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E493-421A-4BC8-8CC8-9A574243FB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0C45-0F50-4F69-8479-06602599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04164"/>
              </p:ext>
            </p:extLst>
          </p:nvPr>
        </p:nvGraphicFramePr>
        <p:xfrm>
          <a:off x="500380" y="395786"/>
          <a:ext cx="10883900" cy="522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  <a:gridCol w="2720975"/>
              </a:tblGrid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Key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Growth </a:t>
                      </a:r>
                      <a:r>
                        <a:rPr lang="en-US" dirty="0" err="1" smtClean="0"/>
                        <a:t>Phse</a:t>
                      </a:r>
                      <a:endParaRPr lang="en-US" dirty="0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IOS/Android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Mobile/Web</a:t>
                      </a:r>
                      <a:endParaRPr lang="en-US" dirty="0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Front-End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Prototype: Bootstrap/CSS3/</a:t>
                      </a:r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Native/Hybrid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 UI</a:t>
                      </a:r>
                      <a:endParaRPr lang="en-US" dirty="0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/SQLite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Google</a:t>
                      </a:r>
                      <a:r>
                        <a:rPr lang="en-US" baseline="0" smtClean="0"/>
                        <a:t> Maps API </a:t>
                      </a:r>
                      <a:r>
                        <a:rPr lang="en-US" baseline="0" dirty="0" smtClean="0"/>
                        <a:t>/ </a:t>
                      </a:r>
                    </a:p>
                    <a:p>
                      <a:r>
                        <a:rPr lang="en-US" baseline="0" dirty="0" smtClean="0"/>
                        <a:t>REST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API’s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PayPal/</a:t>
                      </a:r>
                      <a:r>
                        <a:rPr lang="en-US" baseline="0" dirty="0" smtClean="0"/>
                        <a:t> Google Wallet/Gift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 Pay/ Google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47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220872" y="5909481"/>
            <a:ext cx="8163408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20872" y="5773003"/>
            <a:ext cx="0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39051" y="5773003"/>
            <a:ext cx="0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11821" y="5738884"/>
            <a:ext cx="0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198" y="6114197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08/2016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7260" y="612102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12/2016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00030" y="6114197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Vyas</dc:creator>
  <cp:lastModifiedBy>Vivek Vyas</cp:lastModifiedBy>
  <cp:revision>4</cp:revision>
  <dcterms:created xsi:type="dcterms:W3CDTF">2016-04-27T20:10:53Z</dcterms:created>
  <dcterms:modified xsi:type="dcterms:W3CDTF">2016-04-27T20:29:30Z</dcterms:modified>
</cp:coreProperties>
</file>