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6705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2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203D5-8BA4-4070-AC44-6F3111FB304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F7C6A-7EF1-446B-8BE8-BAB8777B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7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iCANN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Login Page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half" idx="1"/>
          </p:nvPr>
        </p:nvSpPr>
        <p:spPr>
          <a:xfrm>
            <a:off x="838199" y="1635448"/>
            <a:ext cx="10411691" cy="45621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rPr sz="1748" dirty="0"/>
              <a:t>Rescue for forgotten password should be </a:t>
            </a:r>
            <a:r>
              <a:rPr lang="en-US" sz="1748" dirty="0"/>
              <a:t>present</a:t>
            </a:r>
            <a:r>
              <a:rPr sz="1748" dirty="0"/>
              <a:t>.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rPr sz="1748" dirty="0"/>
              <a:t>Add Terms and Conditions on the login as shows.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rPr sz="1748" dirty="0"/>
              <a:t>Have a nice background on the login page. Have some green color in the background.</a:t>
            </a:r>
          </a:p>
          <a:p>
            <a:pPr marL="240646" indent="-240646" defTabSz="316278">
              <a:spcBef>
                <a:spcPts val="2250"/>
              </a:spcBef>
              <a:defRPr sz="2772"/>
            </a:pPr>
            <a:r>
              <a:rPr sz="1748" dirty="0"/>
              <a:t>Failing to login, provide Customer service details using phone icon/office address</a:t>
            </a:r>
          </a:p>
        </p:txBody>
      </p:sp>
    </p:spTree>
    <p:extLst>
      <p:ext uri="{BB962C8B-B14F-4D97-AF65-F5344CB8AC3E}">
        <p14:creationId xmlns:p14="http://schemas.microsoft.com/office/powerpoint/2010/main" val="2270180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Mobile/Web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r>
              <a:rPr lang="en-US" dirty="0"/>
              <a:t>The app should display these as a ready reference for the users:</a:t>
            </a:r>
          </a:p>
          <a:p>
            <a:pPr lvl="1"/>
            <a:r>
              <a:rPr lang="en-US" dirty="0"/>
              <a:t>Plant Growth Status</a:t>
            </a:r>
          </a:p>
          <a:p>
            <a:pPr lvl="1"/>
            <a:r>
              <a:rPr lang="en-US" dirty="0"/>
              <a:t>Notifications</a:t>
            </a:r>
          </a:p>
          <a:p>
            <a:pPr lvl="1"/>
            <a:r>
              <a:rPr lang="en-US" dirty="0"/>
              <a:t>Reminders</a:t>
            </a:r>
          </a:p>
          <a:p>
            <a:pPr lvl="1"/>
            <a:r>
              <a:rPr lang="en-US" dirty="0"/>
              <a:t>All garden and its plant details</a:t>
            </a:r>
          </a:p>
        </p:txBody>
      </p:sp>
    </p:spTree>
    <p:extLst>
      <p:ext uri="{BB962C8B-B14F-4D97-AF65-F5344CB8AC3E}">
        <p14:creationId xmlns:p14="http://schemas.microsoft.com/office/powerpoint/2010/main" val="15710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Dataflow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770"/>
            <a:ext cx="10337800" cy="4833794"/>
          </a:xfrm>
        </p:spPr>
        <p:txBody>
          <a:bodyPr>
            <a:normAutofit/>
          </a:bodyPr>
          <a:lstStyle/>
          <a:p>
            <a:r>
              <a:rPr lang="en-US" sz="1987" dirty="0"/>
              <a:t>Once User logs in provide the details collected using the sensors. </a:t>
            </a:r>
          </a:p>
          <a:p>
            <a:pPr lvl="1"/>
            <a:r>
              <a:rPr lang="en-US" sz="1987" dirty="0"/>
              <a:t>UDID</a:t>
            </a:r>
          </a:p>
          <a:p>
            <a:pPr lvl="1"/>
            <a:r>
              <a:rPr lang="en-US" sz="1987" dirty="0"/>
              <a:t>Temperature</a:t>
            </a:r>
          </a:p>
          <a:p>
            <a:pPr lvl="1"/>
            <a:r>
              <a:rPr lang="en-US" sz="1987" dirty="0"/>
              <a:t>Light</a:t>
            </a:r>
          </a:p>
          <a:p>
            <a:pPr lvl="1"/>
            <a:r>
              <a:rPr lang="en-US" sz="1987" dirty="0"/>
              <a:t>CO</a:t>
            </a:r>
            <a:r>
              <a:rPr lang="en-US" sz="1987" baseline="-25000" dirty="0"/>
              <a:t>2</a:t>
            </a:r>
          </a:p>
          <a:p>
            <a:pPr lvl="1"/>
            <a:r>
              <a:rPr lang="en-US" sz="1987" dirty="0"/>
              <a:t>Moisture</a:t>
            </a:r>
          </a:p>
          <a:p>
            <a:pPr lvl="1"/>
            <a:r>
              <a:rPr lang="en-US" sz="1987" dirty="0"/>
              <a:t>We conclude that UDID = Brain Unit</a:t>
            </a:r>
            <a:endParaRPr lang="en-US" sz="1987" baseline="-25000" dirty="0"/>
          </a:p>
          <a:p>
            <a:r>
              <a:rPr lang="en-US" sz="1987" dirty="0"/>
              <a:t>The sensor information is sent via Bluetooth/WIFI/other to the processor </a:t>
            </a:r>
          </a:p>
          <a:p>
            <a:pPr lvl="1"/>
            <a:r>
              <a:rPr lang="en-US" sz="1987" dirty="0"/>
              <a:t>Internet with sim enabled mobile will display the details received </a:t>
            </a:r>
          </a:p>
          <a:p>
            <a:pPr lvl="1"/>
            <a:r>
              <a:rPr lang="en-US" sz="1987" dirty="0"/>
              <a:t>sent in JSON using REST </a:t>
            </a:r>
          </a:p>
          <a:p>
            <a:r>
              <a:rPr lang="en-US" sz="1987" dirty="0"/>
              <a:t>This service is hosted on AWS to cater to many users and gardens.</a:t>
            </a:r>
          </a:p>
          <a:p>
            <a:r>
              <a:rPr lang="en-US" sz="1987" dirty="0"/>
              <a:t>In future, should have the mechanism to change the service URL(Support).</a:t>
            </a:r>
          </a:p>
        </p:txBody>
      </p:sp>
    </p:spTree>
    <p:extLst>
      <p:ext uri="{BB962C8B-B14F-4D97-AF65-F5344CB8AC3E}">
        <p14:creationId xmlns:p14="http://schemas.microsoft.com/office/powerpoint/2010/main" val="207811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Mobile/Web App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5255491"/>
          </a:xfrm>
        </p:spPr>
        <p:txBody>
          <a:bodyPr>
            <a:normAutofit/>
          </a:bodyPr>
          <a:lstStyle/>
          <a:p>
            <a:r>
              <a:rPr lang="en-US" sz="1807" dirty="0"/>
              <a:t>A user can create </a:t>
            </a:r>
          </a:p>
          <a:p>
            <a:pPr lvl="1"/>
            <a:r>
              <a:rPr lang="en-US" sz="1807" dirty="0"/>
              <a:t>One or more gardens </a:t>
            </a:r>
          </a:p>
          <a:p>
            <a:pPr lvl="1"/>
            <a:r>
              <a:rPr lang="en-US" sz="1807" dirty="0"/>
              <a:t>And add one or more plants in each garden</a:t>
            </a:r>
          </a:p>
          <a:p>
            <a:r>
              <a:rPr lang="en-US" sz="1807" dirty="0"/>
              <a:t>Garden shall have</a:t>
            </a:r>
          </a:p>
          <a:p>
            <a:pPr lvl="1"/>
            <a:r>
              <a:rPr lang="en-US" sz="1807" dirty="0"/>
              <a:t>Name</a:t>
            </a:r>
          </a:p>
          <a:p>
            <a:pPr lvl="1"/>
            <a:r>
              <a:rPr lang="en-US" sz="1807" dirty="0"/>
              <a:t>UDID/Brain Unit</a:t>
            </a:r>
          </a:p>
          <a:p>
            <a:pPr lvl="1"/>
            <a:r>
              <a:rPr lang="en-US" sz="1807" dirty="0"/>
              <a:t>Can cater to 50 sensors / plants (assuming one sensor for each plant)</a:t>
            </a:r>
          </a:p>
          <a:p>
            <a:r>
              <a:rPr lang="en-US" sz="1807" dirty="0"/>
              <a:t>Plant shall have</a:t>
            </a:r>
          </a:p>
          <a:p>
            <a:pPr lvl="1"/>
            <a:r>
              <a:rPr lang="en-US" sz="1807" dirty="0"/>
              <a:t>Options to choose plants from library</a:t>
            </a:r>
          </a:p>
          <a:p>
            <a:pPr lvl="1"/>
            <a:r>
              <a:rPr lang="en-US" sz="1807" dirty="0"/>
              <a:t>Provide a name</a:t>
            </a:r>
          </a:p>
          <a:p>
            <a:pPr lvl="1"/>
            <a:r>
              <a:rPr lang="en-US" sz="1807" dirty="0"/>
              <a:t>Also choose a sensor mapped to this brain box (with the help of DB)</a:t>
            </a:r>
          </a:p>
          <a:p>
            <a:pPr lvl="1"/>
            <a:r>
              <a:rPr lang="en-US" sz="1807" dirty="0"/>
              <a:t>Collect Nutrition Data</a:t>
            </a:r>
          </a:p>
          <a:p>
            <a:r>
              <a:rPr lang="en-US" sz="1807" dirty="0"/>
              <a:t>Hosted on AWS</a:t>
            </a:r>
          </a:p>
          <a:p>
            <a:pPr lvl="1"/>
            <a:r>
              <a:rPr lang="en-US" sz="1807" dirty="0"/>
              <a:t>Server : Apache</a:t>
            </a:r>
          </a:p>
          <a:p>
            <a:pPr lvl="1"/>
            <a:r>
              <a:rPr lang="en-US" sz="1807" dirty="0"/>
              <a:t>DB: My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9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Unit and Sensor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006"/>
            <a:ext cx="10515600" cy="4351338"/>
          </a:xfrm>
        </p:spPr>
        <p:txBody>
          <a:bodyPr>
            <a:normAutofit/>
          </a:bodyPr>
          <a:lstStyle/>
          <a:p>
            <a:r>
              <a:rPr lang="en-US" sz="2114" dirty="0"/>
              <a:t>Brain Unit mapped to their nearest sensors, updated on the AWS cloud.</a:t>
            </a:r>
          </a:p>
          <a:p>
            <a:r>
              <a:rPr lang="en-US" sz="2114" dirty="0"/>
              <a:t>Information used to create gardens and plants.</a:t>
            </a:r>
          </a:p>
          <a:p>
            <a:r>
              <a:rPr lang="en-US" sz="2114" dirty="0"/>
              <a:t>1 garden = 1 brain unit (mapped via UUID)</a:t>
            </a:r>
          </a:p>
        </p:txBody>
      </p:sp>
    </p:spTree>
    <p:extLst>
      <p:ext uri="{BB962C8B-B14F-4D97-AF65-F5344CB8AC3E}">
        <p14:creationId xmlns:p14="http://schemas.microsoft.com/office/powerpoint/2010/main" val="228836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iCANN</vt:lpstr>
      <vt:lpstr>Login Page</vt:lpstr>
      <vt:lpstr>Mobile/Web App</vt:lpstr>
      <vt:lpstr>Sensor Dataflow to Database</vt:lpstr>
      <vt:lpstr>Mobile/Web App flow</vt:lpstr>
      <vt:lpstr>Brain Unit and Sensor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iCANN</dc:title>
  <dc:creator>Sruthi Punyamurthula</dc:creator>
  <cp:lastModifiedBy>Sruthi Punyamurthula</cp:lastModifiedBy>
  <cp:revision>20</cp:revision>
  <dcterms:created xsi:type="dcterms:W3CDTF">2017-04-23T05:07:09Z</dcterms:created>
  <dcterms:modified xsi:type="dcterms:W3CDTF">2017-04-23T06:11:14Z</dcterms:modified>
</cp:coreProperties>
</file>