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8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76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45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86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90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2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8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94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0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2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53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2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C29196-0B5F-47EF-86D2-C894B105161A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50C20C-83AE-46B6-94FF-61DD24442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43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74765" y="600892"/>
            <a:ext cx="11051177" cy="117565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1. </a:t>
            </a:r>
            <a:r>
              <a:rPr lang="en-US" sz="2800" dirty="0">
                <a:solidFill>
                  <a:srgbClr val="FF0000"/>
                </a:solidFill>
              </a:rPr>
              <a:t>Have I to rent a house for a long period of time? (it’s necessary)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4764" y="1550128"/>
            <a:ext cx="11051177" cy="9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1</a:t>
            </a:r>
            <a:r>
              <a:rPr lang="en-US" sz="2800" dirty="0" smtClean="0">
                <a:solidFill>
                  <a:srgbClr val="0070C0"/>
                </a:solidFill>
              </a:rPr>
              <a:t>. Do I have to rent a house?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4764" y="2048693"/>
            <a:ext cx="11051177" cy="117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dirty="0"/>
              <a:t>We shouldn’t pay the landlord for a room every month. (it’s not necessary)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74763" y="3224350"/>
            <a:ext cx="11051177" cy="9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2</a:t>
            </a:r>
            <a:r>
              <a:rPr lang="en-US" sz="2800" dirty="0" smtClean="0">
                <a:solidFill>
                  <a:srgbClr val="0070C0"/>
                </a:solidFill>
              </a:rPr>
              <a:t>. We don’t have to pay the landlord for a room every month.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74763" y="3812178"/>
            <a:ext cx="11051177" cy="117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US" sz="2800" dirty="0">
                <a:solidFill>
                  <a:srgbClr val="FF0000"/>
                </a:solidFill>
              </a:rPr>
              <a:t>She hasn’t to pay rent because she is not a tenant. (it’s not necessary)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4762" y="4987835"/>
            <a:ext cx="11051177" cy="9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3</a:t>
            </a:r>
            <a:r>
              <a:rPr lang="en-US" sz="2800" dirty="0" smtClean="0">
                <a:solidFill>
                  <a:srgbClr val="0070C0"/>
                </a:solidFill>
              </a:rPr>
              <a:t>. SHE DOESN’T HAVE TO PAY RENT BECAUSE SHE IS NOT A TENANT.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7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08825" y="1008556"/>
            <a:ext cx="10363826" cy="11468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4. You </a:t>
            </a:r>
            <a:r>
              <a:rPr lang="en-US" sz="2800" dirty="0"/>
              <a:t>can stay here or go out. It’s your choice. (You have this ability/possibility)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8825" y="2155372"/>
            <a:ext cx="10363826" cy="114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4. </a:t>
            </a:r>
            <a:r>
              <a:rPr lang="en-US" sz="2800" dirty="0" smtClean="0">
                <a:solidFill>
                  <a:srgbClr val="0070C0"/>
                </a:solidFill>
              </a:rPr>
              <a:t>correct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8825" y="2728780"/>
            <a:ext cx="10363826" cy="114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5</a:t>
            </a:r>
            <a:r>
              <a:rPr lang="en-US" sz="2800" dirty="0" smtClean="0"/>
              <a:t>. </a:t>
            </a:r>
            <a:r>
              <a:rPr lang="en-US" sz="2800" dirty="0">
                <a:solidFill>
                  <a:srgbClr val="FF0000"/>
                </a:solidFill>
              </a:rPr>
              <a:t>She shouldn’t find a better job. She is worth it. (it’s a good idea)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08825" y="3770812"/>
            <a:ext cx="10363826" cy="114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5</a:t>
            </a:r>
            <a:r>
              <a:rPr lang="en-US" sz="2800" dirty="0" smtClean="0"/>
              <a:t>. </a:t>
            </a:r>
            <a:r>
              <a:rPr lang="en-US" sz="2800" dirty="0">
                <a:solidFill>
                  <a:srgbClr val="0070C0"/>
                </a:solidFill>
              </a:rPr>
              <a:t>She </a:t>
            </a:r>
            <a:r>
              <a:rPr lang="en-US" sz="2800" dirty="0" smtClean="0">
                <a:solidFill>
                  <a:srgbClr val="0070C0"/>
                </a:solidFill>
              </a:rPr>
              <a:t>should </a:t>
            </a:r>
            <a:r>
              <a:rPr lang="en-US" sz="2800" dirty="0">
                <a:solidFill>
                  <a:srgbClr val="0070C0"/>
                </a:solidFill>
              </a:rPr>
              <a:t>find a better job. She is worth it.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08825" y="4449004"/>
            <a:ext cx="10363826" cy="114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6. You don’t have to make photos in this gallery. (you don’t have this ability/possibility)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08825" y="5665207"/>
            <a:ext cx="10363826" cy="114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6. </a:t>
            </a:r>
            <a:r>
              <a:rPr lang="en-US" sz="2800" dirty="0" smtClean="0">
                <a:solidFill>
                  <a:srgbClr val="0070C0"/>
                </a:solidFill>
              </a:rPr>
              <a:t>You can’t make photos in this gallery.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8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30</TotalTime>
  <Words>182</Words>
  <Application>Microsoft Office PowerPoint</Application>
  <PresentationFormat>Широкоэкранный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Tw Cen MT</vt:lpstr>
      <vt:lpstr>Капля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5</cp:revision>
  <dcterms:created xsi:type="dcterms:W3CDTF">2019-08-29T07:10:01Z</dcterms:created>
  <dcterms:modified xsi:type="dcterms:W3CDTF">2019-11-29T12:36:14Z</dcterms:modified>
</cp:coreProperties>
</file>