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68" autoAdjust="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89D-C821-4630-AE51-08866FBE8F6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EBB7-423B-4739-96C4-B55D66C65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89D-C821-4630-AE51-08866FBE8F6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EBB7-423B-4739-96C4-B55D66C65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89D-C821-4630-AE51-08866FBE8F6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EBB7-423B-4739-96C4-B55D66C65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89D-C821-4630-AE51-08866FBE8F6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EBB7-423B-4739-96C4-B55D66C65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89D-C821-4630-AE51-08866FBE8F6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EBB7-423B-4739-96C4-B55D66C65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89D-C821-4630-AE51-08866FBE8F6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EBB7-423B-4739-96C4-B55D66C65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89D-C821-4630-AE51-08866FBE8F6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EBB7-423B-4739-96C4-B55D66C65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89D-C821-4630-AE51-08866FBE8F6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EBB7-423B-4739-96C4-B55D66C65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89D-C821-4630-AE51-08866FBE8F6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EBB7-423B-4739-96C4-B55D66C65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89D-C821-4630-AE51-08866FBE8F6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EBB7-423B-4739-96C4-B55D66C65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89D-C821-4630-AE51-08866FBE8F6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EBB7-423B-4739-96C4-B55D66C65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489D-C821-4630-AE51-08866FBE8F6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FEBB7-423B-4739-96C4-B55D66C650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143000"/>
            <a:ext cx="7124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75" y="1626394"/>
            <a:ext cx="20764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5875" y="414337"/>
            <a:ext cx="35718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 rot="21301414">
            <a:off x="304800" y="685800"/>
            <a:ext cx="1336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Screenshot button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 rot="21301414">
            <a:off x="142875" y="1862137"/>
            <a:ext cx="1551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Extended note button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 rot="21301414">
            <a:off x="0" y="1295400"/>
            <a:ext cx="1011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Transparency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21301414">
            <a:off x="2286000" y="2514600"/>
            <a:ext cx="4083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Context menu provides timer control and access to report files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 rot="21301414">
            <a:off x="4038600" y="1828800"/>
            <a:ext cx="2373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Progress bar shows remaining time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 rot="21301414">
            <a:off x="3238128" y="381000"/>
            <a:ext cx="14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Note text, </a:t>
            </a:r>
            <a:r>
              <a:rPr lang="en-US" sz="1200" dirty="0" err="1" smtClean="0"/>
              <a:t>oneliners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21301414">
            <a:off x="2336124" y="553258"/>
            <a:ext cx="79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Current note type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21301414">
            <a:off x="7222567" y="206295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Previous notes can be seen/reused by right-click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8175" y="2934872"/>
            <a:ext cx="32385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 rot="21301414">
            <a:off x="1719703" y="3132049"/>
            <a:ext cx="280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Rich text extended note content is persistent, can be used over many notes</a:t>
            </a:r>
            <a:endParaRPr lang="en-US" sz="1200" dirty="0"/>
          </a:p>
        </p:txBody>
      </p:sp>
      <p:sp>
        <p:nvSpPr>
          <p:cNvPr id="20" name="Freeform 19"/>
          <p:cNvSpPr/>
          <p:nvPr/>
        </p:nvSpPr>
        <p:spPr>
          <a:xfrm>
            <a:off x="561975" y="1514475"/>
            <a:ext cx="638175" cy="180975"/>
          </a:xfrm>
          <a:custGeom>
            <a:avLst/>
            <a:gdLst>
              <a:gd name="connsiteX0" fmla="*/ 0 w 638175"/>
              <a:gd name="connsiteY0" fmla="*/ 57150 h 180975"/>
              <a:gd name="connsiteX1" fmla="*/ 276225 w 638175"/>
              <a:gd name="connsiteY1" fmla="*/ 171450 h 180975"/>
              <a:gd name="connsiteX2" fmla="*/ 638175 w 638175"/>
              <a:gd name="connsiteY2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80975">
                <a:moveTo>
                  <a:pt x="0" y="57150"/>
                </a:moveTo>
                <a:cubicBezTo>
                  <a:pt x="84931" y="119062"/>
                  <a:pt x="169863" y="180975"/>
                  <a:pt x="276225" y="171450"/>
                </a:cubicBezTo>
                <a:cubicBezTo>
                  <a:pt x="382587" y="161925"/>
                  <a:pt x="510381" y="80962"/>
                  <a:pt x="638175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219200" y="895350"/>
            <a:ext cx="341312" cy="361950"/>
          </a:xfrm>
          <a:custGeom>
            <a:avLst/>
            <a:gdLst>
              <a:gd name="connsiteX0" fmla="*/ 0 w 341312"/>
              <a:gd name="connsiteY0" fmla="*/ 0 h 361950"/>
              <a:gd name="connsiteX1" fmla="*/ 295275 w 341312"/>
              <a:gd name="connsiteY1" fmla="*/ 66675 h 361950"/>
              <a:gd name="connsiteX2" fmla="*/ 276225 w 341312"/>
              <a:gd name="connsiteY2" fmla="*/ 361950 h 361950"/>
              <a:gd name="connsiteX3" fmla="*/ 276225 w 341312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12" h="361950">
                <a:moveTo>
                  <a:pt x="0" y="0"/>
                </a:moveTo>
                <a:cubicBezTo>
                  <a:pt x="124619" y="3175"/>
                  <a:pt x="249238" y="6350"/>
                  <a:pt x="295275" y="66675"/>
                </a:cubicBezTo>
                <a:cubicBezTo>
                  <a:pt x="341312" y="127000"/>
                  <a:pt x="276225" y="361950"/>
                  <a:pt x="276225" y="361950"/>
                </a:cubicBezTo>
                <a:lnTo>
                  <a:pt x="276225" y="36195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271588" y="1543050"/>
            <a:ext cx="119062" cy="352425"/>
          </a:xfrm>
          <a:custGeom>
            <a:avLst/>
            <a:gdLst>
              <a:gd name="connsiteX0" fmla="*/ 90487 w 119062"/>
              <a:gd name="connsiteY0" fmla="*/ 352425 h 352425"/>
              <a:gd name="connsiteX1" fmla="*/ 4762 w 119062"/>
              <a:gd name="connsiteY1" fmla="*/ 161925 h 352425"/>
              <a:gd name="connsiteX2" fmla="*/ 119062 w 119062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" h="352425">
                <a:moveTo>
                  <a:pt x="90487" y="352425"/>
                </a:moveTo>
                <a:cubicBezTo>
                  <a:pt x="45243" y="286544"/>
                  <a:pt x="0" y="220663"/>
                  <a:pt x="4762" y="161925"/>
                </a:cubicBezTo>
                <a:cubicBezTo>
                  <a:pt x="9525" y="103188"/>
                  <a:pt x="64293" y="51594"/>
                  <a:pt x="119062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543175" y="942975"/>
            <a:ext cx="153987" cy="390525"/>
          </a:xfrm>
          <a:custGeom>
            <a:avLst/>
            <a:gdLst>
              <a:gd name="connsiteX0" fmla="*/ 0 w 153987"/>
              <a:gd name="connsiteY0" fmla="*/ 0 h 390525"/>
              <a:gd name="connsiteX1" fmla="*/ 152400 w 153987"/>
              <a:gd name="connsiteY1" fmla="*/ 114300 h 390525"/>
              <a:gd name="connsiteX2" fmla="*/ 9525 w 153987"/>
              <a:gd name="connsiteY2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987" h="390525">
                <a:moveTo>
                  <a:pt x="0" y="0"/>
                </a:moveTo>
                <a:cubicBezTo>
                  <a:pt x="75406" y="24606"/>
                  <a:pt x="150813" y="49213"/>
                  <a:pt x="152400" y="114300"/>
                </a:cubicBezTo>
                <a:cubicBezTo>
                  <a:pt x="153987" y="179387"/>
                  <a:pt x="81756" y="284956"/>
                  <a:pt x="9525" y="39052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760788" y="647700"/>
            <a:ext cx="192087" cy="723900"/>
          </a:xfrm>
          <a:custGeom>
            <a:avLst/>
            <a:gdLst>
              <a:gd name="connsiteX0" fmla="*/ 192087 w 192087"/>
              <a:gd name="connsiteY0" fmla="*/ 0 h 723900"/>
              <a:gd name="connsiteX1" fmla="*/ 1587 w 192087"/>
              <a:gd name="connsiteY1" fmla="*/ 342900 h 723900"/>
              <a:gd name="connsiteX2" fmla="*/ 182562 w 192087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87" h="723900">
                <a:moveTo>
                  <a:pt x="192087" y="0"/>
                </a:moveTo>
                <a:cubicBezTo>
                  <a:pt x="97631" y="111125"/>
                  <a:pt x="3175" y="222250"/>
                  <a:pt x="1587" y="342900"/>
                </a:cubicBezTo>
                <a:cubicBezTo>
                  <a:pt x="0" y="463550"/>
                  <a:pt x="91281" y="593725"/>
                  <a:pt x="182562" y="7239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454400" y="1562100"/>
            <a:ext cx="727075" cy="409575"/>
          </a:xfrm>
          <a:custGeom>
            <a:avLst/>
            <a:gdLst>
              <a:gd name="connsiteX0" fmla="*/ 727075 w 727075"/>
              <a:gd name="connsiteY0" fmla="*/ 409575 h 409575"/>
              <a:gd name="connsiteX1" fmla="*/ 107950 w 727075"/>
              <a:gd name="connsiteY1" fmla="*/ 142875 h 409575"/>
              <a:gd name="connsiteX2" fmla="*/ 79375 w 727075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75" h="409575">
                <a:moveTo>
                  <a:pt x="727075" y="409575"/>
                </a:moveTo>
                <a:cubicBezTo>
                  <a:pt x="471487" y="310356"/>
                  <a:pt x="215900" y="211138"/>
                  <a:pt x="107950" y="142875"/>
                </a:cubicBezTo>
                <a:cubicBezTo>
                  <a:pt x="0" y="74613"/>
                  <a:pt x="39687" y="37306"/>
                  <a:pt x="79375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087563" y="2286000"/>
            <a:ext cx="303212" cy="523875"/>
          </a:xfrm>
          <a:custGeom>
            <a:avLst/>
            <a:gdLst>
              <a:gd name="connsiteX0" fmla="*/ 303212 w 303212"/>
              <a:gd name="connsiteY0" fmla="*/ 523875 h 523875"/>
              <a:gd name="connsiteX1" fmla="*/ 26987 w 303212"/>
              <a:gd name="connsiteY1" fmla="*/ 266700 h 523875"/>
              <a:gd name="connsiteX2" fmla="*/ 141287 w 303212"/>
              <a:gd name="connsiteY2" fmla="*/ 38100 h 523875"/>
              <a:gd name="connsiteX3" fmla="*/ 160337 w 303212"/>
              <a:gd name="connsiteY3" fmla="*/ 3810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212" h="523875">
                <a:moveTo>
                  <a:pt x="303212" y="523875"/>
                </a:moveTo>
                <a:cubicBezTo>
                  <a:pt x="178593" y="435768"/>
                  <a:pt x="53974" y="347662"/>
                  <a:pt x="26987" y="266700"/>
                </a:cubicBezTo>
                <a:cubicBezTo>
                  <a:pt x="0" y="185738"/>
                  <a:pt x="119062" y="76200"/>
                  <a:pt x="141287" y="38100"/>
                </a:cubicBezTo>
                <a:cubicBezTo>
                  <a:pt x="163512" y="0"/>
                  <a:pt x="161924" y="19050"/>
                  <a:pt x="160337" y="381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20934940">
            <a:off x="8610600" y="1085850"/>
            <a:ext cx="268288" cy="1047750"/>
          </a:xfrm>
          <a:custGeom>
            <a:avLst/>
            <a:gdLst>
              <a:gd name="connsiteX0" fmla="*/ 0 w 430213"/>
              <a:gd name="connsiteY0" fmla="*/ 1038225 h 1038225"/>
              <a:gd name="connsiteX1" fmla="*/ 409575 w 430213"/>
              <a:gd name="connsiteY1" fmla="*/ 476250 h 1038225"/>
              <a:gd name="connsiteX2" fmla="*/ 123825 w 430213"/>
              <a:gd name="connsiteY2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213" h="1038225">
                <a:moveTo>
                  <a:pt x="0" y="1038225"/>
                </a:moveTo>
                <a:cubicBezTo>
                  <a:pt x="194469" y="843756"/>
                  <a:pt x="388938" y="649288"/>
                  <a:pt x="409575" y="476250"/>
                </a:cubicBezTo>
                <a:cubicBezTo>
                  <a:pt x="430213" y="303213"/>
                  <a:pt x="277019" y="151606"/>
                  <a:pt x="123825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140075" y="3506372"/>
            <a:ext cx="1498600" cy="809625"/>
          </a:xfrm>
          <a:custGeom>
            <a:avLst/>
            <a:gdLst>
              <a:gd name="connsiteX0" fmla="*/ 336550 w 1498600"/>
              <a:gd name="connsiteY0" fmla="*/ 0 h 809625"/>
              <a:gd name="connsiteX1" fmla="*/ 193675 w 1498600"/>
              <a:gd name="connsiteY1" fmla="*/ 381000 h 809625"/>
              <a:gd name="connsiteX2" fmla="*/ 1498600 w 1498600"/>
              <a:gd name="connsiteY2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8600" h="809625">
                <a:moveTo>
                  <a:pt x="336550" y="0"/>
                </a:moveTo>
                <a:cubicBezTo>
                  <a:pt x="168275" y="123031"/>
                  <a:pt x="0" y="246062"/>
                  <a:pt x="193675" y="381000"/>
                </a:cubicBezTo>
                <a:cubicBezTo>
                  <a:pt x="387350" y="515938"/>
                  <a:pt x="942975" y="662781"/>
                  <a:pt x="1498600" y="80962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1301414">
            <a:off x="7139697" y="1737570"/>
            <a:ext cx="572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Resize</a:t>
            </a:r>
            <a:endParaRPr lang="en-US" sz="1200" dirty="0"/>
          </a:p>
        </p:txBody>
      </p:sp>
      <p:sp>
        <p:nvSpPr>
          <p:cNvPr id="30" name="Freeform 29"/>
          <p:cNvSpPr/>
          <p:nvPr/>
        </p:nvSpPr>
        <p:spPr>
          <a:xfrm>
            <a:off x="7686675" y="1628775"/>
            <a:ext cx="685800" cy="285750"/>
          </a:xfrm>
          <a:custGeom>
            <a:avLst/>
            <a:gdLst>
              <a:gd name="connsiteX0" fmla="*/ 0 w 685800"/>
              <a:gd name="connsiteY0" fmla="*/ 285750 h 285750"/>
              <a:gd name="connsiteX1" fmla="*/ 590550 w 685800"/>
              <a:gd name="connsiteY1" fmla="*/ 190500 h 285750"/>
              <a:gd name="connsiteX2" fmla="*/ 571500 w 685800"/>
              <a:gd name="connsiteY2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85750">
                <a:moveTo>
                  <a:pt x="0" y="285750"/>
                </a:moveTo>
                <a:cubicBezTo>
                  <a:pt x="247650" y="261937"/>
                  <a:pt x="495300" y="238125"/>
                  <a:pt x="590550" y="190500"/>
                </a:cubicBezTo>
                <a:cubicBezTo>
                  <a:pt x="685800" y="142875"/>
                  <a:pt x="628650" y="71437"/>
                  <a:pt x="57150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21301414">
            <a:off x="1587140" y="445456"/>
            <a:ext cx="74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Available note types</a:t>
            </a:r>
            <a:endParaRPr lang="en-US" sz="1200" dirty="0"/>
          </a:p>
        </p:txBody>
      </p:sp>
      <p:sp>
        <p:nvSpPr>
          <p:cNvPr id="32" name="Freeform 31"/>
          <p:cNvSpPr/>
          <p:nvPr/>
        </p:nvSpPr>
        <p:spPr>
          <a:xfrm rot="841860" flipH="1">
            <a:off x="2079831" y="718718"/>
            <a:ext cx="97886" cy="825675"/>
          </a:xfrm>
          <a:custGeom>
            <a:avLst/>
            <a:gdLst>
              <a:gd name="connsiteX0" fmla="*/ 192087 w 192087"/>
              <a:gd name="connsiteY0" fmla="*/ 0 h 723900"/>
              <a:gd name="connsiteX1" fmla="*/ 1587 w 192087"/>
              <a:gd name="connsiteY1" fmla="*/ 342900 h 723900"/>
              <a:gd name="connsiteX2" fmla="*/ 182562 w 192087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87" h="723900">
                <a:moveTo>
                  <a:pt x="192087" y="0"/>
                </a:moveTo>
                <a:cubicBezTo>
                  <a:pt x="97631" y="111125"/>
                  <a:pt x="3175" y="222250"/>
                  <a:pt x="1587" y="342900"/>
                </a:cubicBezTo>
                <a:cubicBezTo>
                  <a:pt x="0" y="463550"/>
                  <a:pt x="91281" y="593725"/>
                  <a:pt x="182562" y="7239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704974" y="853446"/>
            <a:ext cx="119062" cy="352425"/>
          </a:xfrm>
          <a:custGeom>
            <a:avLst/>
            <a:gdLst>
              <a:gd name="connsiteX0" fmla="*/ 90487 w 119062"/>
              <a:gd name="connsiteY0" fmla="*/ 352425 h 352425"/>
              <a:gd name="connsiteX1" fmla="*/ 4762 w 119062"/>
              <a:gd name="connsiteY1" fmla="*/ 161925 h 352425"/>
              <a:gd name="connsiteX2" fmla="*/ 119062 w 119062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" h="352425">
                <a:moveTo>
                  <a:pt x="90487" y="352425"/>
                </a:moveTo>
                <a:cubicBezTo>
                  <a:pt x="45243" y="286544"/>
                  <a:pt x="0" y="220663"/>
                  <a:pt x="4762" y="161925"/>
                </a:cubicBezTo>
                <a:cubicBezTo>
                  <a:pt x="9525" y="103188"/>
                  <a:pt x="64293" y="51594"/>
                  <a:pt x="119062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69" y="3119437"/>
            <a:ext cx="37814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43000" y="1143000"/>
            <a:ext cx="7143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5875" y="414337"/>
            <a:ext cx="35718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 rot="21301414">
            <a:off x="25460" y="501514"/>
            <a:ext cx="136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Screenshot button.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050" dirty="0" smtClean="0"/>
              <a:t>use shift key to edit the shot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 rot="21301414">
            <a:off x="0" y="1295400"/>
            <a:ext cx="1011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Transparency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21301414">
            <a:off x="1596422" y="2737378"/>
            <a:ext cx="2347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Context menu provides timer control and access to report files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 rot="21301414">
            <a:off x="3801663" y="2157905"/>
            <a:ext cx="157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Progress bar shows remaining time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 rot="21301414">
            <a:off x="4049831" y="120338"/>
            <a:ext cx="1468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Note text, one-liners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21301414">
            <a:off x="2346650" y="362868"/>
            <a:ext cx="115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 types.</a:t>
            </a:r>
          </a:p>
          <a:p>
            <a:r>
              <a:rPr lang="en-US" sz="1200" dirty="0" smtClean="0"/>
              <a:t>(</a:t>
            </a:r>
            <a:r>
              <a:rPr lang="en-US" sz="1050" dirty="0" smtClean="0"/>
              <a:t>Use up/down arrow to change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21301414">
            <a:off x="7248178" y="242478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Previous notes can be seen/reused by right-click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 rot="21301414">
            <a:off x="1614928" y="4083377"/>
            <a:ext cx="280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Rich text extended note content is persistent, can be used over many notes</a:t>
            </a:r>
            <a:endParaRPr lang="en-US" sz="1200" dirty="0"/>
          </a:p>
        </p:txBody>
      </p:sp>
      <p:sp>
        <p:nvSpPr>
          <p:cNvPr id="20" name="Freeform 19"/>
          <p:cNvSpPr/>
          <p:nvPr/>
        </p:nvSpPr>
        <p:spPr>
          <a:xfrm>
            <a:off x="561975" y="1514475"/>
            <a:ext cx="638175" cy="180975"/>
          </a:xfrm>
          <a:custGeom>
            <a:avLst/>
            <a:gdLst>
              <a:gd name="connsiteX0" fmla="*/ 0 w 638175"/>
              <a:gd name="connsiteY0" fmla="*/ 57150 h 180975"/>
              <a:gd name="connsiteX1" fmla="*/ 276225 w 638175"/>
              <a:gd name="connsiteY1" fmla="*/ 171450 h 180975"/>
              <a:gd name="connsiteX2" fmla="*/ 638175 w 638175"/>
              <a:gd name="connsiteY2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80975">
                <a:moveTo>
                  <a:pt x="0" y="57150"/>
                </a:moveTo>
                <a:cubicBezTo>
                  <a:pt x="84931" y="119062"/>
                  <a:pt x="169863" y="180975"/>
                  <a:pt x="276225" y="171450"/>
                </a:cubicBezTo>
                <a:cubicBezTo>
                  <a:pt x="382587" y="161925"/>
                  <a:pt x="510381" y="80962"/>
                  <a:pt x="638175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219200" y="895350"/>
            <a:ext cx="341312" cy="361950"/>
          </a:xfrm>
          <a:custGeom>
            <a:avLst/>
            <a:gdLst>
              <a:gd name="connsiteX0" fmla="*/ 0 w 341312"/>
              <a:gd name="connsiteY0" fmla="*/ 0 h 361950"/>
              <a:gd name="connsiteX1" fmla="*/ 295275 w 341312"/>
              <a:gd name="connsiteY1" fmla="*/ 66675 h 361950"/>
              <a:gd name="connsiteX2" fmla="*/ 276225 w 341312"/>
              <a:gd name="connsiteY2" fmla="*/ 361950 h 361950"/>
              <a:gd name="connsiteX3" fmla="*/ 276225 w 341312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12" h="361950">
                <a:moveTo>
                  <a:pt x="0" y="0"/>
                </a:moveTo>
                <a:cubicBezTo>
                  <a:pt x="124619" y="3175"/>
                  <a:pt x="249238" y="6350"/>
                  <a:pt x="295275" y="66675"/>
                </a:cubicBezTo>
                <a:cubicBezTo>
                  <a:pt x="341312" y="127000"/>
                  <a:pt x="276225" y="361950"/>
                  <a:pt x="276225" y="361950"/>
                </a:cubicBezTo>
                <a:lnTo>
                  <a:pt x="276225" y="36195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271588" y="1547812"/>
            <a:ext cx="118268" cy="587073"/>
          </a:xfrm>
          <a:custGeom>
            <a:avLst/>
            <a:gdLst>
              <a:gd name="connsiteX0" fmla="*/ 90487 w 119062"/>
              <a:gd name="connsiteY0" fmla="*/ 352425 h 352425"/>
              <a:gd name="connsiteX1" fmla="*/ 4762 w 119062"/>
              <a:gd name="connsiteY1" fmla="*/ 161925 h 352425"/>
              <a:gd name="connsiteX2" fmla="*/ 119062 w 119062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" h="352425">
                <a:moveTo>
                  <a:pt x="90487" y="352425"/>
                </a:moveTo>
                <a:cubicBezTo>
                  <a:pt x="45243" y="286544"/>
                  <a:pt x="0" y="220663"/>
                  <a:pt x="4762" y="161925"/>
                </a:cubicBezTo>
                <a:cubicBezTo>
                  <a:pt x="9525" y="103188"/>
                  <a:pt x="64293" y="51594"/>
                  <a:pt x="119062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543175" y="942975"/>
            <a:ext cx="153987" cy="390525"/>
          </a:xfrm>
          <a:custGeom>
            <a:avLst/>
            <a:gdLst>
              <a:gd name="connsiteX0" fmla="*/ 0 w 153987"/>
              <a:gd name="connsiteY0" fmla="*/ 0 h 390525"/>
              <a:gd name="connsiteX1" fmla="*/ 152400 w 153987"/>
              <a:gd name="connsiteY1" fmla="*/ 114300 h 390525"/>
              <a:gd name="connsiteX2" fmla="*/ 9525 w 153987"/>
              <a:gd name="connsiteY2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987" h="390525">
                <a:moveTo>
                  <a:pt x="0" y="0"/>
                </a:moveTo>
                <a:cubicBezTo>
                  <a:pt x="75406" y="24606"/>
                  <a:pt x="150813" y="49213"/>
                  <a:pt x="152400" y="114300"/>
                </a:cubicBezTo>
                <a:cubicBezTo>
                  <a:pt x="153987" y="179387"/>
                  <a:pt x="81756" y="284956"/>
                  <a:pt x="9525" y="39052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20445569">
            <a:off x="4361101" y="336433"/>
            <a:ext cx="92829" cy="1048108"/>
          </a:xfrm>
          <a:custGeom>
            <a:avLst/>
            <a:gdLst>
              <a:gd name="connsiteX0" fmla="*/ 192087 w 192087"/>
              <a:gd name="connsiteY0" fmla="*/ 0 h 723900"/>
              <a:gd name="connsiteX1" fmla="*/ 1587 w 192087"/>
              <a:gd name="connsiteY1" fmla="*/ 342900 h 723900"/>
              <a:gd name="connsiteX2" fmla="*/ 182562 w 192087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87" h="723900">
                <a:moveTo>
                  <a:pt x="192087" y="0"/>
                </a:moveTo>
                <a:cubicBezTo>
                  <a:pt x="97631" y="111125"/>
                  <a:pt x="3175" y="222250"/>
                  <a:pt x="1587" y="342900"/>
                </a:cubicBezTo>
                <a:cubicBezTo>
                  <a:pt x="0" y="463550"/>
                  <a:pt x="91281" y="593725"/>
                  <a:pt x="182562" y="7239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20934940">
            <a:off x="8527011" y="1014153"/>
            <a:ext cx="374053" cy="1427802"/>
          </a:xfrm>
          <a:custGeom>
            <a:avLst/>
            <a:gdLst>
              <a:gd name="connsiteX0" fmla="*/ 0 w 430213"/>
              <a:gd name="connsiteY0" fmla="*/ 1038225 h 1038225"/>
              <a:gd name="connsiteX1" fmla="*/ 409575 w 430213"/>
              <a:gd name="connsiteY1" fmla="*/ 476250 h 1038225"/>
              <a:gd name="connsiteX2" fmla="*/ 123825 w 430213"/>
              <a:gd name="connsiteY2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213" h="1038225">
                <a:moveTo>
                  <a:pt x="0" y="1038225"/>
                </a:moveTo>
                <a:cubicBezTo>
                  <a:pt x="194469" y="843756"/>
                  <a:pt x="388938" y="649288"/>
                  <a:pt x="409575" y="476250"/>
                </a:cubicBezTo>
                <a:cubicBezTo>
                  <a:pt x="430213" y="303213"/>
                  <a:pt x="277019" y="151606"/>
                  <a:pt x="123825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035300" y="4457700"/>
            <a:ext cx="1498600" cy="809625"/>
          </a:xfrm>
          <a:custGeom>
            <a:avLst/>
            <a:gdLst>
              <a:gd name="connsiteX0" fmla="*/ 336550 w 1498600"/>
              <a:gd name="connsiteY0" fmla="*/ 0 h 809625"/>
              <a:gd name="connsiteX1" fmla="*/ 193675 w 1498600"/>
              <a:gd name="connsiteY1" fmla="*/ 381000 h 809625"/>
              <a:gd name="connsiteX2" fmla="*/ 1498600 w 1498600"/>
              <a:gd name="connsiteY2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8600" h="809625">
                <a:moveTo>
                  <a:pt x="336550" y="0"/>
                </a:moveTo>
                <a:cubicBezTo>
                  <a:pt x="168275" y="123031"/>
                  <a:pt x="0" y="246062"/>
                  <a:pt x="193675" y="381000"/>
                </a:cubicBezTo>
                <a:cubicBezTo>
                  <a:pt x="387350" y="515938"/>
                  <a:pt x="942975" y="662781"/>
                  <a:pt x="1498600" y="80962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1301414">
            <a:off x="7139697" y="1996386"/>
            <a:ext cx="572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Resize</a:t>
            </a:r>
            <a:endParaRPr lang="en-US" sz="1200" dirty="0"/>
          </a:p>
        </p:txBody>
      </p:sp>
      <p:sp>
        <p:nvSpPr>
          <p:cNvPr id="30" name="Freeform 29"/>
          <p:cNvSpPr/>
          <p:nvPr/>
        </p:nvSpPr>
        <p:spPr>
          <a:xfrm>
            <a:off x="7686675" y="1604962"/>
            <a:ext cx="685800" cy="529923"/>
          </a:xfrm>
          <a:custGeom>
            <a:avLst/>
            <a:gdLst>
              <a:gd name="connsiteX0" fmla="*/ 0 w 685800"/>
              <a:gd name="connsiteY0" fmla="*/ 285750 h 285750"/>
              <a:gd name="connsiteX1" fmla="*/ 590550 w 685800"/>
              <a:gd name="connsiteY1" fmla="*/ 190500 h 285750"/>
              <a:gd name="connsiteX2" fmla="*/ 571500 w 685800"/>
              <a:gd name="connsiteY2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85750">
                <a:moveTo>
                  <a:pt x="0" y="285750"/>
                </a:moveTo>
                <a:cubicBezTo>
                  <a:pt x="247650" y="261937"/>
                  <a:pt x="495300" y="238125"/>
                  <a:pt x="590550" y="190500"/>
                </a:cubicBezTo>
                <a:cubicBezTo>
                  <a:pt x="685800" y="142875"/>
                  <a:pt x="628650" y="71437"/>
                  <a:pt x="57150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584" y="1547812"/>
            <a:ext cx="38576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 rot="21301414">
            <a:off x="5414046" y="2249257"/>
            <a:ext cx="170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Charter is visible by hovering the mouse on notes area</a:t>
            </a:r>
            <a:endParaRPr lang="en-US" sz="1200" dirty="0"/>
          </a:p>
        </p:txBody>
      </p:sp>
      <p:sp>
        <p:nvSpPr>
          <p:cNvPr id="33" name="Freeform 32"/>
          <p:cNvSpPr/>
          <p:nvPr/>
        </p:nvSpPr>
        <p:spPr>
          <a:xfrm>
            <a:off x="6553200" y="1688650"/>
            <a:ext cx="290512" cy="597350"/>
          </a:xfrm>
          <a:custGeom>
            <a:avLst/>
            <a:gdLst>
              <a:gd name="connsiteX0" fmla="*/ 0 w 685800"/>
              <a:gd name="connsiteY0" fmla="*/ 285750 h 285750"/>
              <a:gd name="connsiteX1" fmla="*/ 590550 w 685800"/>
              <a:gd name="connsiteY1" fmla="*/ 190500 h 285750"/>
              <a:gd name="connsiteX2" fmla="*/ 571500 w 685800"/>
              <a:gd name="connsiteY2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85750">
                <a:moveTo>
                  <a:pt x="0" y="285750"/>
                </a:moveTo>
                <a:cubicBezTo>
                  <a:pt x="247650" y="261937"/>
                  <a:pt x="495300" y="238125"/>
                  <a:pt x="590550" y="190500"/>
                </a:cubicBezTo>
                <a:cubicBezTo>
                  <a:pt x="685800" y="142875"/>
                  <a:pt x="628650" y="71437"/>
                  <a:pt x="57150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21301414">
            <a:off x="1587140" y="445456"/>
            <a:ext cx="74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Available note types</a:t>
            </a:r>
            <a:endParaRPr lang="en-US" sz="1200" dirty="0"/>
          </a:p>
        </p:txBody>
      </p:sp>
      <p:sp>
        <p:nvSpPr>
          <p:cNvPr id="35" name="Freeform 34"/>
          <p:cNvSpPr/>
          <p:nvPr/>
        </p:nvSpPr>
        <p:spPr>
          <a:xfrm rot="841860" flipH="1">
            <a:off x="2079831" y="718718"/>
            <a:ext cx="97886" cy="825675"/>
          </a:xfrm>
          <a:custGeom>
            <a:avLst/>
            <a:gdLst>
              <a:gd name="connsiteX0" fmla="*/ 192087 w 192087"/>
              <a:gd name="connsiteY0" fmla="*/ 0 h 723900"/>
              <a:gd name="connsiteX1" fmla="*/ 1587 w 192087"/>
              <a:gd name="connsiteY1" fmla="*/ 342900 h 723900"/>
              <a:gd name="connsiteX2" fmla="*/ 182562 w 192087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87" h="723900">
                <a:moveTo>
                  <a:pt x="192087" y="0"/>
                </a:moveTo>
                <a:cubicBezTo>
                  <a:pt x="97631" y="111125"/>
                  <a:pt x="3175" y="222250"/>
                  <a:pt x="1587" y="342900"/>
                </a:cubicBezTo>
                <a:cubicBezTo>
                  <a:pt x="0" y="463550"/>
                  <a:pt x="91281" y="593725"/>
                  <a:pt x="182562" y="7239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04974" y="853446"/>
            <a:ext cx="119062" cy="352425"/>
          </a:xfrm>
          <a:custGeom>
            <a:avLst/>
            <a:gdLst>
              <a:gd name="connsiteX0" fmla="*/ 90487 w 119062"/>
              <a:gd name="connsiteY0" fmla="*/ 352425 h 352425"/>
              <a:gd name="connsiteX1" fmla="*/ 4762 w 119062"/>
              <a:gd name="connsiteY1" fmla="*/ 161925 h 352425"/>
              <a:gd name="connsiteX2" fmla="*/ 119062 w 119062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" h="352425">
                <a:moveTo>
                  <a:pt x="90487" y="352425"/>
                </a:moveTo>
                <a:cubicBezTo>
                  <a:pt x="45243" y="286544"/>
                  <a:pt x="0" y="220663"/>
                  <a:pt x="4762" y="161925"/>
                </a:cubicBezTo>
                <a:cubicBezTo>
                  <a:pt x="9525" y="103188"/>
                  <a:pt x="64293" y="51594"/>
                  <a:pt x="119062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38300"/>
            <a:ext cx="21050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Freeform 25"/>
          <p:cNvSpPr/>
          <p:nvPr/>
        </p:nvSpPr>
        <p:spPr>
          <a:xfrm>
            <a:off x="2087563" y="2286000"/>
            <a:ext cx="303212" cy="523875"/>
          </a:xfrm>
          <a:custGeom>
            <a:avLst/>
            <a:gdLst>
              <a:gd name="connsiteX0" fmla="*/ 303212 w 303212"/>
              <a:gd name="connsiteY0" fmla="*/ 523875 h 523875"/>
              <a:gd name="connsiteX1" fmla="*/ 26987 w 303212"/>
              <a:gd name="connsiteY1" fmla="*/ 266700 h 523875"/>
              <a:gd name="connsiteX2" fmla="*/ 141287 w 303212"/>
              <a:gd name="connsiteY2" fmla="*/ 38100 h 523875"/>
              <a:gd name="connsiteX3" fmla="*/ 160337 w 303212"/>
              <a:gd name="connsiteY3" fmla="*/ 3810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212" h="523875">
                <a:moveTo>
                  <a:pt x="303212" y="523875"/>
                </a:moveTo>
                <a:cubicBezTo>
                  <a:pt x="178593" y="435768"/>
                  <a:pt x="53974" y="347662"/>
                  <a:pt x="26987" y="266700"/>
                </a:cubicBezTo>
                <a:cubicBezTo>
                  <a:pt x="0" y="185738"/>
                  <a:pt x="119062" y="76200"/>
                  <a:pt x="141287" y="38100"/>
                </a:cubicBezTo>
                <a:cubicBezTo>
                  <a:pt x="163512" y="0"/>
                  <a:pt x="161924" y="19050"/>
                  <a:pt x="160337" y="381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454401" y="1562100"/>
            <a:ext cx="586184" cy="672366"/>
          </a:xfrm>
          <a:custGeom>
            <a:avLst/>
            <a:gdLst>
              <a:gd name="connsiteX0" fmla="*/ 727075 w 727075"/>
              <a:gd name="connsiteY0" fmla="*/ 409575 h 409575"/>
              <a:gd name="connsiteX1" fmla="*/ 107950 w 727075"/>
              <a:gd name="connsiteY1" fmla="*/ 142875 h 409575"/>
              <a:gd name="connsiteX2" fmla="*/ 79375 w 727075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75" h="409575">
                <a:moveTo>
                  <a:pt x="727075" y="409575"/>
                </a:moveTo>
                <a:cubicBezTo>
                  <a:pt x="471487" y="310356"/>
                  <a:pt x="215900" y="211138"/>
                  <a:pt x="107950" y="142875"/>
                </a:cubicBezTo>
                <a:cubicBezTo>
                  <a:pt x="0" y="74613"/>
                  <a:pt x="39687" y="37306"/>
                  <a:pt x="79375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1301414">
            <a:off x="105112" y="2132527"/>
            <a:ext cx="1551900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Extended note button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000" dirty="0" smtClean="0"/>
              <a:t>use this for log pasting</a:t>
            </a:r>
          </a:p>
          <a:p>
            <a:pPr algn="ctr"/>
            <a:r>
              <a:rPr lang="en-US" sz="1000" dirty="0" smtClean="0"/>
              <a:t>error messages or</a:t>
            </a:r>
          </a:p>
          <a:p>
            <a:pPr algn="ctr"/>
            <a:r>
              <a:rPr lang="en-US" sz="1000" dirty="0" smtClean="0"/>
              <a:t>persistent information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39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2090738"/>
            <a:ext cx="37814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0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07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145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sgersho1</dc:creator>
  <cp:lastModifiedBy>sgersho1</cp:lastModifiedBy>
  <cp:revision>22</cp:revision>
  <dcterms:created xsi:type="dcterms:W3CDTF">2010-08-23T18:12:22Z</dcterms:created>
  <dcterms:modified xsi:type="dcterms:W3CDTF">2011-03-18T13:34:24Z</dcterms:modified>
</cp:coreProperties>
</file>