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D36E1-3178-45B6-A757-D3A4A2EDB2FE}" v="1" dt="2020-02-10T03:18:45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Goettl" userId="a9c36538-e4ca-46f9-8c1a-3700b41cea5d" providerId="ADAL" clId="{C6CD36E1-3178-45B6-A757-D3A4A2EDB2FE}"/>
    <pc:docChg chg="custSel addSld delSld modSld">
      <pc:chgData name="William Goettl" userId="a9c36538-e4ca-46f9-8c1a-3700b41cea5d" providerId="ADAL" clId="{C6CD36E1-3178-45B6-A757-D3A4A2EDB2FE}" dt="2020-02-10T03:30:54.445" v="165" actId="20577"/>
      <pc:docMkLst>
        <pc:docMk/>
      </pc:docMkLst>
      <pc:sldChg chg="modSp">
        <pc:chgData name="William Goettl" userId="a9c36538-e4ca-46f9-8c1a-3700b41cea5d" providerId="ADAL" clId="{C6CD36E1-3178-45B6-A757-D3A4A2EDB2FE}" dt="2020-02-10T03:30:54.445" v="165" actId="20577"/>
        <pc:sldMkLst>
          <pc:docMk/>
          <pc:sldMk cId="1681889071" sldId="261"/>
        </pc:sldMkLst>
        <pc:spChg chg="mod">
          <ac:chgData name="William Goettl" userId="a9c36538-e4ca-46f9-8c1a-3700b41cea5d" providerId="ADAL" clId="{C6CD36E1-3178-45B6-A757-D3A4A2EDB2FE}" dt="2020-02-10T03:30:54.445" v="165" actId="20577"/>
          <ac:spMkLst>
            <pc:docMk/>
            <pc:sldMk cId="1681889071" sldId="261"/>
            <ac:spMk id="3" creationId="{3AE919A7-E0F4-4E59-B59F-AAAAA86D71AD}"/>
          </ac:spMkLst>
        </pc:spChg>
      </pc:sldChg>
      <pc:sldChg chg="modSp">
        <pc:chgData name="William Goettl" userId="a9c36538-e4ca-46f9-8c1a-3700b41cea5d" providerId="ADAL" clId="{C6CD36E1-3178-45B6-A757-D3A4A2EDB2FE}" dt="2020-02-10T03:20:48.432" v="123" actId="20577"/>
        <pc:sldMkLst>
          <pc:docMk/>
          <pc:sldMk cId="1599780736" sldId="262"/>
        </pc:sldMkLst>
        <pc:spChg chg="mod">
          <ac:chgData name="William Goettl" userId="a9c36538-e4ca-46f9-8c1a-3700b41cea5d" providerId="ADAL" clId="{C6CD36E1-3178-45B6-A757-D3A4A2EDB2FE}" dt="2020-02-10T03:20:48.432" v="123" actId="20577"/>
          <ac:spMkLst>
            <pc:docMk/>
            <pc:sldMk cId="1599780736" sldId="262"/>
            <ac:spMk id="3" creationId="{D87AB90A-ED41-4982-A6C9-8BE7BF91B9AE}"/>
          </ac:spMkLst>
        </pc:spChg>
      </pc:sldChg>
      <pc:sldChg chg="del">
        <pc:chgData name="William Goettl" userId="a9c36538-e4ca-46f9-8c1a-3700b41cea5d" providerId="ADAL" clId="{C6CD36E1-3178-45B6-A757-D3A4A2EDB2FE}" dt="2020-02-10T03:18:34.631" v="0" actId="2696"/>
        <pc:sldMkLst>
          <pc:docMk/>
          <pc:sldMk cId="1824480587" sldId="264"/>
        </pc:sldMkLst>
      </pc:sldChg>
      <pc:sldChg chg="delSp modSp add">
        <pc:chgData name="William Goettl" userId="a9c36538-e4ca-46f9-8c1a-3700b41cea5d" providerId="ADAL" clId="{C6CD36E1-3178-45B6-A757-D3A4A2EDB2FE}" dt="2020-02-10T03:22:28.452" v="131" actId="478"/>
        <pc:sldMkLst>
          <pc:docMk/>
          <pc:sldMk cId="1379833731" sldId="266"/>
        </pc:sldMkLst>
        <pc:spChg chg="mod">
          <ac:chgData name="William Goettl" userId="a9c36538-e4ca-46f9-8c1a-3700b41cea5d" providerId="ADAL" clId="{C6CD36E1-3178-45B6-A757-D3A4A2EDB2FE}" dt="2020-02-10T03:22:25.589" v="130" actId="1076"/>
          <ac:spMkLst>
            <pc:docMk/>
            <pc:sldMk cId="1379833731" sldId="266"/>
            <ac:spMk id="2" creationId="{125480DC-3BF0-4210-BB2F-D8C5C2B642FF}"/>
          </ac:spMkLst>
        </pc:spChg>
        <pc:spChg chg="del">
          <ac:chgData name="William Goettl" userId="a9c36538-e4ca-46f9-8c1a-3700b41cea5d" providerId="ADAL" clId="{C6CD36E1-3178-45B6-A757-D3A4A2EDB2FE}" dt="2020-02-10T03:22:28.452" v="131" actId="478"/>
          <ac:spMkLst>
            <pc:docMk/>
            <pc:sldMk cId="1379833731" sldId="266"/>
            <ac:spMk id="3" creationId="{41F30E4F-41BC-4EC1-96E2-355B28F57C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5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6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88C690-6CF8-494E-A938-FB5694A60F8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448E-4EC2-49FD-B002-9414FF24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C330-9DD2-40B7-8B76-66AAD8317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Wartburg Course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DA564-4019-4780-848E-C04B3017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Farmer &amp; Will Goettl</a:t>
            </a:r>
          </a:p>
        </p:txBody>
      </p:sp>
    </p:spTree>
    <p:extLst>
      <p:ext uri="{BB962C8B-B14F-4D97-AF65-F5344CB8AC3E}">
        <p14:creationId xmlns:p14="http://schemas.microsoft.com/office/powerpoint/2010/main" val="123328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93C0-3D6D-40BA-837A-09B2A4FB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A49C-2D77-444D-A768-F5005CFF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Mitchel, Ryan. </a:t>
            </a:r>
            <a:r>
              <a:rPr lang="en-US" i="1" dirty="0"/>
              <a:t>Web Scraping with Python: Collecting more Data 		from the Modern Web 2nd ed.</a:t>
            </a:r>
            <a:r>
              <a:rPr lang="en-US" dirty="0"/>
              <a:t> (Sebastopol, CA: </a:t>
            </a:r>
            <a:r>
              <a:rPr lang="en-US" dirty="0" err="1"/>
              <a:t>O’Reily</a:t>
            </a:r>
            <a:r>
              <a:rPr lang="en-US" dirty="0"/>
              <a:t> Media 	Inc.) 2018. </a:t>
            </a:r>
          </a:p>
          <a:p>
            <a:r>
              <a:rPr lang="en-US" dirty="0"/>
              <a:t>Moy, Matthieu, and Dan Hemberger. </a:t>
            </a:r>
            <a:r>
              <a:rPr lang="en-US" dirty="0" err="1"/>
              <a:t>MechanicalSoup</a:t>
            </a:r>
            <a:r>
              <a:rPr lang="en-US" dirty="0"/>
              <a:t> 0.12.0 			documentation. Accessed January 30, 2020. 	https://mechanicalsoup.readthedocs.io/en/stable/. </a:t>
            </a:r>
          </a:p>
        </p:txBody>
      </p:sp>
    </p:spTree>
    <p:extLst>
      <p:ext uri="{BB962C8B-B14F-4D97-AF65-F5344CB8AC3E}">
        <p14:creationId xmlns:p14="http://schemas.microsoft.com/office/powerpoint/2010/main" val="14743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49CE-20A7-45D7-9265-C75DBD4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2956-C360-4F6F-B154-3A0D6546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the automated gathering of data from the internet</a:t>
            </a:r>
            <a:endParaRPr lang="en-US" sz="1200" dirty="0"/>
          </a:p>
          <a:p>
            <a:pPr lvl="1"/>
            <a:r>
              <a:rPr lang="en-US" dirty="0"/>
              <a:t>Also known as screen scraping, data mining, web harvesting, or something similar</a:t>
            </a:r>
          </a:p>
          <a:p>
            <a:pPr lvl="1"/>
            <a:r>
              <a:rPr lang="en-US" dirty="0"/>
              <a:t>Scrapers that go through multiple pages are called web crawlers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A6A9-5D89-4127-A30D-CB091BF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Scrape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033-F90F-4371-873E-D66E947B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allows users to gain access to larger amounts of information that would normally be unavailable or take a long time to get</a:t>
            </a:r>
          </a:p>
          <a:p>
            <a:r>
              <a:rPr lang="en-US" dirty="0"/>
              <a:t>E.g. You want to find all classes that were offered at Wartburg College between the years 2015-2019 that contain the words “Programming” and/or “Computer.” With web scraping we can query the class database using an API instead of using </a:t>
            </a:r>
            <a:r>
              <a:rPr lang="en-US" dirty="0" err="1"/>
              <a:t>my.wartburg</a:t>
            </a:r>
            <a:r>
              <a:rPr lang="en-US" dirty="0"/>
              <a:t> for ages trying to manually search and record all such entries.</a:t>
            </a:r>
          </a:p>
        </p:txBody>
      </p:sp>
    </p:spTree>
    <p:extLst>
      <p:ext uri="{BB962C8B-B14F-4D97-AF65-F5344CB8AC3E}">
        <p14:creationId xmlns:p14="http://schemas.microsoft.com/office/powerpoint/2010/main" val="42073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F886-1DA9-423A-B5BD-50B673D6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API? </a:t>
            </a:r>
            <a:r>
              <a:rPr lang="en-US" sz="1200" dirty="0"/>
              <a:t>(quick 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FCF2-444D-41B2-A24A-83B3D08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pplication </a:t>
            </a:r>
            <a:r>
              <a:rPr lang="en-US" b="1" u="sng" dirty="0"/>
              <a:t>P</a:t>
            </a:r>
            <a:r>
              <a:rPr lang="en-US" dirty="0"/>
              <a:t>rogramming </a:t>
            </a:r>
            <a:r>
              <a:rPr lang="en-US" b="1" u="sng" dirty="0"/>
              <a:t>I</a:t>
            </a:r>
            <a:r>
              <a:rPr lang="en-US" dirty="0"/>
              <a:t>nterface</a:t>
            </a:r>
          </a:p>
          <a:p>
            <a:r>
              <a:rPr lang="en-US" dirty="0"/>
              <a:t>Allows software A to communicate with software B using the same syntax</a:t>
            </a:r>
          </a:p>
          <a:p>
            <a:r>
              <a:rPr lang="en-US" dirty="0"/>
              <a:t>This can be done even if A is in a different language than B  or their respective structures are different </a:t>
            </a:r>
          </a:p>
          <a:p>
            <a:r>
              <a:rPr lang="en-US" dirty="0"/>
              <a:t>We are specifically using a Web API</a:t>
            </a:r>
          </a:p>
          <a:p>
            <a:pPr lvl="1"/>
            <a:r>
              <a:rPr lang="en-US" dirty="0"/>
              <a:t>Allows a web server to communicate with a browser</a:t>
            </a:r>
          </a:p>
        </p:txBody>
      </p:sp>
    </p:spTree>
    <p:extLst>
      <p:ext uri="{BB962C8B-B14F-4D97-AF65-F5344CB8AC3E}">
        <p14:creationId xmlns:p14="http://schemas.microsoft.com/office/powerpoint/2010/main" val="10329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6202-3947-43DB-A1D0-438AC3A8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Developed Our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119C-A2B4-4B1E-93EA-442E849C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we developed a set of questions:</a:t>
            </a:r>
          </a:p>
          <a:p>
            <a:pPr lvl="1"/>
            <a:r>
              <a:rPr lang="en-US" dirty="0"/>
              <a:t>What do we want to do with our Data?</a:t>
            </a:r>
          </a:p>
          <a:p>
            <a:pPr lvl="1"/>
            <a:r>
              <a:rPr lang="en-US" dirty="0"/>
              <a:t>How do we do what we want with our Data?</a:t>
            </a:r>
          </a:p>
          <a:p>
            <a:pPr lvl="1"/>
            <a:r>
              <a:rPr lang="en-US" dirty="0"/>
              <a:t>What were our functional parameters</a:t>
            </a:r>
          </a:p>
          <a:p>
            <a:r>
              <a:rPr lang="en-US" dirty="0"/>
              <a:t>We then assessed the data that we retrieved from </a:t>
            </a:r>
            <a:r>
              <a:rPr lang="en-US" dirty="0" err="1"/>
              <a:t>CourseFinder</a:t>
            </a:r>
            <a:endParaRPr lang="en-US" dirty="0"/>
          </a:p>
          <a:p>
            <a:pPr lvl="1"/>
            <a:r>
              <a:rPr lang="en-US" dirty="0"/>
              <a:t>From there we formed methods based on the parameters of our project</a:t>
            </a:r>
          </a:p>
          <a:p>
            <a:pPr lvl="1"/>
            <a:r>
              <a:rPr lang="en-US" dirty="0"/>
              <a:t>We then refactored the method into a working format</a:t>
            </a:r>
          </a:p>
        </p:txBody>
      </p:sp>
    </p:spTree>
    <p:extLst>
      <p:ext uri="{BB962C8B-B14F-4D97-AF65-F5344CB8AC3E}">
        <p14:creationId xmlns:p14="http://schemas.microsoft.com/office/powerpoint/2010/main" val="85839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9FFE-BD9D-449B-99FA-7E0EF7B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19A7-E0F4-4E59-B59F-AAAAA86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Winnet</a:t>
            </a:r>
            <a:r>
              <a:rPr lang="en-US" sz="1800" dirty="0"/>
              <a:t> </a:t>
            </a:r>
            <a:r>
              <a:rPr lang="en-US" sz="1800"/>
              <a:t>- [‘EE|WI|CD|PF</a:t>
            </a:r>
            <a:r>
              <a:rPr lang="en-US" sz="1800" dirty="0"/>
              <a:t>', 'VIEW DETAILS', 'COURSE ID', 'COURSE TITLE', 'NAME', 'SCHEDULE', 'LMT/ENR/WL', 'LOCATION', 'YEAR', 'TERM', 'SUB', 'CREDIT', 'NOTE’]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Historical - ['COURSE ID COURSE TITLE LAST, FIRST LMT/ENR/WL', MEETING TIME'; 'CAMPUS', 'BUILDING', 'CLASSROOM', 'CREDIT DATES’]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LCD - [COURSE ID, COURSE TITLE, NAME, MEETINGTIME, CREDIT, DATES]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A71-0AD1-4E08-80BF-F8A492A8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B90A-ED41-4982-A6C9-8BE7BF91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utilizing Python3 and the </a:t>
            </a:r>
            <a:r>
              <a:rPr lang="en-US" dirty="0" err="1"/>
              <a:t>MechanicalSoup</a:t>
            </a:r>
            <a:r>
              <a:rPr lang="en-US" dirty="0"/>
              <a:t> and BeautifulSoup4 libraries.</a:t>
            </a:r>
          </a:p>
          <a:p>
            <a:pPr lvl="1"/>
            <a:r>
              <a:rPr lang="en-US" dirty="0" err="1"/>
              <a:t>MechanicalSoup</a:t>
            </a:r>
            <a:r>
              <a:rPr lang="en-US" dirty="0"/>
              <a:t>: Is a library for automating interactions with websites</a:t>
            </a:r>
          </a:p>
          <a:p>
            <a:pPr lvl="1"/>
            <a:r>
              <a:rPr lang="en-US" dirty="0"/>
              <a:t>BeautifulSoup4: Is a library that makes it easy to scrape information from webpages using XML/HTML parsers.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8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55C8-E4A2-41E1-ABB6-60ABCF2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53A0-F652-40F8-80F8-3A016EA6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0DC-3BF0-4210-BB2F-D8C5C2B6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16316"/>
            <a:ext cx="8825658" cy="1625367"/>
          </a:xfrm>
        </p:spPr>
        <p:txBody>
          <a:bodyPr/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983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BF58DA7ACF546B52F7DC35F885A74" ma:contentTypeVersion="12" ma:contentTypeDescription="Create a new document." ma:contentTypeScope="" ma:versionID="fefacf3eab739b6dc217ebcfcd9fa982">
  <xsd:schema xmlns:xsd="http://www.w3.org/2001/XMLSchema" xmlns:xs="http://www.w3.org/2001/XMLSchema" xmlns:p="http://schemas.microsoft.com/office/2006/metadata/properties" xmlns:ns3="689315d9-f3ba-4538-b3da-5d249f3e5a19" xmlns:ns4="532b6232-5cb5-478e-bcb0-cf5d6083b056" targetNamespace="http://schemas.microsoft.com/office/2006/metadata/properties" ma:root="true" ma:fieldsID="cb6cd4daaf1dedecfa5d2a1de8387c2e" ns3:_="" ns4:_="">
    <xsd:import namespace="689315d9-f3ba-4538-b3da-5d249f3e5a19"/>
    <xsd:import namespace="532b6232-5cb5-478e-bcb0-cf5d6083b0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315d9-f3ba-4538-b3da-5d249f3e5a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b6232-5cb5-478e-bcb0-cf5d6083b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F94E6-9ABD-4CBE-987D-566F057A0C8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532b6232-5cb5-478e-bcb0-cf5d6083b056"/>
    <ds:schemaRef ds:uri="689315d9-f3ba-4538-b3da-5d249f3e5a1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DEF531-934C-496A-8E8B-9D2A9B3BD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512E8-0121-42F9-BC05-E0F5A2B0E6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9315d9-f3ba-4538-b3da-5d249f3e5a19"/>
    <ds:schemaRef ds:uri="532b6232-5cb5-478e-bcb0-cf5d6083b0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380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Wartburg Course Finder</vt:lpstr>
      <vt:lpstr>What is Web Scraping?</vt:lpstr>
      <vt:lpstr>Why Scrape the Web?</vt:lpstr>
      <vt:lpstr>What’s an API? (quick review)</vt:lpstr>
      <vt:lpstr>How We Developed Our API</vt:lpstr>
      <vt:lpstr>What Are We Scraping?</vt:lpstr>
      <vt:lpstr>How Are We Doing It?</vt:lpstr>
      <vt:lpstr>Demonstration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Wartburg Course Finder</dc:title>
  <dc:creator>William Goettl</dc:creator>
  <cp:lastModifiedBy>pvt900 pvt900</cp:lastModifiedBy>
  <cp:revision>13</cp:revision>
  <dcterms:created xsi:type="dcterms:W3CDTF">2020-02-10T02:04:40Z</dcterms:created>
  <dcterms:modified xsi:type="dcterms:W3CDTF">2020-02-10T23:02:20Z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0x010100BEEBF58DA7ACF546B52F7DC35F885A74</vt:lpwstr>
  </property>
</Properties>
</file>