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1DFD19-A48B-47EE-98AF-1460C9787B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FF99577-1AB6-43C9-940E-41AFC4DEC9F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Scull and Bones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3303360" y="1931760"/>
            <a:ext cx="3097440" cy="309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2024-07-24T21:22:21Z</dcterms:created>
  <dc:creator/>
  <dc:description/>
  <dc:language>en-US</dc:language>
  <cp:lastModifiedBy/>
  <dcterms:modified xsi:type="dcterms:W3CDTF">2024-07-24T21:23:26Z</dcterms:modified>
  <cp:revision>1</cp:revision>
  <dc:subject/>
  <dc:title/>
</cp:coreProperties>
</file>