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0F2BE3-8E83-43AE-B274-2D742CBDBD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FDAC369-3795-4D32-82F5-8B2F1523334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Scull and Bones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" descr=""/>
          <p:cNvPicPr/>
          <p:nvPr/>
        </p:nvPicPr>
        <p:blipFill>
          <a:blip r:embed="rId1"/>
          <a:stretch/>
        </p:blipFill>
        <p:spPr>
          <a:xfrm>
            <a:off x="3303360" y="1931760"/>
            <a:ext cx="3097440" cy="309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LibreOffice/24.2.0.3$Linux_X86_64 LibreOffice_project/420$Build-3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2024-07-24T21:22:21Z</dcterms:created>
  <dc:creator/>
  <dc:description/>
  <dc:language>en-US</dc:language>
  <cp:lastModifiedBy/>
  <dcterms:modified xsi:type="dcterms:W3CDTF">2024-07-24T21:23:26Z</dcterms:modified>
  <cp:revision>1</cp:revision>
  <dc:subject/>
  <dc:title/>
</cp:coreProperties>
</file>