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741-60DD-4D3B-BB35-0261F556E0BD}" type="datetimeFigureOut">
              <a:rPr lang="vi-VN" smtClean="0"/>
              <a:t>06/12/2021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C6D3-4128-4F3D-9246-D19AC7295C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75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741-60DD-4D3B-BB35-0261F556E0BD}" type="datetimeFigureOut">
              <a:rPr lang="vi-VN" smtClean="0"/>
              <a:t>06/12/2021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C6D3-4128-4F3D-9246-D19AC7295C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110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741-60DD-4D3B-BB35-0261F556E0BD}" type="datetimeFigureOut">
              <a:rPr lang="vi-VN" smtClean="0"/>
              <a:t>06/12/2021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C6D3-4128-4F3D-9246-D19AC7295C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034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741-60DD-4D3B-BB35-0261F556E0BD}" type="datetimeFigureOut">
              <a:rPr lang="vi-VN" smtClean="0"/>
              <a:t>06/12/2021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C6D3-4128-4F3D-9246-D19AC7295C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14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741-60DD-4D3B-BB35-0261F556E0BD}" type="datetimeFigureOut">
              <a:rPr lang="vi-VN" smtClean="0"/>
              <a:t>06/12/2021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C6D3-4128-4F3D-9246-D19AC7295C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33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741-60DD-4D3B-BB35-0261F556E0BD}" type="datetimeFigureOut">
              <a:rPr lang="vi-VN" smtClean="0"/>
              <a:t>06/12/2021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C6D3-4128-4F3D-9246-D19AC7295C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255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741-60DD-4D3B-BB35-0261F556E0BD}" type="datetimeFigureOut">
              <a:rPr lang="vi-VN" smtClean="0"/>
              <a:t>06/12/2021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C6D3-4128-4F3D-9246-D19AC7295C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6699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741-60DD-4D3B-BB35-0261F556E0BD}" type="datetimeFigureOut">
              <a:rPr lang="vi-VN" smtClean="0"/>
              <a:t>06/12/2021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C6D3-4128-4F3D-9246-D19AC7295C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2513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741-60DD-4D3B-BB35-0261F556E0BD}" type="datetimeFigureOut">
              <a:rPr lang="vi-VN" smtClean="0"/>
              <a:t>06/12/2021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C6D3-4128-4F3D-9246-D19AC7295C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9678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741-60DD-4D3B-BB35-0261F556E0BD}" type="datetimeFigureOut">
              <a:rPr lang="vi-VN" smtClean="0"/>
              <a:t>06/12/2021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C6D3-4128-4F3D-9246-D19AC7295C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588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54741-60DD-4D3B-BB35-0261F556E0BD}" type="datetimeFigureOut">
              <a:rPr lang="vi-VN" smtClean="0"/>
              <a:t>06/12/2021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1C6D3-4128-4F3D-9246-D19AC7295C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890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54741-60DD-4D3B-BB35-0261F556E0BD}" type="datetimeFigureOut">
              <a:rPr lang="vi-VN" smtClean="0"/>
              <a:t>06/12/2021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1C6D3-4128-4F3D-9246-D19AC7295C4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683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7250" y="771379"/>
            <a:ext cx="1069145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Entity</a:t>
            </a:r>
            <a:endParaRPr lang="vi-VN"/>
          </a:p>
        </p:txBody>
      </p:sp>
      <p:sp>
        <p:nvSpPr>
          <p:cNvPr id="5" name="Rectangle 4"/>
          <p:cNvSpPr/>
          <p:nvPr/>
        </p:nvSpPr>
        <p:spPr>
          <a:xfrm>
            <a:off x="1052733" y="1807695"/>
            <a:ext cx="106914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Player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4229" y="1807695"/>
            <a:ext cx="106914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Item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6615725" y="1807695"/>
            <a:ext cx="106914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Boom</a:t>
            </a:r>
          </a:p>
        </p:txBody>
      </p:sp>
      <p:sp>
        <p:nvSpPr>
          <p:cNvPr id="8" name="Rectangle 7"/>
          <p:cNvSpPr/>
          <p:nvPr/>
        </p:nvSpPr>
        <p:spPr>
          <a:xfrm>
            <a:off x="9397220" y="1807695"/>
            <a:ext cx="106914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Boss</a:t>
            </a:r>
          </a:p>
        </p:txBody>
      </p:sp>
      <p:sp>
        <p:nvSpPr>
          <p:cNvPr id="9" name="Rectangle 8"/>
          <p:cNvSpPr/>
          <p:nvPr/>
        </p:nvSpPr>
        <p:spPr>
          <a:xfrm>
            <a:off x="8119400" y="3099575"/>
            <a:ext cx="106914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Oneal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97219" y="3099575"/>
            <a:ext cx="106914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Balloom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009" y="264942"/>
            <a:ext cx="192727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GameManager</a:t>
            </a:r>
            <a:endParaRPr lang="vi-VN"/>
          </a:p>
        </p:txBody>
      </p:sp>
      <p:sp>
        <p:nvSpPr>
          <p:cNvPr id="12" name="Rectangle 11"/>
          <p:cNvSpPr/>
          <p:nvPr/>
        </p:nvSpPr>
        <p:spPr>
          <a:xfrm>
            <a:off x="10675038" y="3099576"/>
            <a:ext cx="1069145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Kondoria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397220" y="4391455"/>
            <a:ext cx="1069145" cy="506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19400" y="5430115"/>
            <a:ext cx="1390360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AILow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66364" y="5430116"/>
            <a:ext cx="1277819" cy="50643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AIMedium</a:t>
            </a:r>
          </a:p>
        </p:txBody>
      </p:sp>
      <p:cxnSp>
        <p:nvCxnSpPr>
          <p:cNvPr id="3" name="Elbow Connector 2"/>
          <p:cNvCxnSpPr>
            <a:stCxn id="4" idx="2"/>
            <a:endCxn id="5" idx="0"/>
          </p:cNvCxnSpPr>
          <p:nvPr/>
        </p:nvCxnSpPr>
        <p:spPr>
          <a:xfrm rot="5400000">
            <a:off x="3419626" y="-554503"/>
            <a:ext cx="529879" cy="41945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6" idx="0"/>
          </p:cNvCxnSpPr>
          <p:nvPr/>
        </p:nvCxnSpPr>
        <p:spPr>
          <a:xfrm rot="5400000">
            <a:off x="4810374" y="836245"/>
            <a:ext cx="529879" cy="14130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7" idx="0"/>
          </p:cNvCxnSpPr>
          <p:nvPr/>
        </p:nvCxnSpPr>
        <p:spPr>
          <a:xfrm rot="16200000" flipH="1">
            <a:off x="6201121" y="858517"/>
            <a:ext cx="529879" cy="1368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8" idx="0"/>
          </p:cNvCxnSpPr>
          <p:nvPr/>
        </p:nvCxnSpPr>
        <p:spPr>
          <a:xfrm rot="16200000" flipH="1">
            <a:off x="7591869" y="-532230"/>
            <a:ext cx="529879" cy="41499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8" idx="2"/>
            <a:endCxn id="10" idx="0"/>
          </p:cNvCxnSpPr>
          <p:nvPr/>
        </p:nvCxnSpPr>
        <p:spPr>
          <a:xfrm rot="5400000">
            <a:off x="9539072" y="2706853"/>
            <a:ext cx="78544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9" idx="0"/>
          </p:cNvCxnSpPr>
          <p:nvPr/>
        </p:nvCxnSpPr>
        <p:spPr>
          <a:xfrm rot="5400000">
            <a:off x="8900162" y="2067943"/>
            <a:ext cx="785443" cy="1277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2"/>
            <a:endCxn id="12" idx="0"/>
          </p:cNvCxnSpPr>
          <p:nvPr/>
        </p:nvCxnSpPr>
        <p:spPr>
          <a:xfrm rot="16200000" flipH="1">
            <a:off x="10177980" y="2067945"/>
            <a:ext cx="785444" cy="12778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4" idx="2"/>
            <a:endCxn id="17" idx="0"/>
          </p:cNvCxnSpPr>
          <p:nvPr/>
        </p:nvCxnSpPr>
        <p:spPr>
          <a:xfrm rot="16200000" flipH="1">
            <a:off x="10252421" y="4577263"/>
            <a:ext cx="532224" cy="1173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4" idx="2"/>
            <a:endCxn id="15" idx="0"/>
          </p:cNvCxnSpPr>
          <p:nvPr/>
        </p:nvCxnSpPr>
        <p:spPr>
          <a:xfrm rot="5400000">
            <a:off x="9107076" y="4605397"/>
            <a:ext cx="532223" cy="1117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413499" y="805879"/>
            <a:ext cx="156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abstract class</a:t>
            </a:r>
            <a:endParaRPr lang="vi-VN"/>
          </a:p>
        </p:txBody>
      </p:sp>
      <p:sp>
        <p:nvSpPr>
          <p:cNvPr id="44" name="TextBox 43"/>
          <p:cNvSpPr txBox="1"/>
          <p:nvPr/>
        </p:nvSpPr>
        <p:spPr>
          <a:xfrm>
            <a:off x="10629314" y="4431312"/>
            <a:ext cx="1562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abstract class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655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</cp:revision>
  <dcterms:created xsi:type="dcterms:W3CDTF">2021-12-06T00:53:00Z</dcterms:created>
  <dcterms:modified xsi:type="dcterms:W3CDTF">2021-12-06T02:20:15Z</dcterms:modified>
</cp:coreProperties>
</file>