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AE3-7276-4EA2-870E-0E7DDC5301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6632-F598-4ADF-B1D9-9919594F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6" y="257175"/>
            <a:ext cx="6466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KIẾN TRÚC ĐÀ NẴNG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2837" y="1581150"/>
            <a:ext cx="494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4550" y="2828181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3325" y="5091411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18CT4</a:t>
            </a:r>
          </a:p>
        </p:txBody>
      </p:sp>
    </p:spTree>
    <p:extLst>
      <p:ext uri="{BB962C8B-B14F-4D97-AF65-F5344CB8AC3E}">
        <p14:creationId xmlns:p14="http://schemas.microsoft.com/office/powerpoint/2010/main" val="2032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79057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1018" y="2876550"/>
            <a:ext cx="38147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400050" indent="-400050">
              <a:buAutoNum type="romanUcPeriod"/>
            </a:pP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 startAt="3"/>
            </a:pP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7325" y="695325"/>
            <a:ext cx="88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web:</a:t>
            </a:r>
            <a:endParaRPr lang="en-US" sz="36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2047875"/>
            <a:ext cx="886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hiết 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PHP, HTML,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2932278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25" y="75247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700" y="2400300"/>
            <a:ext cx="8572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8404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150" y="1571625"/>
            <a:ext cx="820102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54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517525"/>
            <a:ext cx="84963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7450" y="148193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0" y="3480871"/>
            <a:ext cx="3457575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- </a:t>
            </a:r>
            <a:r>
              <a:rPr lang="en-US" err="1" smtClean="0">
                <a:solidFill>
                  <a:srgbClr val="FF0000"/>
                </a:solidFill>
              </a:rPr>
              <a:t>Giao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diện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chỉnh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sửa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thông</a:t>
            </a:r>
            <a:r>
              <a:rPr lang="en-US" smtClean="0">
                <a:solidFill>
                  <a:srgbClr val="FF0000"/>
                </a:solidFill>
              </a:rPr>
              <a:t> tin: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4039632"/>
            <a:ext cx="71024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126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0325" y="1781175"/>
            <a:ext cx="84772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57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8750" y="320040"/>
            <a:ext cx="820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600201"/>
            <a:ext cx="8203574" cy="43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830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460" y="2255520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-Quảng bá được sản phẩm đến với mọi người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942975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800" b="1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85353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565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ADMIN</cp:lastModifiedBy>
  <cp:revision>106</cp:revision>
  <dcterms:created xsi:type="dcterms:W3CDTF">2020-11-04T17:34:37Z</dcterms:created>
  <dcterms:modified xsi:type="dcterms:W3CDTF">2020-11-09T01:25:21Z</dcterms:modified>
</cp:coreProperties>
</file>