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view with Owl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very basic view with </a:t>
            </a:r>
            <a:r>
              <a:rPr lang="en-US" dirty="0" err="1" smtClean="0"/>
              <a:t>owljs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owl_tree_view_view.js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840" y="2603500"/>
            <a:ext cx="3962400" cy="39700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Component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component cha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renderer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property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Type: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vs type ở </a:t>
            </a:r>
            <a:r>
              <a:rPr lang="en-US" dirty="0" err="1" smtClean="0"/>
              <a:t>ir.ui.view</a:t>
            </a:r>
            <a:endParaRPr lang="en-US" dirty="0" smtClean="0"/>
          </a:p>
          <a:p>
            <a:pPr lvl="1"/>
            <a:r>
              <a:rPr lang="en-US" dirty="0" smtClean="0"/>
              <a:t>Icon: </a:t>
            </a:r>
            <a:r>
              <a:rPr lang="en-US" dirty="0" err="1" smtClean="0"/>
              <a:t>phần</a:t>
            </a:r>
            <a:r>
              <a:rPr lang="en-US" dirty="0" smtClean="0"/>
              <a:t> icon ở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control panel</a:t>
            </a:r>
          </a:p>
          <a:p>
            <a:pPr lvl="1"/>
            <a:r>
              <a:rPr lang="en-US" dirty="0" err="1" smtClean="0"/>
              <a:t>multiRecord</a:t>
            </a:r>
            <a:r>
              <a:rPr lang="en-US" dirty="0" smtClean="0"/>
              <a:t>: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view </a:t>
            </a:r>
            <a:r>
              <a:rPr lang="en-US" dirty="0" err="1" smtClean="0"/>
              <a:t>đơn</a:t>
            </a:r>
            <a:r>
              <a:rPr lang="en-US" dirty="0" smtClean="0"/>
              <a:t> record(form) hay </a:t>
            </a:r>
            <a:r>
              <a:rPr lang="en-US" dirty="0" err="1" smtClean="0"/>
              <a:t>đa</a:t>
            </a:r>
            <a:r>
              <a:rPr lang="en-US" dirty="0" smtClean="0"/>
              <a:t> record(</a:t>
            </a:r>
            <a:r>
              <a:rPr lang="en-US" dirty="0" err="1" smtClean="0"/>
              <a:t>list,Kanban</a:t>
            </a:r>
            <a:r>
              <a:rPr lang="en-US" dirty="0" smtClean="0"/>
              <a:t>,…)</a:t>
            </a:r>
            <a:endParaRPr lang="en-US" dirty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view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6300242" cy="29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owl_tree_view_view.js </a:t>
            </a:r>
            <a:r>
              <a:rPr lang="en-US" dirty="0"/>
              <a:t>- _</a:t>
            </a:r>
            <a:r>
              <a:rPr lang="en-US" dirty="0" err="1" smtClean="0"/>
              <a:t>parseArchOptions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0" y="2603500"/>
            <a:ext cx="4500880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file xml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5643440" cy="34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owl_tree_view_view.js - setup()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880" y="2603500"/>
            <a:ext cx="4785360" cy="3086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useModel</a:t>
            </a:r>
            <a:r>
              <a:rPr lang="en-US" dirty="0" smtClean="0"/>
              <a:t>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OWTreeViewModel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5457000" cy="25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 err="1" smtClean="0"/>
              <a:t>TreeViewItem</a:t>
            </a:r>
            <a:r>
              <a:rPr lang="en-US" dirty="0" smtClean="0"/>
              <a:t> – file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880" y="2603500"/>
            <a:ext cx="4785360" cy="308610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render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props item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3874246" cy="14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err="1" smtClean="0"/>
              <a:t>TreeViewItem</a:t>
            </a:r>
            <a:r>
              <a:rPr lang="en-US" dirty="0" smtClean="0"/>
              <a:t> –temp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880" y="2603500"/>
            <a:ext cx="4785360" cy="3086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template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item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con,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cod </a:t>
            </a:r>
            <a:r>
              <a:rPr lang="en-US" dirty="0" err="1" smtClean="0"/>
              <a:t>child_id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render </a:t>
            </a:r>
            <a:r>
              <a:rPr lang="en-US" dirty="0" err="1" smtClean="0"/>
              <a:t>nếu</a:t>
            </a:r>
            <a:r>
              <a:rPr lang="en-US" dirty="0" smtClean="0"/>
              <a:t> click </a:t>
            </a:r>
            <a:r>
              <a:rPr lang="en-US" dirty="0" err="1" smtClean="0"/>
              <a:t>mở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5490435" cy="37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– how to use new view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680" y="2651760"/>
            <a:ext cx="3972560" cy="3159086"/>
          </a:xfrm>
        </p:spPr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model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thằng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thằng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model </a:t>
            </a:r>
            <a:r>
              <a:rPr lang="en-US" dirty="0" err="1" smtClean="0"/>
              <a:t>product.category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field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child_id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parent_id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field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2651760"/>
            <a:ext cx="6732849" cy="3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92031" cy="34163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Model: override 2 model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ir.actions.act_window.view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ir.ui.view</a:t>
            </a:r>
            <a:endParaRPr lang="en-US" dirty="0" smtClean="0"/>
          </a:p>
          <a:p>
            <a:r>
              <a:rPr lang="en-US" dirty="0" smtClean="0"/>
              <a:t>2. Static: </a:t>
            </a:r>
            <a:r>
              <a:rPr lang="en-US" dirty="0" err="1" smtClean="0"/>
              <a:t>chứa</a:t>
            </a:r>
            <a:r>
              <a:rPr lang="en-US" dirty="0" smtClean="0"/>
              <a:t> folder components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view ( 3 file view_render.js, view_model.js, view_view.js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, file </a:t>
            </a:r>
            <a:r>
              <a:rPr lang="en-US" dirty="0" err="1" smtClean="0"/>
              <a:t>scss</a:t>
            </a:r>
            <a:r>
              <a:rPr lang="en-US" dirty="0" smtClean="0"/>
              <a:t>, file xml – template view )</a:t>
            </a:r>
          </a:p>
          <a:p>
            <a:r>
              <a:rPr lang="en-US" dirty="0" smtClean="0"/>
              <a:t>3. __</a:t>
            </a:r>
            <a:r>
              <a:rPr lang="en-US" dirty="0" err="1" smtClean="0"/>
              <a:t>init</a:t>
            </a:r>
            <a:r>
              <a:rPr lang="en-US" dirty="0" smtClean="0"/>
              <a:t>__ </a:t>
            </a:r>
            <a:r>
              <a:rPr lang="en-US" dirty="0" err="1" smtClean="0"/>
              <a:t>và</a:t>
            </a:r>
            <a:r>
              <a:rPr lang="en-US" dirty="0" smtClean="0"/>
              <a:t> __manifest: file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67118"/>
              </p:ext>
            </p:extLst>
          </p:nvPr>
        </p:nvGraphicFramePr>
        <p:xfrm>
          <a:off x="7284209" y="2603500"/>
          <a:ext cx="4050900" cy="342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2914560" imgH="2467080" progId="Paint.Picture">
                  <p:embed/>
                </p:oleObj>
              </mc:Choice>
              <mc:Fallback>
                <p:oleObj name="Bitmap Image" r:id="rId3" imgW="2914560" imgH="2467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4209" y="2603500"/>
                        <a:ext cx="4050900" cy="342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3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Override </a:t>
            </a:r>
            <a:r>
              <a:rPr lang="en-US" dirty="0" err="1"/>
              <a:t>ir.actions.act_window.view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ir.ui.view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55343"/>
            <a:ext cx="9786289" cy="3164456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view_mode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type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view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656706"/>
            <a:ext cx="6924193" cy="88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456270"/>
            <a:ext cx="6924195" cy="1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files for custom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view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smtClean="0"/>
              <a:t>M: </a:t>
            </a:r>
            <a:r>
              <a:rPr lang="en-US" dirty="0"/>
              <a:t>custom_view_model.js</a:t>
            </a:r>
            <a:r>
              <a:rPr lang="en-US" dirty="0" smtClean="0"/>
              <a:t> –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(records) </a:t>
            </a:r>
            <a:r>
              <a:rPr lang="en-US" dirty="0" err="1" smtClean="0"/>
              <a:t>của</a:t>
            </a:r>
            <a:r>
              <a:rPr lang="en-US" dirty="0" smtClean="0"/>
              <a:t> model </a:t>
            </a:r>
            <a:r>
              <a:rPr lang="en-US" dirty="0" err="1" smtClean="0"/>
              <a:t>từ</a:t>
            </a:r>
            <a:r>
              <a:rPr lang="en-US" dirty="0" smtClean="0"/>
              <a:t> server,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render </a:t>
            </a:r>
            <a:r>
              <a:rPr lang="en-US" dirty="0" err="1" smtClean="0"/>
              <a:t>lên</a:t>
            </a:r>
            <a:r>
              <a:rPr lang="en-US" dirty="0" smtClean="0"/>
              <a:t> V</a:t>
            </a:r>
          </a:p>
          <a:p>
            <a:r>
              <a:rPr lang="en-US" dirty="0" smtClean="0"/>
              <a:t>V: custom_view_view.js –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xml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xml template)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rồi</a:t>
            </a:r>
            <a:r>
              <a:rPr lang="en-US" dirty="0" smtClean="0"/>
              <a:t> render </a:t>
            </a:r>
            <a:r>
              <a:rPr lang="en-US" dirty="0" err="1" smtClean="0"/>
              <a:t>ra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C: custom_view_controller.js –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kiển</a:t>
            </a:r>
            <a:r>
              <a:rPr lang="en-US" dirty="0" smtClean="0"/>
              <a:t>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1 file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view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owl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ở view </a:t>
            </a:r>
            <a:r>
              <a:rPr lang="en-US" dirty="0" err="1" smtClean="0"/>
              <a:t>luôn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owl_tree_view_model.js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4240006" cy="366420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882640" y="2603500"/>
            <a:ext cx="548640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Model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services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View </a:t>
            </a:r>
            <a:r>
              <a:rPr lang="en-US" dirty="0" err="1" smtClean="0"/>
              <a:t>truyền</a:t>
            </a:r>
            <a:r>
              <a:rPr lang="en-US" dirty="0" smtClean="0"/>
              <a:t> sang (</a:t>
            </a:r>
            <a:r>
              <a:rPr lang="en-US" dirty="0" err="1" smtClean="0"/>
              <a:t>useModel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 load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services </a:t>
            </a:r>
            <a:r>
              <a:rPr lang="en-US" dirty="0" err="1" smtClean="0"/>
              <a:t>orm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query record</a:t>
            </a:r>
          </a:p>
        </p:txBody>
      </p:sp>
    </p:spTree>
    <p:extLst>
      <p:ext uri="{BB962C8B-B14F-4D97-AF65-F5344CB8AC3E}">
        <p14:creationId xmlns:p14="http://schemas.microsoft.com/office/powerpoint/2010/main" val="40516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owl_tree_view_renderer.js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280" y="2603500"/>
            <a:ext cx="5496560" cy="3416300"/>
          </a:xfrm>
        </p:spPr>
        <p:txBody>
          <a:bodyPr/>
          <a:lstStyle/>
          <a:p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thừa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class </a:t>
            </a:r>
            <a:r>
              <a:rPr lang="en-GB" dirty="0" err="1" smtClean="0"/>
              <a:t>AbstractRendererOwl</a:t>
            </a:r>
            <a:endParaRPr lang="en-GB" dirty="0" smtClean="0"/>
          </a:p>
          <a:p>
            <a:r>
              <a:rPr lang="en-GB" dirty="0" err="1" smtClean="0"/>
              <a:t>Đây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1 owl component </a:t>
            </a:r>
            <a:r>
              <a:rPr lang="en-GB" dirty="0" err="1" smtClean="0"/>
              <a:t>nên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feature </a:t>
            </a:r>
            <a:r>
              <a:rPr lang="en-GB" dirty="0" err="1" smtClean="0"/>
              <a:t>của</a:t>
            </a:r>
            <a:r>
              <a:rPr lang="en-GB" dirty="0" smtClean="0"/>
              <a:t> owl 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bình</a:t>
            </a:r>
            <a:r>
              <a:rPr lang="en-GB" dirty="0" smtClean="0"/>
              <a:t> </a:t>
            </a:r>
            <a:r>
              <a:rPr lang="en-GB" dirty="0" err="1" smtClean="0"/>
              <a:t>thường</a:t>
            </a:r>
            <a:endParaRPr lang="en-GB" dirty="0"/>
          </a:p>
          <a:p>
            <a:r>
              <a:rPr lang="en-GB" dirty="0" smtClean="0"/>
              <a:t>Method </a:t>
            </a:r>
            <a:r>
              <a:rPr lang="en-GB" dirty="0" err="1" smtClean="0"/>
              <a:t>willStart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chạy</a:t>
            </a:r>
            <a:r>
              <a:rPr lang="en-GB" dirty="0" smtClean="0"/>
              <a:t> </a:t>
            </a:r>
            <a:r>
              <a:rPr lang="en-GB" dirty="0" err="1" smtClean="0"/>
              <a:t>trước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component </a:t>
            </a:r>
            <a:r>
              <a:rPr lang="en-GB" dirty="0" err="1" smtClean="0"/>
              <a:t>được</a:t>
            </a:r>
            <a:r>
              <a:rPr lang="en-GB" dirty="0" smtClean="0"/>
              <a:t> render </a:t>
            </a:r>
            <a:r>
              <a:rPr lang="en-GB" dirty="0" err="1" smtClean="0"/>
              <a:t>vào</a:t>
            </a:r>
            <a:r>
              <a:rPr lang="en-GB" dirty="0" smtClean="0"/>
              <a:t> DOM</a:t>
            </a:r>
          </a:p>
          <a:p>
            <a:r>
              <a:rPr lang="en-GB" dirty="0" smtClean="0"/>
              <a:t>Ở </a:t>
            </a:r>
            <a:r>
              <a:rPr lang="en-GB" dirty="0" err="1" smtClean="0"/>
              <a:t>đây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template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dynamic_form.OWLTreeViewRenderer</a:t>
            </a:r>
            <a:endParaRPr lang="en-GB" dirty="0" smtClean="0"/>
          </a:p>
          <a:p>
            <a:r>
              <a:rPr lang="en-GB" dirty="0" err="1" smtClean="0"/>
              <a:t>Các</a:t>
            </a:r>
            <a:r>
              <a:rPr lang="en-GB" dirty="0" smtClean="0"/>
              <a:t> prop </a:t>
            </a:r>
            <a:r>
              <a:rPr lang="en-GB" dirty="0" err="1" smtClean="0"/>
              <a:t>của</a:t>
            </a:r>
            <a:r>
              <a:rPr lang="en-GB" dirty="0" smtClean="0"/>
              <a:t> components </a:t>
            </a:r>
            <a:r>
              <a:rPr lang="en-GB" dirty="0" err="1" smtClean="0"/>
              <a:t>này</a:t>
            </a:r>
            <a:r>
              <a:rPr lang="en-GB" dirty="0" smtClean="0"/>
              <a:t> </a:t>
            </a:r>
            <a:r>
              <a:rPr lang="en-GB" dirty="0" err="1" smtClean="0"/>
              <a:t>cũng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nghĩa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24" y="2603500"/>
            <a:ext cx="4290870" cy="39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owl_tree_view_renderer.js – temp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280" y="2603500"/>
            <a:ext cx="5496560" cy="3416300"/>
          </a:xfrm>
        </p:spPr>
        <p:txBody>
          <a:bodyPr/>
          <a:lstStyle/>
          <a:p>
            <a:r>
              <a:rPr lang="en-GB" dirty="0" smtClean="0"/>
              <a:t>Template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Qweb</a:t>
            </a:r>
            <a:endParaRPr lang="en-GB" dirty="0" smtClean="0"/>
          </a:p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components con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TreeViewItem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TreeViewTable</a:t>
            </a:r>
            <a:endParaRPr lang="en-US" dirty="0" smtClean="0"/>
          </a:p>
          <a:p>
            <a:r>
              <a:rPr lang="en-US" dirty="0" smtClean="0"/>
              <a:t>2 component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4270863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owl_tree_view_renderer.js – method setup()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2603500"/>
            <a:ext cx="5049520" cy="3416300"/>
          </a:xfrm>
        </p:spPr>
        <p:txBody>
          <a:bodyPr/>
          <a:lstStyle/>
          <a:p>
            <a:r>
              <a:rPr lang="vi-VN" dirty="0" smtClean="0"/>
              <a:t>Super: kế thừa từ component base là AbstractRendererOwl</a:t>
            </a:r>
          </a:p>
          <a:p>
            <a:r>
              <a:rPr lang="vi-VN" dirty="0" smtClean="0"/>
              <a:t>Các hook sử dụng:</a:t>
            </a:r>
          </a:p>
          <a:p>
            <a:pPr lvl="1"/>
            <a:r>
              <a:rPr lang="vi-VN" dirty="0" smtClean="0"/>
              <a:t>useState: lưu dữ liệu, component sẽ render nếu dữ liệu này thay đổi</a:t>
            </a:r>
          </a:p>
          <a:p>
            <a:pPr lvl="1"/>
            <a:r>
              <a:rPr lang="vi-VN" dirty="0" smtClean="0"/>
              <a:t>useEffect: tính năng tương tự react js nhưng thay vì nhận vào là 1 hàm và 1 option dependency array thì sẽ là 2 hàm</a:t>
            </a:r>
          </a:p>
          <a:p>
            <a:pPr lvl="1"/>
            <a:r>
              <a:rPr lang="vi-VN" dirty="0" smtClean="0"/>
              <a:t>useService: sử dụng 1 service nhất định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483513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owl_tree_view_renderer.js – method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860800"/>
            <a:ext cx="8825659" cy="21590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willStart</a:t>
            </a:r>
            <a:r>
              <a:rPr lang="en-US" dirty="0" smtClean="0"/>
              <a:t>():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components lifecycle</a:t>
            </a:r>
          </a:p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rgbClr val="0070C0"/>
                </a:solidFill>
              </a:rPr>
              <a:t>https</a:t>
            </a:r>
            <a:r>
              <a:rPr lang="en-US" u="sng" dirty="0">
                <a:solidFill>
                  <a:srgbClr val="0070C0"/>
                </a:solidFill>
              </a:rPr>
              <a:t>://github.com/odoo/owl/blob/master/doc/reference/component.md#lifecycle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98984"/>
            <a:ext cx="478221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631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Paintbrush Picture</vt:lpstr>
      <vt:lpstr>New view with Owl JS</vt:lpstr>
      <vt:lpstr>1. Structure</vt:lpstr>
      <vt:lpstr>2. Override ir.actions.act_window.view and ir.ui.view</vt:lpstr>
      <vt:lpstr>Main files for custom view</vt:lpstr>
      <vt:lpstr>owl_tree_view_model.js</vt:lpstr>
      <vt:lpstr>owl_tree_view_renderer.js - overview</vt:lpstr>
      <vt:lpstr>owl_tree_view_renderer.js – temp file</vt:lpstr>
      <vt:lpstr>owl_tree_view_renderer.js – method setup()</vt:lpstr>
      <vt:lpstr>owl_tree_view_renderer.js – method setup()</vt:lpstr>
      <vt:lpstr>owl_tree_view_view.js - overview</vt:lpstr>
      <vt:lpstr>owl_tree_view_view.js - _parseArchOptions()</vt:lpstr>
      <vt:lpstr>owl_tree_view_view.js - setup()</vt:lpstr>
      <vt:lpstr>Component TreeViewItem – file js</vt:lpstr>
      <vt:lpstr>Component TreeViewItem –temp file</vt:lpstr>
      <vt:lpstr>Finish – how to use new view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view with Owl JS</dc:title>
  <dc:creator>Thắng Phạm Văn</dc:creator>
  <cp:lastModifiedBy>Thắng Phạm Văn</cp:lastModifiedBy>
  <cp:revision>13</cp:revision>
  <dcterms:created xsi:type="dcterms:W3CDTF">2022-06-07T02:36:30Z</dcterms:created>
  <dcterms:modified xsi:type="dcterms:W3CDTF">2022-06-07T04:18:38Z</dcterms:modified>
</cp:coreProperties>
</file>