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5" r:id="rId5"/>
    <p:sldId id="268" r:id="rId6"/>
    <p:sldId id="261" r:id="rId7"/>
    <p:sldId id="262" r:id="rId8"/>
    <p:sldId id="263" r:id="rId9"/>
    <p:sldId id="267" r:id="rId10"/>
  </p:sldIdLst>
  <p:sldSz cx="18288000" cy="10287000"/>
  <p:notesSz cx="6858000" cy="9144000"/>
  <p:embeddedFontLst>
    <p:embeddedFont>
      <p:font typeface="Agency FB" panose="020B0503020202020204" pitchFamily="34" charset="0"/>
      <p:regular r:id="rId12"/>
      <p:bold r:id="rId13"/>
    </p:embeddedFont>
    <p:embeddedFont>
      <p:font typeface="Canva Sans Bold" panose="020B0604020202020204" charset="0"/>
      <p:regular r:id="rId14"/>
    </p:embeddedFont>
    <p:embeddedFont>
      <p:font typeface="Clarendon" panose="020B0604020202020204" charset="0"/>
      <p:regular r:id="rId15"/>
    </p:embeddedFont>
    <p:embeddedFont>
      <p:font typeface="Gabriola" panose="04040605051002020D02" pitchFamily="82" charset="0"/>
      <p:regular r:id="rId16"/>
    </p:embeddedFont>
    <p:embeddedFont>
      <p:font typeface="Red Hat Display Bold" panose="020B0604020202020204" charset="0"/>
      <p:regular r:id="rId17"/>
    </p:embeddedFont>
    <p:embeddedFont>
      <p:font typeface="RQND Pro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4F4"/>
    <a:srgbClr val="D1D8E6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D4196-7847-46B0-8138-E2A0A32881ED}" v="1273" dt="2025-07-27T18:51:24.676"/>
    <p1510:client id="{8DA4AB06-A6B5-34F6-65E1-F78F5AD377F4}" v="15" dt="2025-07-27T10:49:46.804"/>
    <p1510:client id="{8DD908A2-5B2E-2B7E-EA2D-A7CB0EF9F073}" v="11" dt="2025-07-27T16:18:08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wallpaperflare.com/graph-report-indicating-profit-data-and-statistical-analysis-wallpaper-agyqw" TargetMode="External"/><Relationship Id="rId1" Type="http://schemas.openxmlformats.org/officeDocument/2006/relationships/image" Target="../media/image13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www.marinedatascience.co/software/index.html" TargetMode="External"/><Relationship Id="rId1" Type="http://schemas.openxmlformats.org/officeDocument/2006/relationships/image" Target="../media/image17.png"/><Relationship Id="rId6" Type="http://schemas.openxmlformats.org/officeDocument/2006/relationships/hyperlink" Target="https://python3.wannaphong.com/2014/10/flask-web-framework.html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pixabay.com/en/yahoo-logo-search-engine-internet-76684/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4" Type="http://schemas.openxmlformats.org/officeDocument/2006/relationships/image" Target="../media/image2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www.wallpaperflare.com/graph-report-indicating-profit-data-and-statistical-analysis-wallpaper-agyqw" TargetMode="External"/><Relationship Id="rId1" Type="http://schemas.openxmlformats.org/officeDocument/2006/relationships/image" Target="../media/image13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www.marinedatascience.co/software/index.html" TargetMode="External"/><Relationship Id="rId1" Type="http://schemas.openxmlformats.org/officeDocument/2006/relationships/image" Target="../media/image17.png"/><Relationship Id="rId6" Type="http://schemas.openxmlformats.org/officeDocument/2006/relationships/hyperlink" Target="https://python3.wannaphong.com/2014/10/flask-web-framework.html" TargetMode="External"/><Relationship Id="rId5" Type="http://schemas.openxmlformats.org/officeDocument/2006/relationships/image" Target="../media/image19.png"/><Relationship Id="rId4" Type="http://schemas.openxmlformats.org/officeDocument/2006/relationships/hyperlink" Target="https://pixabay.com/en/yahoo-logo-search-engine-internet-76684/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image" Target="../media/image22.png"/><Relationship Id="rId4" Type="http://schemas.openxmlformats.org/officeDocument/2006/relationships/image" Target="../media/image2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208A21-5ED9-46AF-BFF8-F7F9C1045D63}" type="doc">
      <dgm:prSet loTypeId="urn:microsoft.com/office/officeart/2005/8/layout/vList4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3999EC09-7354-45BE-8788-0483E1D18160}">
      <dgm:prSet phldrT="[Text]" custT="1"/>
      <dgm:spPr>
        <a:scene3d>
          <a:camera prst="orthographicFront"/>
          <a:lightRig rig="threePt" dir="t">
            <a:rot lat="0" lon="0" rev="7500000"/>
          </a:lightRig>
        </a:scene3d>
        <a:sp3d>
          <a:bevelT/>
        </a:sp3d>
      </dgm:spPr>
      <dgm:t>
        <a:bodyPr/>
        <a:lstStyle/>
        <a:p>
          <a:pPr algn="l">
            <a:buClr>
              <a:schemeClr val="dk1"/>
            </a:buClr>
            <a:buSzPts val="1600"/>
            <a:buNone/>
          </a:pPr>
          <a:r>
            <a:rPr lang="en-US" sz="3600" b="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To avoid losses from fake tips given via Telegram groups and WhatsApp groups.</a:t>
          </a:r>
          <a:endParaRPr lang="en-IN" sz="3600" b="0" dirty="0">
            <a:latin typeface="+mn-lt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4FEF6533-29F4-426D-84F9-C4B67E563BBC}" type="parTrans" cxnId="{8B5B1A4D-0B7D-4F81-8F03-6AE4B7D63402}">
      <dgm:prSet/>
      <dgm:spPr/>
      <dgm:t>
        <a:bodyPr/>
        <a:lstStyle/>
        <a:p>
          <a:endParaRPr lang="en-IN"/>
        </a:p>
      </dgm:t>
    </dgm:pt>
    <dgm:pt modelId="{A2B4AE19-2B3D-4555-B318-798C7237CA35}" type="sibTrans" cxnId="{8B5B1A4D-0B7D-4F81-8F03-6AE4B7D63402}">
      <dgm:prSet/>
      <dgm:spPr/>
      <dgm:t>
        <a:bodyPr/>
        <a:lstStyle/>
        <a:p>
          <a:endParaRPr lang="en-IN"/>
        </a:p>
      </dgm:t>
    </dgm:pt>
    <dgm:pt modelId="{06F40904-B77A-48F6-A4BD-8C23624F360F}">
      <dgm:prSet phldrT="[Text]" custT="1"/>
      <dgm:spPr>
        <a:scene3d>
          <a:camera prst="orthographicFront"/>
          <a:lightRig rig="threePt" dir="t">
            <a:rot lat="0" lon="0" rev="7500000"/>
          </a:lightRig>
        </a:scene3d>
        <a:sp3d>
          <a:bevelT/>
        </a:sp3d>
      </dgm:spPr>
      <dgm:t>
        <a:bodyPr/>
        <a:lstStyle/>
        <a:p>
          <a:pPr>
            <a:buClr>
              <a:schemeClr val="dk1"/>
            </a:buClr>
            <a:buSzPts val="1600"/>
            <a:buChar char="●"/>
          </a:pPr>
          <a:r>
            <a:rPr lang="en-US" sz="3600" b="0" dirty="0">
              <a:latin typeface="+mj-lt"/>
              <a:ea typeface="Canva Sans Bold"/>
              <a:cs typeface="Canva Sans Bold"/>
            </a:rPr>
            <a:t>Weak financial base of the individual investors</a:t>
          </a:r>
          <a:endParaRPr lang="en-IN" sz="3600" b="0" dirty="0">
            <a:latin typeface="+mj-lt"/>
          </a:endParaRPr>
        </a:p>
      </dgm:t>
    </dgm:pt>
    <dgm:pt modelId="{6A786B1C-630B-42E3-B2EB-FC74649F3370}" type="parTrans" cxnId="{169B6C8A-9337-4EDC-B9A9-8FF276FB1336}">
      <dgm:prSet/>
      <dgm:spPr/>
      <dgm:t>
        <a:bodyPr/>
        <a:lstStyle/>
        <a:p>
          <a:endParaRPr lang="en-IN"/>
        </a:p>
      </dgm:t>
    </dgm:pt>
    <dgm:pt modelId="{0C9FBCDD-1292-428B-9CA4-4037609B49D1}" type="sibTrans" cxnId="{169B6C8A-9337-4EDC-B9A9-8FF276FB1336}">
      <dgm:prSet/>
      <dgm:spPr/>
      <dgm:t>
        <a:bodyPr/>
        <a:lstStyle/>
        <a:p>
          <a:endParaRPr lang="en-IN"/>
        </a:p>
      </dgm:t>
    </dgm:pt>
    <dgm:pt modelId="{AC97C8E7-7071-40C2-9E49-3E544917A6FD}">
      <dgm:prSet phldrT="[Text]" custT="1"/>
      <dgm:spPr>
        <a:scene3d>
          <a:camera prst="orthographicFront"/>
          <a:lightRig rig="threePt" dir="t">
            <a:rot lat="0" lon="0" rev="7500000"/>
          </a:lightRig>
        </a:scene3d>
        <a:sp3d>
          <a:bevelT/>
        </a:sp3d>
      </dgm:spPr>
      <dgm:t>
        <a:bodyPr/>
        <a:lstStyle/>
        <a:p>
          <a:pPr>
            <a:buClr>
              <a:schemeClr val="dk1"/>
            </a:buClr>
            <a:buSzPts val="1600"/>
            <a:buChar char="●"/>
          </a:pPr>
          <a:r>
            <a:rPr lang="en-US" sz="3600" b="0" dirty="0">
              <a:latin typeface="+mj-lt"/>
              <a:ea typeface="Canva Sans Bold"/>
              <a:cs typeface="Canva Sans Bold"/>
            </a:rPr>
            <a:t>We aim to fill the gap between raw data and responsible investing</a:t>
          </a:r>
          <a:endParaRPr lang="en-IN" sz="3600" b="0" dirty="0">
            <a:latin typeface="+mj-lt"/>
          </a:endParaRPr>
        </a:p>
      </dgm:t>
    </dgm:pt>
    <dgm:pt modelId="{B22B8022-623F-4D8F-85F5-555D0E92B897}" type="parTrans" cxnId="{26657050-7404-4C21-987C-52149614BE0A}">
      <dgm:prSet/>
      <dgm:spPr/>
      <dgm:t>
        <a:bodyPr/>
        <a:lstStyle/>
        <a:p>
          <a:endParaRPr lang="en-IN"/>
        </a:p>
      </dgm:t>
    </dgm:pt>
    <dgm:pt modelId="{F3BDE7D0-E427-4E54-B876-D11B4D8077CF}" type="sibTrans" cxnId="{26657050-7404-4C21-987C-52149614BE0A}">
      <dgm:prSet/>
      <dgm:spPr/>
      <dgm:t>
        <a:bodyPr/>
        <a:lstStyle/>
        <a:p>
          <a:endParaRPr lang="en-IN"/>
        </a:p>
      </dgm:t>
    </dgm:pt>
    <dgm:pt modelId="{12775013-FD41-437A-95FE-2FC590697A7E}">
      <dgm:prSet phldrT="[Text]" custT="1"/>
      <dgm:spPr>
        <a:scene3d>
          <a:camera prst="orthographicFront"/>
          <a:lightRig rig="threePt" dir="t">
            <a:rot lat="0" lon="0" rev="7500000"/>
          </a:lightRig>
        </a:scene3d>
        <a:sp3d>
          <a:bevelT/>
        </a:sp3d>
      </dgm:spPr>
      <dgm:t>
        <a:bodyPr/>
        <a:lstStyle/>
        <a:p>
          <a:pPr>
            <a:buClr>
              <a:schemeClr val="dk1"/>
            </a:buClr>
            <a:buSzPts val="1500"/>
            <a:buChar char="●"/>
          </a:pPr>
          <a:r>
            <a:rPr lang="en-US" sz="3200" b="0" dirty="0">
              <a:latin typeface="+mn-lt"/>
              <a:ea typeface="Canva Sans Bold"/>
              <a:cs typeface="Canva Sans Bold"/>
            </a:rPr>
            <a:t>To make stock market analysis accessible, trustworthy, and easy to understand for everyone</a:t>
          </a:r>
          <a:endParaRPr lang="en-IN" sz="3200" b="0" dirty="0">
            <a:latin typeface="+mn-lt"/>
          </a:endParaRPr>
        </a:p>
      </dgm:t>
    </dgm:pt>
    <dgm:pt modelId="{18A197D0-6868-4694-AAD0-5157C2CC3810}" type="parTrans" cxnId="{85414B7B-9D9E-46F0-A3F3-A6C4D156C29B}">
      <dgm:prSet/>
      <dgm:spPr/>
      <dgm:t>
        <a:bodyPr/>
        <a:lstStyle/>
        <a:p>
          <a:endParaRPr lang="en-IN"/>
        </a:p>
      </dgm:t>
    </dgm:pt>
    <dgm:pt modelId="{2C0E5B62-DF7E-46EC-AA39-878F5EE3FA14}" type="sibTrans" cxnId="{85414B7B-9D9E-46F0-A3F3-A6C4D156C29B}">
      <dgm:prSet/>
      <dgm:spPr/>
      <dgm:t>
        <a:bodyPr/>
        <a:lstStyle/>
        <a:p>
          <a:endParaRPr lang="en-IN"/>
        </a:p>
      </dgm:t>
    </dgm:pt>
    <dgm:pt modelId="{0C02D71A-5F08-4C5A-93F8-8CFCFCF5CEDE}" type="pres">
      <dgm:prSet presAssocID="{AC208A21-5ED9-46AF-BFF8-F7F9C1045D63}" presName="linear" presStyleCnt="0">
        <dgm:presLayoutVars>
          <dgm:dir/>
          <dgm:resizeHandles val="exact"/>
        </dgm:presLayoutVars>
      </dgm:prSet>
      <dgm:spPr/>
    </dgm:pt>
    <dgm:pt modelId="{FBCFFD85-F162-454E-B73F-445939862FE9}" type="pres">
      <dgm:prSet presAssocID="{3999EC09-7354-45BE-8788-0483E1D18160}" presName="com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A65BD3F6-5025-4935-B997-197C18AF9CF0}" type="pres">
      <dgm:prSet presAssocID="{3999EC09-7354-45BE-8788-0483E1D18160}" presName="box" presStyleLbl="node1" presStyleIdx="0" presStyleCnt="4"/>
      <dgm:spPr/>
    </dgm:pt>
    <dgm:pt modelId="{A1C0422A-6111-4A51-87D0-24F6CEB56545}" type="pres">
      <dgm:prSet presAssocID="{3999EC09-7354-45BE-8788-0483E1D18160}" presName="img" presStyleLbl="fgImgPlac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/>
          <a:contourClr>
            <a:schemeClr val="bg1"/>
          </a:contourClr>
        </a:sp3d>
      </dgm:spPr>
    </dgm:pt>
    <dgm:pt modelId="{8B2781BF-8A7C-4640-9D52-D45FAE272A30}" type="pres">
      <dgm:prSet presAssocID="{3999EC09-7354-45BE-8788-0483E1D18160}" presName="text" presStyleLbl="node1" presStyleIdx="0" presStyleCnt="4">
        <dgm:presLayoutVars>
          <dgm:bulletEnabled val="1"/>
        </dgm:presLayoutVars>
      </dgm:prSet>
      <dgm:spPr/>
    </dgm:pt>
    <dgm:pt modelId="{9A4159F7-41EA-456F-9FF6-0C440902F45C}" type="pres">
      <dgm:prSet presAssocID="{A2B4AE19-2B3D-4555-B318-798C7237CA35}" presName="spacer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D024D694-B11D-48E0-8168-F5A834B8FD3A}" type="pres">
      <dgm:prSet presAssocID="{06F40904-B77A-48F6-A4BD-8C23624F360F}" presName="com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B93B2882-08A8-4BCE-AA4F-90C574A19216}" type="pres">
      <dgm:prSet presAssocID="{06F40904-B77A-48F6-A4BD-8C23624F360F}" presName="box" presStyleLbl="node1" presStyleIdx="1" presStyleCnt="4"/>
      <dgm:spPr/>
    </dgm:pt>
    <dgm:pt modelId="{E60ED247-A6DF-4FD4-841D-5BF1F641F485}" type="pres">
      <dgm:prSet presAssocID="{06F40904-B77A-48F6-A4BD-8C23624F360F}" presName="img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/>
          <a:contourClr>
            <a:schemeClr val="bg1"/>
          </a:contourClr>
        </a:sp3d>
      </dgm:spPr>
    </dgm:pt>
    <dgm:pt modelId="{6ABEEDA9-05AB-4A0D-9F9D-84F99B977C0F}" type="pres">
      <dgm:prSet presAssocID="{06F40904-B77A-48F6-A4BD-8C23624F360F}" presName="text" presStyleLbl="node1" presStyleIdx="1" presStyleCnt="4">
        <dgm:presLayoutVars>
          <dgm:bulletEnabled val="1"/>
        </dgm:presLayoutVars>
      </dgm:prSet>
      <dgm:spPr/>
    </dgm:pt>
    <dgm:pt modelId="{749F621C-9EAB-4B13-900B-7B3EFF38BC54}" type="pres">
      <dgm:prSet presAssocID="{0C9FBCDD-1292-428B-9CA4-4037609B49D1}" presName="spacer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86DD85FA-1943-4F59-9A3C-96264AD4CE0F}" type="pres">
      <dgm:prSet presAssocID="{AC97C8E7-7071-40C2-9E49-3E544917A6FD}" presName="com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BC26EAE0-878F-4D1B-AC73-5AE8D4681B78}" type="pres">
      <dgm:prSet presAssocID="{AC97C8E7-7071-40C2-9E49-3E544917A6FD}" presName="box" presStyleLbl="node1" presStyleIdx="2" presStyleCnt="4"/>
      <dgm:spPr/>
    </dgm:pt>
    <dgm:pt modelId="{2E4C071E-E019-40C7-A809-9B6320701B29}" type="pres">
      <dgm:prSet presAssocID="{AC97C8E7-7071-40C2-9E49-3E544917A6FD}" presName="img" presStyleLbl="fgImgPlac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/>
          <a:contourClr>
            <a:schemeClr val="bg1"/>
          </a:contourClr>
        </a:sp3d>
      </dgm:spPr>
    </dgm:pt>
    <dgm:pt modelId="{E8A68582-0125-4179-9C78-2C00279165E6}" type="pres">
      <dgm:prSet presAssocID="{AC97C8E7-7071-40C2-9E49-3E544917A6FD}" presName="text" presStyleLbl="node1" presStyleIdx="2" presStyleCnt="4">
        <dgm:presLayoutVars>
          <dgm:bulletEnabled val="1"/>
        </dgm:presLayoutVars>
      </dgm:prSet>
      <dgm:spPr/>
    </dgm:pt>
    <dgm:pt modelId="{DF0F6322-E4C8-448B-A2FC-F29D19BB91DB}" type="pres">
      <dgm:prSet presAssocID="{F3BDE7D0-E427-4E54-B876-D11B4D8077CF}" presName="spacer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98390282-1848-4BAD-806B-BCB47E981591}" type="pres">
      <dgm:prSet presAssocID="{12775013-FD41-437A-95FE-2FC590697A7E}" presName="comp" presStyleCnt="0"/>
      <dgm:spPr>
        <a:scene3d>
          <a:camera prst="orthographicFront"/>
          <a:lightRig rig="threePt" dir="t"/>
        </a:scene3d>
        <a:sp3d>
          <a:bevelT/>
        </a:sp3d>
      </dgm:spPr>
    </dgm:pt>
    <dgm:pt modelId="{D6D1024D-8749-4159-B4CC-99E5D3B99FF2}" type="pres">
      <dgm:prSet presAssocID="{12775013-FD41-437A-95FE-2FC590697A7E}" presName="box" presStyleLbl="node1" presStyleIdx="3" presStyleCnt="4"/>
      <dgm:spPr/>
    </dgm:pt>
    <dgm:pt modelId="{95E48C53-6E42-463B-AECD-90F36BE781DF}" type="pres">
      <dgm:prSet presAssocID="{12775013-FD41-437A-95FE-2FC590697A7E}" presName="img" presStyleLbl="fgImgPlac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/>
          <a:contourClr>
            <a:schemeClr val="bg1"/>
          </a:contourClr>
        </a:sp3d>
      </dgm:spPr>
    </dgm:pt>
    <dgm:pt modelId="{6FEB5AB0-D5C5-4082-A7FB-9CCB629177C3}" type="pres">
      <dgm:prSet presAssocID="{12775013-FD41-437A-95FE-2FC590697A7E}" presName="text" presStyleLbl="node1" presStyleIdx="3" presStyleCnt="4">
        <dgm:presLayoutVars>
          <dgm:bulletEnabled val="1"/>
        </dgm:presLayoutVars>
      </dgm:prSet>
      <dgm:spPr/>
    </dgm:pt>
  </dgm:ptLst>
  <dgm:cxnLst>
    <dgm:cxn modelId="{6CF2DF22-AD9F-4F90-8566-48E7A6192EA8}" type="presOf" srcId="{AC97C8E7-7071-40C2-9E49-3E544917A6FD}" destId="{BC26EAE0-878F-4D1B-AC73-5AE8D4681B78}" srcOrd="0" destOrd="0" presId="urn:microsoft.com/office/officeart/2005/8/layout/vList4"/>
    <dgm:cxn modelId="{E21D6764-3385-461B-9660-916D60D8A1BC}" type="presOf" srcId="{12775013-FD41-437A-95FE-2FC590697A7E}" destId="{6FEB5AB0-D5C5-4082-A7FB-9CCB629177C3}" srcOrd="1" destOrd="0" presId="urn:microsoft.com/office/officeart/2005/8/layout/vList4"/>
    <dgm:cxn modelId="{C1130645-F359-4468-BAA6-FDB86B7C81DE}" type="presOf" srcId="{3999EC09-7354-45BE-8788-0483E1D18160}" destId="{A65BD3F6-5025-4935-B997-197C18AF9CF0}" srcOrd="0" destOrd="0" presId="urn:microsoft.com/office/officeart/2005/8/layout/vList4"/>
    <dgm:cxn modelId="{F03CD84A-FB8E-4A00-9A8B-DD7A9716349A}" type="presOf" srcId="{06F40904-B77A-48F6-A4BD-8C23624F360F}" destId="{B93B2882-08A8-4BCE-AA4F-90C574A19216}" srcOrd="0" destOrd="0" presId="urn:microsoft.com/office/officeart/2005/8/layout/vList4"/>
    <dgm:cxn modelId="{8B5B1A4D-0B7D-4F81-8F03-6AE4B7D63402}" srcId="{AC208A21-5ED9-46AF-BFF8-F7F9C1045D63}" destId="{3999EC09-7354-45BE-8788-0483E1D18160}" srcOrd="0" destOrd="0" parTransId="{4FEF6533-29F4-426D-84F9-C4B67E563BBC}" sibTransId="{A2B4AE19-2B3D-4555-B318-798C7237CA35}"/>
    <dgm:cxn modelId="{2F7AE56F-8F99-46DE-B336-636EFC1DCE19}" type="presOf" srcId="{AC97C8E7-7071-40C2-9E49-3E544917A6FD}" destId="{E8A68582-0125-4179-9C78-2C00279165E6}" srcOrd="1" destOrd="0" presId="urn:microsoft.com/office/officeart/2005/8/layout/vList4"/>
    <dgm:cxn modelId="{26657050-7404-4C21-987C-52149614BE0A}" srcId="{AC208A21-5ED9-46AF-BFF8-F7F9C1045D63}" destId="{AC97C8E7-7071-40C2-9E49-3E544917A6FD}" srcOrd="2" destOrd="0" parTransId="{B22B8022-623F-4D8F-85F5-555D0E92B897}" sibTransId="{F3BDE7D0-E427-4E54-B876-D11B4D8077CF}"/>
    <dgm:cxn modelId="{F5311D71-A6A4-4474-9A01-8A9D44D15FA4}" type="presOf" srcId="{AC208A21-5ED9-46AF-BFF8-F7F9C1045D63}" destId="{0C02D71A-5F08-4C5A-93F8-8CFCFCF5CEDE}" srcOrd="0" destOrd="0" presId="urn:microsoft.com/office/officeart/2005/8/layout/vList4"/>
    <dgm:cxn modelId="{C6D8EC75-15D0-4334-AE3D-B1DABCEAB843}" type="presOf" srcId="{12775013-FD41-437A-95FE-2FC590697A7E}" destId="{D6D1024D-8749-4159-B4CC-99E5D3B99FF2}" srcOrd="0" destOrd="0" presId="urn:microsoft.com/office/officeart/2005/8/layout/vList4"/>
    <dgm:cxn modelId="{85414B7B-9D9E-46F0-A3F3-A6C4D156C29B}" srcId="{AC208A21-5ED9-46AF-BFF8-F7F9C1045D63}" destId="{12775013-FD41-437A-95FE-2FC590697A7E}" srcOrd="3" destOrd="0" parTransId="{18A197D0-6868-4694-AAD0-5157C2CC3810}" sibTransId="{2C0E5B62-DF7E-46EC-AA39-878F5EE3FA14}"/>
    <dgm:cxn modelId="{E065C17E-A451-4E0A-8808-31E2E00CB330}" type="presOf" srcId="{3999EC09-7354-45BE-8788-0483E1D18160}" destId="{8B2781BF-8A7C-4640-9D52-D45FAE272A30}" srcOrd="1" destOrd="0" presId="urn:microsoft.com/office/officeart/2005/8/layout/vList4"/>
    <dgm:cxn modelId="{169B6C8A-9337-4EDC-B9A9-8FF276FB1336}" srcId="{AC208A21-5ED9-46AF-BFF8-F7F9C1045D63}" destId="{06F40904-B77A-48F6-A4BD-8C23624F360F}" srcOrd="1" destOrd="0" parTransId="{6A786B1C-630B-42E3-B2EB-FC74649F3370}" sibTransId="{0C9FBCDD-1292-428B-9CA4-4037609B49D1}"/>
    <dgm:cxn modelId="{AEDD1394-822B-4509-9A38-E94C47CEB57D}" type="presOf" srcId="{06F40904-B77A-48F6-A4BD-8C23624F360F}" destId="{6ABEEDA9-05AB-4A0D-9F9D-84F99B977C0F}" srcOrd="1" destOrd="0" presId="urn:microsoft.com/office/officeart/2005/8/layout/vList4"/>
    <dgm:cxn modelId="{4AE0391E-DF1D-4F33-9DBA-11B82AACDB6D}" type="presParOf" srcId="{0C02D71A-5F08-4C5A-93F8-8CFCFCF5CEDE}" destId="{FBCFFD85-F162-454E-B73F-445939862FE9}" srcOrd="0" destOrd="0" presId="urn:microsoft.com/office/officeart/2005/8/layout/vList4"/>
    <dgm:cxn modelId="{D7D13677-0D1A-494D-A08D-A3D7C7850615}" type="presParOf" srcId="{FBCFFD85-F162-454E-B73F-445939862FE9}" destId="{A65BD3F6-5025-4935-B997-197C18AF9CF0}" srcOrd="0" destOrd="0" presId="urn:microsoft.com/office/officeart/2005/8/layout/vList4"/>
    <dgm:cxn modelId="{4EC4702C-AAC1-4BE9-8155-7ADA691C05E2}" type="presParOf" srcId="{FBCFFD85-F162-454E-B73F-445939862FE9}" destId="{A1C0422A-6111-4A51-87D0-24F6CEB56545}" srcOrd="1" destOrd="0" presId="urn:microsoft.com/office/officeart/2005/8/layout/vList4"/>
    <dgm:cxn modelId="{A96EA373-FE89-4B5E-AF79-E10DA1BD64D1}" type="presParOf" srcId="{FBCFFD85-F162-454E-B73F-445939862FE9}" destId="{8B2781BF-8A7C-4640-9D52-D45FAE272A30}" srcOrd="2" destOrd="0" presId="urn:microsoft.com/office/officeart/2005/8/layout/vList4"/>
    <dgm:cxn modelId="{2DED0DC7-A7E7-42D9-B14E-313599DD9C02}" type="presParOf" srcId="{0C02D71A-5F08-4C5A-93F8-8CFCFCF5CEDE}" destId="{9A4159F7-41EA-456F-9FF6-0C440902F45C}" srcOrd="1" destOrd="0" presId="urn:microsoft.com/office/officeart/2005/8/layout/vList4"/>
    <dgm:cxn modelId="{C1BAA78C-C930-4900-A87C-0108EFD2CC33}" type="presParOf" srcId="{0C02D71A-5F08-4C5A-93F8-8CFCFCF5CEDE}" destId="{D024D694-B11D-48E0-8168-F5A834B8FD3A}" srcOrd="2" destOrd="0" presId="urn:microsoft.com/office/officeart/2005/8/layout/vList4"/>
    <dgm:cxn modelId="{FF2284EC-AF59-49F0-B4C1-463E5DBADA26}" type="presParOf" srcId="{D024D694-B11D-48E0-8168-F5A834B8FD3A}" destId="{B93B2882-08A8-4BCE-AA4F-90C574A19216}" srcOrd="0" destOrd="0" presId="urn:microsoft.com/office/officeart/2005/8/layout/vList4"/>
    <dgm:cxn modelId="{BAE279A5-112A-4DAC-91BA-9CFF3A995227}" type="presParOf" srcId="{D024D694-B11D-48E0-8168-F5A834B8FD3A}" destId="{E60ED247-A6DF-4FD4-841D-5BF1F641F485}" srcOrd="1" destOrd="0" presId="urn:microsoft.com/office/officeart/2005/8/layout/vList4"/>
    <dgm:cxn modelId="{3190FE92-F014-4A29-B482-4825832688FE}" type="presParOf" srcId="{D024D694-B11D-48E0-8168-F5A834B8FD3A}" destId="{6ABEEDA9-05AB-4A0D-9F9D-84F99B977C0F}" srcOrd="2" destOrd="0" presId="urn:microsoft.com/office/officeart/2005/8/layout/vList4"/>
    <dgm:cxn modelId="{4D14B7E8-833B-4F59-B14C-3A9D2A896781}" type="presParOf" srcId="{0C02D71A-5F08-4C5A-93F8-8CFCFCF5CEDE}" destId="{749F621C-9EAB-4B13-900B-7B3EFF38BC54}" srcOrd="3" destOrd="0" presId="urn:microsoft.com/office/officeart/2005/8/layout/vList4"/>
    <dgm:cxn modelId="{2A22AB72-91BF-40B7-90CF-150E0940B454}" type="presParOf" srcId="{0C02D71A-5F08-4C5A-93F8-8CFCFCF5CEDE}" destId="{86DD85FA-1943-4F59-9A3C-96264AD4CE0F}" srcOrd="4" destOrd="0" presId="urn:microsoft.com/office/officeart/2005/8/layout/vList4"/>
    <dgm:cxn modelId="{F412B677-2E17-4F82-84CD-15E0141DE368}" type="presParOf" srcId="{86DD85FA-1943-4F59-9A3C-96264AD4CE0F}" destId="{BC26EAE0-878F-4D1B-AC73-5AE8D4681B78}" srcOrd="0" destOrd="0" presId="urn:microsoft.com/office/officeart/2005/8/layout/vList4"/>
    <dgm:cxn modelId="{DFD24E0B-C506-4095-AA3C-C77C0A7EE9AB}" type="presParOf" srcId="{86DD85FA-1943-4F59-9A3C-96264AD4CE0F}" destId="{2E4C071E-E019-40C7-A809-9B6320701B29}" srcOrd="1" destOrd="0" presId="urn:microsoft.com/office/officeart/2005/8/layout/vList4"/>
    <dgm:cxn modelId="{EAFB93C5-6416-4CBD-BC85-5D38F8EDE550}" type="presParOf" srcId="{86DD85FA-1943-4F59-9A3C-96264AD4CE0F}" destId="{E8A68582-0125-4179-9C78-2C00279165E6}" srcOrd="2" destOrd="0" presId="urn:microsoft.com/office/officeart/2005/8/layout/vList4"/>
    <dgm:cxn modelId="{1C2B21CE-7A20-4DC6-97A2-8FA9A87DC8E8}" type="presParOf" srcId="{0C02D71A-5F08-4C5A-93F8-8CFCFCF5CEDE}" destId="{DF0F6322-E4C8-448B-A2FC-F29D19BB91DB}" srcOrd="5" destOrd="0" presId="urn:microsoft.com/office/officeart/2005/8/layout/vList4"/>
    <dgm:cxn modelId="{CB3941AB-2844-499E-BEAE-5D03ED202B77}" type="presParOf" srcId="{0C02D71A-5F08-4C5A-93F8-8CFCFCF5CEDE}" destId="{98390282-1848-4BAD-806B-BCB47E981591}" srcOrd="6" destOrd="0" presId="urn:microsoft.com/office/officeart/2005/8/layout/vList4"/>
    <dgm:cxn modelId="{80C17BAC-7096-49B1-8F42-CB5E8C694637}" type="presParOf" srcId="{98390282-1848-4BAD-806B-BCB47E981591}" destId="{D6D1024D-8749-4159-B4CC-99E5D3B99FF2}" srcOrd="0" destOrd="0" presId="urn:microsoft.com/office/officeart/2005/8/layout/vList4"/>
    <dgm:cxn modelId="{D0EF06AB-896A-4C97-9EB6-6A473A72278B}" type="presParOf" srcId="{98390282-1848-4BAD-806B-BCB47E981591}" destId="{95E48C53-6E42-463B-AECD-90F36BE781DF}" srcOrd="1" destOrd="0" presId="urn:microsoft.com/office/officeart/2005/8/layout/vList4"/>
    <dgm:cxn modelId="{C0730F3D-9488-49FA-A988-BE6F8408A4D2}" type="presParOf" srcId="{98390282-1848-4BAD-806B-BCB47E981591}" destId="{6FEB5AB0-D5C5-4082-A7FB-9CCB629177C3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B22F3D-5506-4C98-9DB7-E747D05DBC15}" type="doc">
      <dgm:prSet loTypeId="urn:microsoft.com/office/officeart/2008/layout/VerticalCurvedList" loCatId="list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en-IN"/>
        </a:p>
      </dgm:t>
    </dgm:pt>
    <dgm:pt modelId="{247D14B7-01F6-44B5-913C-74D174F018D9}">
      <dgm:prSet phldrT="[Text]"/>
      <dgm:spPr/>
      <dgm:t>
        <a:bodyPr/>
        <a:lstStyle/>
        <a:p>
          <a:r>
            <a:rPr lang="en-US" b="1" dirty="0"/>
            <a:t> Analyzes historical stock data using technical indicators (e.g., Moving Averages,).</a:t>
          </a:r>
          <a:endParaRPr lang="en-IN" b="1" dirty="0"/>
        </a:p>
      </dgm:t>
    </dgm:pt>
    <dgm:pt modelId="{8C91A0F8-F4F1-40EE-9B6E-B26B4CB293F8}" type="parTrans" cxnId="{3D027A9E-3CF5-4DBE-A167-12F6840020A8}">
      <dgm:prSet/>
      <dgm:spPr/>
      <dgm:t>
        <a:bodyPr/>
        <a:lstStyle/>
        <a:p>
          <a:endParaRPr lang="en-IN"/>
        </a:p>
      </dgm:t>
    </dgm:pt>
    <dgm:pt modelId="{3F531A7B-ED10-4C1E-BF84-476963CEC402}" type="sibTrans" cxnId="{3D027A9E-3CF5-4DBE-A167-12F6840020A8}">
      <dgm:prSet/>
      <dgm:spPr/>
      <dgm:t>
        <a:bodyPr/>
        <a:lstStyle/>
        <a:p>
          <a:endParaRPr lang="en-IN"/>
        </a:p>
      </dgm:t>
    </dgm:pt>
    <dgm:pt modelId="{8B6E32A9-432A-4A19-B3D7-D889ADA67CE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Trains a classification model (e.g., Random Forest or Logistic Regression) to learn patterns from profitable trades.</a:t>
          </a:r>
          <a:endParaRPr lang="en-IN" b="1" dirty="0"/>
        </a:p>
      </dgm:t>
    </dgm:pt>
    <dgm:pt modelId="{88295F32-A081-4BD4-8722-9B5782B8F93D}" type="parTrans" cxnId="{9666832D-BD33-424F-8C6B-6E95F0BD9F7B}">
      <dgm:prSet/>
      <dgm:spPr/>
      <dgm:t>
        <a:bodyPr/>
        <a:lstStyle/>
        <a:p>
          <a:endParaRPr lang="en-IN"/>
        </a:p>
      </dgm:t>
    </dgm:pt>
    <dgm:pt modelId="{6E2B68DB-B2AE-4993-BC7D-55566CE6CC6E}" type="sibTrans" cxnId="{9666832D-BD33-424F-8C6B-6E95F0BD9F7B}">
      <dgm:prSet/>
      <dgm:spPr/>
      <dgm:t>
        <a:bodyPr/>
        <a:lstStyle/>
        <a:p>
          <a:endParaRPr lang="en-IN"/>
        </a:p>
      </dgm:t>
    </dgm:pt>
    <dgm:pt modelId="{034A0F5B-3E94-4677-947B-B8C524189860}">
      <dgm:prSet/>
      <dgm:spPr/>
      <dgm:t>
        <a:bodyPr/>
        <a:lstStyle/>
        <a:p>
          <a:r>
            <a:rPr lang="en-US" b="1" dirty="0"/>
            <a:t>Predicts “Buy” or “Don’t Buy” signals, helping users make smarter investment decisions.</a:t>
          </a:r>
          <a:endParaRPr lang="en-IN" b="1" dirty="0"/>
        </a:p>
      </dgm:t>
    </dgm:pt>
    <dgm:pt modelId="{C704E96A-BEAD-4E2C-9345-73B97328921B}" type="parTrans" cxnId="{BE3A00A3-3676-4749-A6CE-4444F76ED3BA}">
      <dgm:prSet/>
      <dgm:spPr/>
      <dgm:t>
        <a:bodyPr/>
        <a:lstStyle/>
        <a:p>
          <a:endParaRPr lang="en-IN"/>
        </a:p>
      </dgm:t>
    </dgm:pt>
    <dgm:pt modelId="{B9034759-E9A3-407B-A1FC-7CACA3CD555D}" type="sibTrans" cxnId="{BE3A00A3-3676-4749-A6CE-4444F76ED3BA}">
      <dgm:prSet/>
      <dgm:spPr/>
      <dgm:t>
        <a:bodyPr/>
        <a:lstStyle/>
        <a:p>
          <a:endParaRPr lang="en-IN"/>
        </a:p>
      </dgm:t>
    </dgm:pt>
    <dgm:pt modelId="{6BC5F4A5-8CB7-4402-AF14-071D9F8ED97C}">
      <dgm:prSet/>
      <dgm:spPr/>
      <dgm:t>
        <a:bodyPr/>
        <a:lstStyle/>
        <a:p>
          <a:r>
            <a:rPr lang="en-US" b="1" dirty="0"/>
            <a:t>Continuously improves by retraining on the latest data to stay adaptive to market </a:t>
          </a:r>
          <a:r>
            <a:rPr lang="en-US" b="1"/>
            <a:t>trends.</a:t>
          </a:r>
          <a:endParaRPr lang="en-IN" b="1" dirty="0"/>
        </a:p>
      </dgm:t>
    </dgm:pt>
    <dgm:pt modelId="{87484738-4BBC-4079-855F-4AD8ABF72A55}" type="parTrans" cxnId="{E2435456-3AAB-416A-8581-E8F2D185D727}">
      <dgm:prSet/>
      <dgm:spPr/>
      <dgm:t>
        <a:bodyPr/>
        <a:lstStyle/>
        <a:p>
          <a:endParaRPr lang="en-IN"/>
        </a:p>
      </dgm:t>
    </dgm:pt>
    <dgm:pt modelId="{5535143E-20DC-464B-9BAC-01E16648CE74}" type="sibTrans" cxnId="{E2435456-3AAB-416A-8581-E8F2D185D727}">
      <dgm:prSet/>
      <dgm:spPr/>
      <dgm:t>
        <a:bodyPr/>
        <a:lstStyle/>
        <a:p>
          <a:endParaRPr lang="en-IN"/>
        </a:p>
      </dgm:t>
    </dgm:pt>
    <dgm:pt modelId="{34DB1D23-6E69-4CFE-B420-FFF0623B537F}">
      <dgm:prSet/>
      <dgm:spPr/>
      <dgm:t>
        <a:bodyPr/>
        <a:lstStyle/>
        <a:p>
          <a:r>
            <a:rPr lang="en-US" b="1" dirty="0"/>
            <a:t> Accessible &amp; fast, empowering both novice and experienced investors with data-driven insights.</a:t>
          </a:r>
          <a:endParaRPr lang="en-IN" b="1" dirty="0"/>
        </a:p>
      </dgm:t>
    </dgm:pt>
    <dgm:pt modelId="{66A5EE03-474C-4088-83E3-4A53A7F78831}" type="sibTrans" cxnId="{A1EA72C6-9936-4320-93CE-19E16675D034}">
      <dgm:prSet/>
      <dgm:spPr/>
      <dgm:t>
        <a:bodyPr/>
        <a:lstStyle/>
        <a:p>
          <a:endParaRPr lang="en-IN"/>
        </a:p>
      </dgm:t>
    </dgm:pt>
    <dgm:pt modelId="{819F633D-E7C2-43F6-B132-31BF9F4905EF}" type="parTrans" cxnId="{A1EA72C6-9936-4320-93CE-19E16675D034}">
      <dgm:prSet/>
      <dgm:spPr/>
      <dgm:t>
        <a:bodyPr/>
        <a:lstStyle/>
        <a:p>
          <a:endParaRPr lang="en-IN"/>
        </a:p>
      </dgm:t>
    </dgm:pt>
    <dgm:pt modelId="{1C754B04-C9F5-47FF-AF42-65270A9BBF02}" type="pres">
      <dgm:prSet presAssocID="{C3B22F3D-5506-4C98-9DB7-E747D05DBC15}" presName="Name0" presStyleCnt="0">
        <dgm:presLayoutVars>
          <dgm:chMax val="7"/>
          <dgm:chPref val="7"/>
          <dgm:dir/>
        </dgm:presLayoutVars>
      </dgm:prSet>
      <dgm:spPr/>
    </dgm:pt>
    <dgm:pt modelId="{2990C82C-F871-4B68-AE9C-B8CF22629206}" type="pres">
      <dgm:prSet presAssocID="{C3B22F3D-5506-4C98-9DB7-E747D05DBC15}" presName="Name1" presStyleCnt="0"/>
      <dgm:spPr/>
    </dgm:pt>
    <dgm:pt modelId="{5BA13E54-2572-4F91-B587-775FFFBADEB9}" type="pres">
      <dgm:prSet presAssocID="{C3B22F3D-5506-4C98-9DB7-E747D05DBC15}" presName="cycle" presStyleCnt="0"/>
      <dgm:spPr/>
    </dgm:pt>
    <dgm:pt modelId="{46EDAF07-2CFA-47C2-B5C4-6C0C625AA91C}" type="pres">
      <dgm:prSet presAssocID="{C3B22F3D-5506-4C98-9DB7-E747D05DBC15}" presName="srcNode" presStyleLbl="node1" presStyleIdx="0" presStyleCnt="5"/>
      <dgm:spPr/>
    </dgm:pt>
    <dgm:pt modelId="{68893570-2838-4F1B-ACCD-E109048A0BEF}" type="pres">
      <dgm:prSet presAssocID="{C3B22F3D-5506-4C98-9DB7-E747D05DBC15}" presName="conn" presStyleLbl="parChTrans1D2" presStyleIdx="0" presStyleCnt="1"/>
      <dgm:spPr/>
    </dgm:pt>
    <dgm:pt modelId="{17E753BB-3C1A-415B-B6C2-8C34DC6D31E0}" type="pres">
      <dgm:prSet presAssocID="{C3B22F3D-5506-4C98-9DB7-E747D05DBC15}" presName="extraNode" presStyleLbl="node1" presStyleIdx="0" presStyleCnt="5"/>
      <dgm:spPr/>
    </dgm:pt>
    <dgm:pt modelId="{F0C8F9D5-B334-4602-8A4E-0088E09E4CC0}" type="pres">
      <dgm:prSet presAssocID="{C3B22F3D-5506-4C98-9DB7-E747D05DBC15}" presName="dstNode" presStyleLbl="node1" presStyleIdx="0" presStyleCnt="5"/>
      <dgm:spPr/>
    </dgm:pt>
    <dgm:pt modelId="{8770DE17-CAC9-43F0-89EA-95E7367DB2BE}" type="pres">
      <dgm:prSet presAssocID="{247D14B7-01F6-44B5-913C-74D174F018D9}" presName="text_1" presStyleLbl="node1" presStyleIdx="0" presStyleCnt="5">
        <dgm:presLayoutVars>
          <dgm:bulletEnabled val="1"/>
        </dgm:presLayoutVars>
      </dgm:prSet>
      <dgm:spPr/>
    </dgm:pt>
    <dgm:pt modelId="{D4D4F5F3-3A80-4970-AEEE-5CA852F92341}" type="pres">
      <dgm:prSet presAssocID="{247D14B7-01F6-44B5-913C-74D174F018D9}" presName="accent_1" presStyleCnt="0"/>
      <dgm:spPr/>
    </dgm:pt>
    <dgm:pt modelId="{91DA4272-C381-44AF-8F2A-39DD54CDE01F}" type="pres">
      <dgm:prSet presAssocID="{247D14B7-01F6-44B5-913C-74D174F018D9}" presName="accentRepeatNode" presStyleLbl="solidFgAcc1" presStyleIdx="0" presStyleCnt="5"/>
      <dgm:spPr/>
    </dgm:pt>
    <dgm:pt modelId="{FA14166C-7222-46EB-B519-BE86E99A7E59}" type="pres">
      <dgm:prSet presAssocID="{8B6E32A9-432A-4A19-B3D7-D889ADA67CE4}" presName="text_2" presStyleLbl="node1" presStyleIdx="1" presStyleCnt="5">
        <dgm:presLayoutVars>
          <dgm:bulletEnabled val="1"/>
        </dgm:presLayoutVars>
      </dgm:prSet>
      <dgm:spPr/>
    </dgm:pt>
    <dgm:pt modelId="{93B5F227-B93B-4484-9AA5-E94D83EEA734}" type="pres">
      <dgm:prSet presAssocID="{8B6E32A9-432A-4A19-B3D7-D889ADA67CE4}" presName="accent_2" presStyleCnt="0"/>
      <dgm:spPr/>
    </dgm:pt>
    <dgm:pt modelId="{07C470BD-1E10-4EA0-82D3-7854CA98938A}" type="pres">
      <dgm:prSet presAssocID="{8B6E32A9-432A-4A19-B3D7-D889ADA67CE4}" presName="accentRepeatNode" presStyleLbl="solidFgAcc1" presStyleIdx="1" presStyleCnt="5"/>
      <dgm:spPr/>
    </dgm:pt>
    <dgm:pt modelId="{A005944A-FB63-496F-809A-F22CAFE29008}" type="pres">
      <dgm:prSet presAssocID="{034A0F5B-3E94-4677-947B-B8C524189860}" presName="text_3" presStyleLbl="node1" presStyleIdx="2" presStyleCnt="5">
        <dgm:presLayoutVars>
          <dgm:bulletEnabled val="1"/>
        </dgm:presLayoutVars>
      </dgm:prSet>
      <dgm:spPr/>
    </dgm:pt>
    <dgm:pt modelId="{75D544F8-B7D2-44BC-AD25-1DCAD86FBE91}" type="pres">
      <dgm:prSet presAssocID="{034A0F5B-3E94-4677-947B-B8C524189860}" presName="accent_3" presStyleCnt="0"/>
      <dgm:spPr/>
    </dgm:pt>
    <dgm:pt modelId="{7A42DF1A-7686-4283-9BF1-A467892AA9D2}" type="pres">
      <dgm:prSet presAssocID="{034A0F5B-3E94-4677-947B-B8C524189860}" presName="accentRepeatNode" presStyleLbl="solidFgAcc1" presStyleIdx="2" presStyleCnt="5"/>
      <dgm:spPr/>
    </dgm:pt>
    <dgm:pt modelId="{336CC575-3B1C-4A4D-845B-D422EA726F22}" type="pres">
      <dgm:prSet presAssocID="{6BC5F4A5-8CB7-4402-AF14-071D9F8ED97C}" presName="text_4" presStyleLbl="node1" presStyleIdx="3" presStyleCnt="5">
        <dgm:presLayoutVars>
          <dgm:bulletEnabled val="1"/>
        </dgm:presLayoutVars>
      </dgm:prSet>
      <dgm:spPr/>
    </dgm:pt>
    <dgm:pt modelId="{49D9C98A-E84F-4D5E-8627-7AD37AF33411}" type="pres">
      <dgm:prSet presAssocID="{6BC5F4A5-8CB7-4402-AF14-071D9F8ED97C}" presName="accent_4" presStyleCnt="0"/>
      <dgm:spPr/>
    </dgm:pt>
    <dgm:pt modelId="{4F2651F9-F872-4BA2-A804-417A8F12274B}" type="pres">
      <dgm:prSet presAssocID="{6BC5F4A5-8CB7-4402-AF14-071D9F8ED97C}" presName="accentRepeatNode" presStyleLbl="solidFgAcc1" presStyleIdx="3" presStyleCnt="5"/>
      <dgm:spPr/>
    </dgm:pt>
    <dgm:pt modelId="{B9C0067C-E8EA-4F2A-97ED-BBD5D6B7812C}" type="pres">
      <dgm:prSet presAssocID="{34DB1D23-6E69-4CFE-B420-FFF0623B537F}" presName="text_5" presStyleLbl="node1" presStyleIdx="4" presStyleCnt="5">
        <dgm:presLayoutVars>
          <dgm:bulletEnabled val="1"/>
        </dgm:presLayoutVars>
      </dgm:prSet>
      <dgm:spPr/>
    </dgm:pt>
    <dgm:pt modelId="{99AA890B-895D-4F34-AFC7-7C3C612F9E98}" type="pres">
      <dgm:prSet presAssocID="{34DB1D23-6E69-4CFE-B420-FFF0623B537F}" presName="accent_5" presStyleCnt="0"/>
      <dgm:spPr/>
    </dgm:pt>
    <dgm:pt modelId="{BFB6A592-AFB2-4C25-9E04-C7DB717B2DA4}" type="pres">
      <dgm:prSet presAssocID="{34DB1D23-6E69-4CFE-B420-FFF0623B537F}" presName="accentRepeatNode" presStyleLbl="solidFgAcc1" presStyleIdx="4" presStyleCnt="5"/>
      <dgm:spPr/>
    </dgm:pt>
  </dgm:ptLst>
  <dgm:cxnLst>
    <dgm:cxn modelId="{9666832D-BD33-424F-8C6B-6E95F0BD9F7B}" srcId="{C3B22F3D-5506-4C98-9DB7-E747D05DBC15}" destId="{8B6E32A9-432A-4A19-B3D7-D889ADA67CE4}" srcOrd="1" destOrd="0" parTransId="{88295F32-A081-4BD4-8722-9B5782B8F93D}" sibTransId="{6E2B68DB-B2AE-4993-BC7D-55566CE6CC6E}"/>
    <dgm:cxn modelId="{98F8045D-C7C9-4B53-9699-1F3361E4F1B9}" type="presOf" srcId="{34DB1D23-6E69-4CFE-B420-FFF0623B537F}" destId="{B9C0067C-E8EA-4F2A-97ED-BBD5D6B7812C}" srcOrd="0" destOrd="0" presId="urn:microsoft.com/office/officeart/2008/layout/VerticalCurvedList"/>
    <dgm:cxn modelId="{1E091249-30AB-4058-89F1-5B432CAEFC98}" type="presOf" srcId="{C3B22F3D-5506-4C98-9DB7-E747D05DBC15}" destId="{1C754B04-C9F5-47FF-AF42-65270A9BBF02}" srcOrd="0" destOrd="0" presId="urn:microsoft.com/office/officeart/2008/layout/VerticalCurvedList"/>
    <dgm:cxn modelId="{07AD326D-73FE-4F66-B7E0-EBA4A715B111}" type="presOf" srcId="{6BC5F4A5-8CB7-4402-AF14-071D9F8ED97C}" destId="{336CC575-3B1C-4A4D-845B-D422EA726F22}" srcOrd="0" destOrd="0" presId="urn:microsoft.com/office/officeart/2008/layout/VerticalCurvedList"/>
    <dgm:cxn modelId="{E2435456-3AAB-416A-8581-E8F2D185D727}" srcId="{C3B22F3D-5506-4C98-9DB7-E747D05DBC15}" destId="{6BC5F4A5-8CB7-4402-AF14-071D9F8ED97C}" srcOrd="3" destOrd="0" parTransId="{87484738-4BBC-4079-855F-4AD8ABF72A55}" sibTransId="{5535143E-20DC-464B-9BAC-01E16648CE74}"/>
    <dgm:cxn modelId="{3D027A9E-3CF5-4DBE-A167-12F6840020A8}" srcId="{C3B22F3D-5506-4C98-9DB7-E747D05DBC15}" destId="{247D14B7-01F6-44B5-913C-74D174F018D9}" srcOrd="0" destOrd="0" parTransId="{8C91A0F8-F4F1-40EE-9B6E-B26B4CB293F8}" sibTransId="{3F531A7B-ED10-4C1E-BF84-476963CEC402}"/>
    <dgm:cxn modelId="{BE3A00A3-3676-4749-A6CE-4444F76ED3BA}" srcId="{C3B22F3D-5506-4C98-9DB7-E747D05DBC15}" destId="{034A0F5B-3E94-4677-947B-B8C524189860}" srcOrd="2" destOrd="0" parTransId="{C704E96A-BEAD-4E2C-9345-73B97328921B}" sibTransId="{B9034759-E9A3-407B-A1FC-7CACA3CD555D}"/>
    <dgm:cxn modelId="{44F6E3B1-EF4F-490D-A6DE-34836F97FD2E}" type="presOf" srcId="{8B6E32A9-432A-4A19-B3D7-D889ADA67CE4}" destId="{FA14166C-7222-46EB-B519-BE86E99A7E59}" srcOrd="0" destOrd="0" presId="urn:microsoft.com/office/officeart/2008/layout/VerticalCurvedList"/>
    <dgm:cxn modelId="{3CCDB2B5-AF11-4F04-AB73-5F28D427DDC6}" type="presOf" srcId="{034A0F5B-3E94-4677-947B-B8C524189860}" destId="{A005944A-FB63-496F-809A-F22CAFE29008}" srcOrd="0" destOrd="0" presId="urn:microsoft.com/office/officeart/2008/layout/VerticalCurvedList"/>
    <dgm:cxn modelId="{A1EA72C6-9936-4320-93CE-19E16675D034}" srcId="{C3B22F3D-5506-4C98-9DB7-E747D05DBC15}" destId="{34DB1D23-6E69-4CFE-B420-FFF0623B537F}" srcOrd="4" destOrd="0" parTransId="{819F633D-E7C2-43F6-B132-31BF9F4905EF}" sibTransId="{66A5EE03-474C-4088-83E3-4A53A7F78831}"/>
    <dgm:cxn modelId="{D130F5EE-9E4B-4AEC-BF0A-B13DAF17A15A}" type="presOf" srcId="{247D14B7-01F6-44B5-913C-74D174F018D9}" destId="{8770DE17-CAC9-43F0-89EA-95E7367DB2BE}" srcOrd="0" destOrd="0" presId="urn:microsoft.com/office/officeart/2008/layout/VerticalCurvedList"/>
    <dgm:cxn modelId="{BCFD81FB-B49F-4C1A-8B7D-7ACF9D52C37D}" type="presOf" srcId="{3F531A7B-ED10-4C1E-BF84-476963CEC402}" destId="{68893570-2838-4F1B-ACCD-E109048A0BEF}" srcOrd="0" destOrd="0" presId="urn:microsoft.com/office/officeart/2008/layout/VerticalCurvedList"/>
    <dgm:cxn modelId="{D14CD326-D9FE-4E6A-AF9C-8E327394C3CF}" type="presParOf" srcId="{1C754B04-C9F5-47FF-AF42-65270A9BBF02}" destId="{2990C82C-F871-4B68-AE9C-B8CF22629206}" srcOrd="0" destOrd="0" presId="urn:microsoft.com/office/officeart/2008/layout/VerticalCurvedList"/>
    <dgm:cxn modelId="{A6A19084-2211-47EB-8A9D-7DF341F542E5}" type="presParOf" srcId="{2990C82C-F871-4B68-AE9C-B8CF22629206}" destId="{5BA13E54-2572-4F91-B587-775FFFBADEB9}" srcOrd="0" destOrd="0" presId="urn:microsoft.com/office/officeart/2008/layout/VerticalCurvedList"/>
    <dgm:cxn modelId="{5CCB7E4E-C5E6-4844-93C5-8D01A2DA2099}" type="presParOf" srcId="{5BA13E54-2572-4F91-B587-775FFFBADEB9}" destId="{46EDAF07-2CFA-47C2-B5C4-6C0C625AA91C}" srcOrd="0" destOrd="0" presId="urn:microsoft.com/office/officeart/2008/layout/VerticalCurvedList"/>
    <dgm:cxn modelId="{F529310E-BE54-4C21-BDB8-4BE49DDC8424}" type="presParOf" srcId="{5BA13E54-2572-4F91-B587-775FFFBADEB9}" destId="{68893570-2838-4F1B-ACCD-E109048A0BEF}" srcOrd="1" destOrd="0" presId="urn:microsoft.com/office/officeart/2008/layout/VerticalCurvedList"/>
    <dgm:cxn modelId="{18FCDE30-3FAA-4C47-BC20-9423DAFB2A19}" type="presParOf" srcId="{5BA13E54-2572-4F91-B587-775FFFBADEB9}" destId="{17E753BB-3C1A-415B-B6C2-8C34DC6D31E0}" srcOrd="2" destOrd="0" presId="urn:microsoft.com/office/officeart/2008/layout/VerticalCurvedList"/>
    <dgm:cxn modelId="{8943AAD4-A20B-4424-A5F0-FAE7B5BAB69B}" type="presParOf" srcId="{5BA13E54-2572-4F91-B587-775FFFBADEB9}" destId="{F0C8F9D5-B334-4602-8A4E-0088E09E4CC0}" srcOrd="3" destOrd="0" presId="urn:microsoft.com/office/officeart/2008/layout/VerticalCurvedList"/>
    <dgm:cxn modelId="{A739E2AA-02E5-4066-B4E4-62BED7759001}" type="presParOf" srcId="{2990C82C-F871-4B68-AE9C-B8CF22629206}" destId="{8770DE17-CAC9-43F0-89EA-95E7367DB2BE}" srcOrd="1" destOrd="0" presId="urn:microsoft.com/office/officeart/2008/layout/VerticalCurvedList"/>
    <dgm:cxn modelId="{C40AC08A-993D-46A6-9938-F52BC7829280}" type="presParOf" srcId="{2990C82C-F871-4B68-AE9C-B8CF22629206}" destId="{D4D4F5F3-3A80-4970-AEEE-5CA852F92341}" srcOrd="2" destOrd="0" presId="urn:microsoft.com/office/officeart/2008/layout/VerticalCurvedList"/>
    <dgm:cxn modelId="{EE216473-7450-40C3-8A4F-ADDDE1997A32}" type="presParOf" srcId="{D4D4F5F3-3A80-4970-AEEE-5CA852F92341}" destId="{91DA4272-C381-44AF-8F2A-39DD54CDE01F}" srcOrd="0" destOrd="0" presId="urn:microsoft.com/office/officeart/2008/layout/VerticalCurvedList"/>
    <dgm:cxn modelId="{313D5650-0A9A-4F08-AC7E-D0117E7370EC}" type="presParOf" srcId="{2990C82C-F871-4B68-AE9C-B8CF22629206}" destId="{FA14166C-7222-46EB-B519-BE86E99A7E59}" srcOrd="3" destOrd="0" presId="urn:microsoft.com/office/officeart/2008/layout/VerticalCurvedList"/>
    <dgm:cxn modelId="{74529200-752D-4DC9-944B-C29A0A2E5F90}" type="presParOf" srcId="{2990C82C-F871-4B68-AE9C-B8CF22629206}" destId="{93B5F227-B93B-4484-9AA5-E94D83EEA734}" srcOrd="4" destOrd="0" presId="urn:microsoft.com/office/officeart/2008/layout/VerticalCurvedList"/>
    <dgm:cxn modelId="{F7B41F99-9F93-49B3-8957-F5FB4297D061}" type="presParOf" srcId="{93B5F227-B93B-4484-9AA5-E94D83EEA734}" destId="{07C470BD-1E10-4EA0-82D3-7854CA98938A}" srcOrd="0" destOrd="0" presId="urn:microsoft.com/office/officeart/2008/layout/VerticalCurvedList"/>
    <dgm:cxn modelId="{B649E853-76FB-44AA-AF75-F443EC49F6E5}" type="presParOf" srcId="{2990C82C-F871-4B68-AE9C-B8CF22629206}" destId="{A005944A-FB63-496F-809A-F22CAFE29008}" srcOrd="5" destOrd="0" presId="urn:microsoft.com/office/officeart/2008/layout/VerticalCurvedList"/>
    <dgm:cxn modelId="{58519407-E02D-4C82-97C6-45764A98DA81}" type="presParOf" srcId="{2990C82C-F871-4B68-AE9C-B8CF22629206}" destId="{75D544F8-B7D2-44BC-AD25-1DCAD86FBE91}" srcOrd="6" destOrd="0" presId="urn:microsoft.com/office/officeart/2008/layout/VerticalCurvedList"/>
    <dgm:cxn modelId="{BC04CD58-3B05-4D56-AFC3-E14FF651A99E}" type="presParOf" srcId="{75D544F8-B7D2-44BC-AD25-1DCAD86FBE91}" destId="{7A42DF1A-7686-4283-9BF1-A467892AA9D2}" srcOrd="0" destOrd="0" presId="urn:microsoft.com/office/officeart/2008/layout/VerticalCurvedList"/>
    <dgm:cxn modelId="{66FB8459-E1C6-444D-BDE0-832172D3C5FA}" type="presParOf" srcId="{2990C82C-F871-4B68-AE9C-B8CF22629206}" destId="{336CC575-3B1C-4A4D-845B-D422EA726F22}" srcOrd="7" destOrd="0" presId="urn:microsoft.com/office/officeart/2008/layout/VerticalCurvedList"/>
    <dgm:cxn modelId="{B7F80852-D922-419D-A109-20BE70C40FA5}" type="presParOf" srcId="{2990C82C-F871-4B68-AE9C-B8CF22629206}" destId="{49D9C98A-E84F-4D5E-8627-7AD37AF33411}" srcOrd="8" destOrd="0" presId="urn:microsoft.com/office/officeart/2008/layout/VerticalCurvedList"/>
    <dgm:cxn modelId="{D9ECEDE8-4DD0-4E09-97CD-29D8D51FD69B}" type="presParOf" srcId="{49D9C98A-E84F-4D5E-8627-7AD37AF33411}" destId="{4F2651F9-F872-4BA2-A804-417A8F12274B}" srcOrd="0" destOrd="0" presId="urn:microsoft.com/office/officeart/2008/layout/VerticalCurvedList"/>
    <dgm:cxn modelId="{56BB99BA-BB15-4744-84BF-1C796AE236C5}" type="presParOf" srcId="{2990C82C-F871-4B68-AE9C-B8CF22629206}" destId="{B9C0067C-E8EA-4F2A-97ED-BBD5D6B7812C}" srcOrd="9" destOrd="0" presId="urn:microsoft.com/office/officeart/2008/layout/VerticalCurvedList"/>
    <dgm:cxn modelId="{F04DCA50-01B5-4812-85EB-EAD33FB62701}" type="presParOf" srcId="{2990C82C-F871-4B68-AE9C-B8CF22629206}" destId="{99AA890B-895D-4F34-AFC7-7C3C612F9E98}" srcOrd="10" destOrd="0" presId="urn:microsoft.com/office/officeart/2008/layout/VerticalCurvedList"/>
    <dgm:cxn modelId="{0A6E7F76-0A76-4CB1-91C9-58264F461C6F}" type="presParOf" srcId="{99AA890B-895D-4F34-AFC7-7C3C612F9E98}" destId="{BFB6A592-AFB2-4C25-9E04-C7DB717B2DA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AA5D43-2E73-4985-9CFB-7992C0C453D7}" type="doc">
      <dgm:prSet loTypeId="urn:microsoft.com/office/officeart/2005/8/layout/p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4DDD9A-B15F-4F17-8648-2F05288E5049}">
      <dgm:prSet phldrT="[Text]" custT="1"/>
      <dgm:spPr/>
      <dgm:t>
        <a:bodyPr/>
        <a:lstStyle/>
        <a:p>
          <a:r>
            <a:rPr lang="en-IN" sz="4800" dirty="0"/>
            <a:t>Python</a:t>
          </a:r>
          <a:r>
            <a:rPr lang="en-IN" sz="4400" b="1" baseline="30000" dirty="0">
              <a:latin typeface="Agency FB" panose="020B0503020202020204" pitchFamily="34" charset="0"/>
            </a:rPr>
            <a:t>3.13.2</a:t>
          </a:r>
          <a:endParaRPr lang="en-IN" sz="4800" b="1" baseline="30000" dirty="0">
            <a:latin typeface="Agency FB" panose="020B0503020202020204" pitchFamily="34" charset="0"/>
          </a:endParaRPr>
        </a:p>
      </dgm:t>
    </dgm:pt>
    <dgm:pt modelId="{A5AFBACB-0FE8-486C-ACB9-D7D2B354118B}" type="parTrans" cxnId="{55BAB0BB-B0A5-45AD-89D4-6CACDDF9145C}">
      <dgm:prSet/>
      <dgm:spPr/>
      <dgm:t>
        <a:bodyPr/>
        <a:lstStyle/>
        <a:p>
          <a:endParaRPr lang="en-IN"/>
        </a:p>
      </dgm:t>
    </dgm:pt>
    <dgm:pt modelId="{6E37B9EB-2D37-4957-918A-7A6927B7F25F}" type="sibTrans" cxnId="{55BAB0BB-B0A5-45AD-89D4-6CACDDF9145C}">
      <dgm:prSet/>
      <dgm:spPr/>
      <dgm:t>
        <a:bodyPr/>
        <a:lstStyle/>
        <a:p>
          <a:endParaRPr lang="en-IN"/>
        </a:p>
      </dgm:t>
    </dgm:pt>
    <dgm:pt modelId="{05620392-0696-4F8A-8DA4-2B392CD112D8}">
      <dgm:prSet phldrT="[Text]"/>
      <dgm:spPr/>
      <dgm:t>
        <a:bodyPr/>
        <a:lstStyle/>
        <a:p>
          <a:r>
            <a:rPr lang="en-IN" dirty="0">
              <a:effectLst/>
            </a:rPr>
            <a:t>Yahoo</a:t>
          </a:r>
          <a:r>
            <a:rPr lang="en-IN" dirty="0"/>
            <a:t> Finance</a:t>
          </a:r>
        </a:p>
      </dgm:t>
    </dgm:pt>
    <dgm:pt modelId="{0D896EF4-F5C9-4A9B-ACFC-9CA14C8D03A0}" type="parTrans" cxnId="{8B3BA6F9-143A-4F42-9CA1-D762A51E91BC}">
      <dgm:prSet/>
      <dgm:spPr/>
      <dgm:t>
        <a:bodyPr/>
        <a:lstStyle/>
        <a:p>
          <a:endParaRPr lang="en-IN"/>
        </a:p>
      </dgm:t>
    </dgm:pt>
    <dgm:pt modelId="{AAB67466-F2CD-4215-A5F3-A73D39EBF73D}" type="sibTrans" cxnId="{8B3BA6F9-143A-4F42-9CA1-D762A51E91BC}">
      <dgm:prSet/>
      <dgm:spPr/>
      <dgm:t>
        <a:bodyPr/>
        <a:lstStyle/>
        <a:p>
          <a:endParaRPr lang="en-IN"/>
        </a:p>
      </dgm:t>
    </dgm:pt>
    <dgm:pt modelId="{8CD02C30-8C31-499C-9711-36483AC69B6B}">
      <dgm:prSet phldrT="[Text]"/>
      <dgm:spPr/>
      <dgm:t>
        <a:bodyPr/>
        <a:lstStyle/>
        <a:p>
          <a:r>
            <a:rPr lang="en-IN"/>
            <a:t>Flask</a:t>
          </a:r>
        </a:p>
      </dgm:t>
    </dgm:pt>
    <dgm:pt modelId="{002707D0-73E6-4085-AE21-3179B7C802CC}" type="parTrans" cxnId="{311D6E39-5037-48E4-8812-E05D1B3D8CE9}">
      <dgm:prSet/>
      <dgm:spPr/>
      <dgm:t>
        <a:bodyPr/>
        <a:lstStyle/>
        <a:p>
          <a:endParaRPr lang="en-IN"/>
        </a:p>
      </dgm:t>
    </dgm:pt>
    <dgm:pt modelId="{AEE32FAB-82C7-4C75-B92D-C32758E8F1F4}" type="sibTrans" cxnId="{311D6E39-5037-48E4-8812-E05D1B3D8CE9}">
      <dgm:prSet/>
      <dgm:spPr/>
      <dgm:t>
        <a:bodyPr/>
        <a:lstStyle/>
        <a:p>
          <a:endParaRPr lang="en-IN"/>
        </a:p>
      </dgm:t>
    </dgm:pt>
    <dgm:pt modelId="{02C81D45-D4AD-496A-B57F-0F8FC0458302}">
      <dgm:prSet phldrT="[Text]"/>
      <dgm:spPr/>
      <dgm:t>
        <a:bodyPr/>
        <a:lstStyle/>
        <a:p>
          <a:r>
            <a:rPr lang="en-IN" dirty="0"/>
            <a:t>Jupyter</a:t>
          </a:r>
        </a:p>
      </dgm:t>
    </dgm:pt>
    <dgm:pt modelId="{B3C83464-BFD7-4B67-88CE-71D716BC228E}" type="parTrans" cxnId="{80FBB0C1-A6CE-48FD-8F57-45A2E84782CC}">
      <dgm:prSet/>
      <dgm:spPr/>
      <dgm:t>
        <a:bodyPr/>
        <a:lstStyle/>
        <a:p>
          <a:endParaRPr lang="en-IN"/>
        </a:p>
      </dgm:t>
    </dgm:pt>
    <dgm:pt modelId="{BD3F07A7-CFC5-4C37-ADDE-64EC91B7A8D6}" type="sibTrans" cxnId="{80FBB0C1-A6CE-48FD-8F57-45A2E84782CC}">
      <dgm:prSet/>
      <dgm:spPr/>
      <dgm:t>
        <a:bodyPr/>
        <a:lstStyle/>
        <a:p>
          <a:endParaRPr lang="en-IN"/>
        </a:p>
      </dgm:t>
    </dgm:pt>
    <dgm:pt modelId="{055AE26F-802D-4C56-8B46-9DEB94917A7E}" type="pres">
      <dgm:prSet presAssocID="{A3AA5D43-2E73-4985-9CFB-7992C0C453D7}" presName="Name0" presStyleCnt="0">
        <dgm:presLayoutVars>
          <dgm:dir/>
          <dgm:resizeHandles val="exact"/>
        </dgm:presLayoutVars>
      </dgm:prSet>
      <dgm:spPr/>
    </dgm:pt>
    <dgm:pt modelId="{76214ABE-4927-4EE0-ABA8-94EB6B5A60EF}" type="pres">
      <dgm:prSet presAssocID="{ED4DDD9A-B15F-4F17-8648-2F05288E5049}" presName="compNode" presStyleCnt="0"/>
      <dgm:spPr/>
    </dgm:pt>
    <dgm:pt modelId="{5404E6E6-4546-491C-8B16-9C39317342E0}" type="pres">
      <dgm:prSet presAssocID="{ED4DDD9A-B15F-4F17-8648-2F05288E5049}" presName="pictRect" presStyleLbl="node1" presStyleIdx="0" presStyleCnt="4" custScaleX="53351" custScaleY="75044" custLinFactNeighborX="-2348" custLinFactNeighborY="-340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87D1CAA6-4190-4C19-9C47-261806B0C1E0}" type="pres">
      <dgm:prSet presAssocID="{ED4DDD9A-B15F-4F17-8648-2F05288E5049}" presName="textRect" presStyleLbl="revTx" presStyleIdx="0" presStyleCnt="4" custLinFactNeighborX="-5594" custLinFactNeighborY="-3848">
        <dgm:presLayoutVars>
          <dgm:bulletEnabled val="1"/>
        </dgm:presLayoutVars>
      </dgm:prSet>
      <dgm:spPr/>
    </dgm:pt>
    <dgm:pt modelId="{8B1A2176-EF48-4B35-AE00-5439307AA669}" type="pres">
      <dgm:prSet presAssocID="{6E37B9EB-2D37-4957-918A-7A6927B7F25F}" presName="sibTrans" presStyleLbl="sibTrans2D1" presStyleIdx="0" presStyleCnt="0"/>
      <dgm:spPr/>
    </dgm:pt>
    <dgm:pt modelId="{D2165009-4BB2-48D8-9A45-3CD14A8BAEAC}" type="pres">
      <dgm:prSet presAssocID="{05620392-0696-4F8A-8DA4-2B392CD112D8}" presName="compNode" presStyleCnt="0"/>
      <dgm:spPr/>
    </dgm:pt>
    <dgm:pt modelId="{38C84B24-0215-4160-990C-AFF827BF7656}" type="pres">
      <dgm:prSet presAssocID="{05620392-0696-4F8A-8DA4-2B392CD112D8}" presName="pictRect" presStyleLbl="node1" presStyleIdx="1" presStyleCnt="4" custScaleX="92723" custScaleY="95042" custLinFactNeighborX="-12305" custLinFactNeighborY="-2500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8D435D02-38DC-41A8-B1C3-DEFC67E5FB63}" type="pres">
      <dgm:prSet presAssocID="{05620392-0696-4F8A-8DA4-2B392CD112D8}" presName="textRect" presStyleLbl="revTx" presStyleIdx="1" presStyleCnt="4" custLinFactNeighborX="-12305" custLinFactNeighborY="-9950">
        <dgm:presLayoutVars>
          <dgm:bulletEnabled val="1"/>
        </dgm:presLayoutVars>
      </dgm:prSet>
      <dgm:spPr/>
    </dgm:pt>
    <dgm:pt modelId="{D6D207E1-B987-4E55-9DDF-C4E80C9271DB}" type="pres">
      <dgm:prSet presAssocID="{AAB67466-F2CD-4215-A5F3-A73D39EBF73D}" presName="sibTrans" presStyleLbl="sibTrans2D1" presStyleIdx="0" presStyleCnt="0"/>
      <dgm:spPr/>
    </dgm:pt>
    <dgm:pt modelId="{676CEAEC-3C34-4F9A-98C2-A7BCEBF5B596}" type="pres">
      <dgm:prSet presAssocID="{8CD02C30-8C31-499C-9711-36483AC69B6B}" presName="compNode" presStyleCnt="0"/>
      <dgm:spPr/>
    </dgm:pt>
    <dgm:pt modelId="{08827A7C-8549-4873-A98B-2E656A5BB45E}" type="pres">
      <dgm:prSet presAssocID="{8CD02C30-8C31-499C-9711-36483AC69B6B}" presName="pictRect" presStyleLbl="node1" presStyleIdx="2" presStyleCnt="4" custScaleX="78702" custScaleY="69635" custLinFactNeighborX="4389" custLinFactNeighborY="9941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</dgm:spPr>
    </dgm:pt>
    <dgm:pt modelId="{D9CA3765-D905-4ED2-816C-DE6A1CD0EB4B}" type="pres">
      <dgm:prSet presAssocID="{8CD02C30-8C31-499C-9711-36483AC69B6B}" presName="textRect" presStyleLbl="revTx" presStyleIdx="2" presStyleCnt="4" custLinFactNeighborX="10535" custLinFactNeighborY="1183">
        <dgm:presLayoutVars>
          <dgm:bulletEnabled val="1"/>
        </dgm:presLayoutVars>
      </dgm:prSet>
      <dgm:spPr/>
    </dgm:pt>
    <dgm:pt modelId="{A73BD1A1-28E6-4678-80F1-C76E62B47976}" type="pres">
      <dgm:prSet presAssocID="{AEE32FAB-82C7-4C75-B92D-C32758E8F1F4}" presName="sibTrans" presStyleLbl="sibTrans2D1" presStyleIdx="0" presStyleCnt="0"/>
      <dgm:spPr/>
    </dgm:pt>
    <dgm:pt modelId="{8B33DFA8-B443-400C-A9BA-B09F88B3D6CB}" type="pres">
      <dgm:prSet presAssocID="{02C81D45-D4AD-496A-B57F-0F8FC0458302}" presName="compNode" presStyleCnt="0"/>
      <dgm:spPr/>
    </dgm:pt>
    <dgm:pt modelId="{538058FC-67F1-4721-943F-DFC63A4A9552}" type="pres">
      <dgm:prSet presAssocID="{02C81D45-D4AD-496A-B57F-0F8FC0458302}" presName="pictRect" presStyleLbl="node1" presStyleIdx="3" presStyleCnt="4" custScaleX="100934" custScaleY="100914" custLinFactNeighborX="-9777" custLinFactNeighborY="7535"/>
      <dgm:spPr>
        <a:blipFill dpi="0" rotWithShape="1">
          <a:blip xmlns:r="http://schemas.openxmlformats.org/officeDocument/2006/relationships" r:embed="rId7"/>
          <a:srcRect/>
          <a:stretch>
            <a:fillRect l="22808" t="-1446" r="18562" b="2950"/>
          </a:stretch>
        </a:blipFill>
      </dgm:spPr>
    </dgm:pt>
    <dgm:pt modelId="{703A046E-7259-4145-961B-5BB9BC527E02}" type="pres">
      <dgm:prSet presAssocID="{02C81D45-D4AD-496A-B57F-0F8FC0458302}" presName="textRect" presStyleLbl="revTx" presStyleIdx="3" presStyleCnt="4" custLinFactNeighborX="-5284" custLinFactNeighborY="-3395">
        <dgm:presLayoutVars>
          <dgm:bulletEnabled val="1"/>
        </dgm:presLayoutVars>
      </dgm:prSet>
      <dgm:spPr/>
    </dgm:pt>
  </dgm:ptLst>
  <dgm:cxnLst>
    <dgm:cxn modelId="{6244C80A-6885-4315-A11F-918F9F40CAE2}" type="presOf" srcId="{ED4DDD9A-B15F-4F17-8648-2F05288E5049}" destId="{87D1CAA6-4190-4C19-9C47-261806B0C1E0}" srcOrd="0" destOrd="0" presId="urn:microsoft.com/office/officeart/2005/8/layout/pList1"/>
    <dgm:cxn modelId="{311D6E39-5037-48E4-8812-E05D1B3D8CE9}" srcId="{A3AA5D43-2E73-4985-9CFB-7992C0C453D7}" destId="{8CD02C30-8C31-499C-9711-36483AC69B6B}" srcOrd="2" destOrd="0" parTransId="{002707D0-73E6-4085-AE21-3179B7C802CC}" sibTransId="{AEE32FAB-82C7-4C75-B92D-C32758E8F1F4}"/>
    <dgm:cxn modelId="{E8E324A6-8BF1-463A-8A95-F053837E3932}" type="presOf" srcId="{AEE32FAB-82C7-4C75-B92D-C32758E8F1F4}" destId="{A73BD1A1-28E6-4678-80F1-C76E62B47976}" srcOrd="0" destOrd="0" presId="urn:microsoft.com/office/officeart/2005/8/layout/pList1"/>
    <dgm:cxn modelId="{2A51E5B2-75F8-437B-88DB-0B9563D72D85}" type="presOf" srcId="{8CD02C30-8C31-499C-9711-36483AC69B6B}" destId="{D9CA3765-D905-4ED2-816C-DE6A1CD0EB4B}" srcOrd="0" destOrd="0" presId="urn:microsoft.com/office/officeart/2005/8/layout/pList1"/>
    <dgm:cxn modelId="{1A5D4CB8-9CB4-42A0-B7DB-949B3BA5DDA8}" type="presOf" srcId="{A3AA5D43-2E73-4985-9CFB-7992C0C453D7}" destId="{055AE26F-802D-4C56-8B46-9DEB94917A7E}" srcOrd="0" destOrd="0" presId="urn:microsoft.com/office/officeart/2005/8/layout/pList1"/>
    <dgm:cxn modelId="{55BAB0BB-B0A5-45AD-89D4-6CACDDF9145C}" srcId="{A3AA5D43-2E73-4985-9CFB-7992C0C453D7}" destId="{ED4DDD9A-B15F-4F17-8648-2F05288E5049}" srcOrd="0" destOrd="0" parTransId="{A5AFBACB-0FE8-486C-ACB9-D7D2B354118B}" sibTransId="{6E37B9EB-2D37-4957-918A-7A6927B7F25F}"/>
    <dgm:cxn modelId="{80FBB0C1-A6CE-48FD-8F57-45A2E84782CC}" srcId="{A3AA5D43-2E73-4985-9CFB-7992C0C453D7}" destId="{02C81D45-D4AD-496A-B57F-0F8FC0458302}" srcOrd="3" destOrd="0" parTransId="{B3C83464-BFD7-4B67-88CE-71D716BC228E}" sibTransId="{BD3F07A7-CFC5-4C37-ADDE-64EC91B7A8D6}"/>
    <dgm:cxn modelId="{B25537D0-8593-4D44-A765-D8CC4169F3D3}" type="presOf" srcId="{02C81D45-D4AD-496A-B57F-0F8FC0458302}" destId="{703A046E-7259-4145-961B-5BB9BC527E02}" srcOrd="0" destOrd="0" presId="urn:microsoft.com/office/officeart/2005/8/layout/pList1"/>
    <dgm:cxn modelId="{7CEAF4D8-D983-48B5-87DD-F802904883AE}" type="presOf" srcId="{05620392-0696-4F8A-8DA4-2B392CD112D8}" destId="{8D435D02-38DC-41A8-B1C3-DEFC67E5FB63}" srcOrd="0" destOrd="0" presId="urn:microsoft.com/office/officeart/2005/8/layout/pList1"/>
    <dgm:cxn modelId="{8B3BA6F9-143A-4F42-9CA1-D762A51E91BC}" srcId="{A3AA5D43-2E73-4985-9CFB-7992C0C453D7}" destId="{05620392-0696-4F8A-8DA4-2B392CD112D8}" srcOrd="1" destOrd="0" parTransId="{0D896EF4-F5C9-4A9B-ACFC-9CA14C8D03A0}" sibTransId="{AAB67466-F2CD-4215-A5F3-A73D39EBF73D}"/>
    <dgm:cxn modelId="{F6D0BFFC-2166-414A-8D65-3FEBA2CB2501}" type="presOf" srcId="{6E37B9EB-2D37-4957-918A-7A6927B7F25F}" destId="{8B1A2176-EF48-4B35-AE00-5439307AA669}" srcOrd="0" destOrd="0" presId="urn:microsoft.com/office/officeart/2005/8/layout/pList1"/>
    <dgm:cxn modelId="{BFCBC8FC-0962-4710-A108-40035F6B3715}" type="presOf" srcId="{AAB67466-F2CD-4215-A5F3-A73D39EBF73D}" destId="{D6D207E1-B987-4E55-9DDF-C4E80C9271DB}" srcOrd="0" destOrd="0" presId="urn:microsoft.com/office/officeart/2005/8/layout/pList1"/>
    <dgm:cxn modelId="{CCF2E3D8-B28C-41CE-B6C9-63E6C9AD29B2}" type="presParOf" srcId="{055AE26F-802D-4C56-8B46-9DEB94917A7E}" destId="{76214ABE-4927-4EE0-ABA8-94EB6B5A60EF}" srcOrd="0" destOrd="0" presId="urn:microsoft.com/office/officeart/2005/8/layout/pList1"/>
    <dgm:cxn modelId="{E0F5589D-FD56-4C14-B46A-CEB7C1159687}" type="presParOf" srcId="{76214ABE-4927-4EE0-ABA8-94EB6B5A60EF}" destId="{5404E6E6-4546-491C-8B16-9C39317342E0}" srcOrd="0" destOrd="0" presId="urn:microsoft.com/office/officeart/2005/8/layout/pList1"/>
    <dgm:cxn modelId="{9C95EC3D-942E-496D-AD23-5ABF9E77195B}" type="presParOf" srcId="{76214ABE-4927-4EE0-ABA8-94EB6B5A60EF}" destId="{87D1CAA6-4190-4C19-9C47-261806B0C1E0}" srcOrd="1" destOrd="0" presId="urn:microsoft.com/office/officeart/2005/8/layout/pList1"/>
    <dgm:cxn modelId="{79F8921E-C979-410D-A8EC-F6808838CF2C}" type="presParOf" srcId="{055AE26F-802D-4C56-8B46-9DEB94917A7E}" destId="{8B1A2176-EF48-4B35-AE00-5439307AA669}" srcOrd="1" destOrd="0" presId="urn:microsoft.com/office/officeart/2005/8/layout/pList1"/>
    <dgm:cxn modelId="{26C5316F-6FD4-4CC5-86BB-7A13D974D73B}" type="presParOf" srcId="{055AE26F-802D-4C56-8B46-9DEB94917A7E}" destId="{D2165009-4BB2-48D8-9A45-3CD14A8BAEAC}" srcOrd="2" destOrd="0" presId="urn:microsoft.com/office/officeart/2005/8/layout/pList1"/>
    <dgm:cxn modelId="{741B818D-AEF9-4B23-83F1-46DDDA64F0E8}" type="presParOf" srcId="{D2165009-4BB2-48D8-9A45-3CD14A8BAEAC}" destId="{38C84B24-0215-4160-990C-AFF827BF7656}" srcOrd="0" destOrd="0" presId="urn:microsoft.com/office/officeart/2005/8/layout/pList1"/>
    <dgm:cxn modelId="{64BFFF72-4039-4866-8DEE-CE6913E3A097}" type="presParOf" srcId="{D2165009-4BB2-48D8-9A45-3CD14A8BAEAC}" destId="{8D435D02-38DC-41A8-B1C3-DEFC67E5FB63}" srcOrd="1" destOrd="0" presId="urn:microsoft.com/office/officeart/2005/8/layout/pList1"/>
    <dgm:cxn modelId="{B84A6049-893C-49EE-9709-AD56DDD124B0}" type="presParOf" srcId="{055AE26F-802D-4C56-8B46-9DEB94917A7E}" destId="{D6D207E1-B987-4E55-9DDF-C4E80C9271DB}" srcOrd="3" destOrd="0" presId="urn:microsoft.com/office/officeart/2005/8/layout/pList1"/>
    <dgm:cxn modelId="{32CA8AE9-E428-4A90-B353-23A57AEC6041}" type="presParOf" srcId="{055AE26F-802D-4C56-8B46-9DEB94917A7E}" destId="{676CEAEC-3C34-4F9A-98C2-A7BCEBF5B596}" srcOrd="4" destOrd="0" presId="urn:microsoft.com/office/officeart/2005/8/layout/pList1"/>
    <dgm:cxn modelId="{E27C430A-C731-4CDB-8062-0F8E3EE475FC}" type="presParOf" srcId="{676CEAEC-3C34-4F9A-98C2-A7BCEBF5B596}" destId="{08827A7C-8549-4873-A98B-2E656A5BB45E}" srcOrd="0" destOrd="0" presId="urn:microsoft.com/office/officeart/2005/8/layout/pList1"/>
    <dgm:cxn modelId="{9B78EC25-FCAD-496C-8462-6064FBC4FF48}" type="presParOf" srcId="{676CEAEC-3C34-4F9A-98C2-A7BCEBF5B596}" destId="{D9CA3765-D905-4ED2-816C-DE6A1CD0EB4B}" srcOrd="1" destOrd="0" presId="urn:microsoft.com/office/officeart/2005/8/layout/pList1"/>
    <dgm:cxn modelId="{790D8C39-AC55-4B8F-A18D-4EC9263CBC0E}" type="presParOf" srcId="{055AE26F-802D-4C56-8B46-9DEB94917A7E}" destId="{A73BD1A1-28E6-4678-80F1-C76E62B47976}" srcOrd="5" destOrd="0" presId="urn:microsoft.com/office/officeart/2005/8/layout/pList1"/>
    <dgm:cxn modelId="{86870AB9-2DB4-47CF-B2B4-27599DCF4F91}" type="presParOf" srcId="{055AE26F-802D-4C56-8B46-9DEB94917A7E}" destId="{8B33DFA8-B443-400C-A9BA-B09F88B3D6CB}" srcOrd="6" destOrd="0" presId="urn:microsoft.com/office/officeart/2005/8/layout/pList1"/>
    <dgm:cxn modelId="{E56F7C87-7804-43FD-B29E-7B781BDAEC91}" type="presParOf" srcId="{8B33DFA8-B443-400C-A9BA-B09F88B3D6CB}" destId="{538058FC-67F1-4721-943F-DFC63A4A9552}" srcOrd="0" destOrd="0" presId="urn:microsoft.com/office/officeart/2005/8/layout/pList1"/>
    <dgm:cxn modelId="{DB8F1DF9-36BD-4A75-A2E0-977257D49F70}" type="presParOf" srcId="{8B33DFA8-B443-400C-A9BA-B09F88B3D6CB}" destId="{703A046E-7259-4145-961B-5BB9BC527E02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724B9F-8C68-4471-A790-2CE511ED707A}" type="doc">
      <dgm:prSet loTypeId="urn:microsoft.com/office/officeart/2005/8/layout/hList9" loCatId="list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EBF326ED-9014-4210-84CA-AF66C22980CA}">
      <dgm:prSet custT="1"/>
      <dgm:spPr/>
      <dgm:t>
        <a:bodyPr/>
        <a:lstStyle/>
        <a:p>
          <a:r>
            <a:rPr lang="en-US" sz="2000" b="1" dirty="0">
              <a:latin typeface="+mj-lt"/>
              <a:ea typeface="Canva Sans Bold"/>
              <a:cs typeface="Canva Sans Bold"/>
              <a:sym typeface="Canva Sans Bold"/>
            </a:rPr>
            <a:t>INNOVATION</a:t>
          </a:r>
          <a:endParaRPr lang="en-IN" sz="2000" dirty="0">
            <a:latin typeface="+mj-lt"/>
          </a:endParaRPr>
        </a:p>
      </dgm:t>
    </dgm:pt>
    <dgm:pt modelId="{09E90452-61A0-443C-A962-90237F863ECA}" type="parTrans" cxnId="{96DB5DF0-D2E1-41CD-87E2-A6E4E910F197}">
      <dgm:prSet/>
      <dgm:spPr/>
      <dgm:t>
        <a:bodyPr/>
        <a:lstStyle/>
        <a:p>
          <a:endParaRPr lang="en-IN" sz="1800"/>
        </a:p>
      </dgm:t>
    </dgm:pt>
    <dgm:pt modelId="{E25271A5-EA58-4B1D-AD02-39171686077F}" type="sibTrans" cxnId="{96DB5DF0-D2E1-41CD-87E2-A6E4E910F197}">
      <dgm:prSet/>
      <dgm:spPr/>
      <dgm:t>
        <a:bodyPr/>
        <a:lstStyle/>
        <a:p>
          <a:endParaRPr lang="en-IN" sz="1800"/>
        </a:p>
      </dgm:t>
    </dgm:pt>
    <dgm:pt modelId="{0E5A0906-653E-4CE6-94A2-961BE02819B7}">
      <dgm:prSet custT="1"/>
      <dgm:spPr/>
      <dgm:t>
        <a:bodyPr/>
        <a:lstStyle/>
        <a:p>
          <a:r>
            <a:rPr lang="en-US" sz="2000" b="1" dirty="0">
              <a:latin typeface="Canva Sans Bold"/>
              <a:ea typeface="Canva Sans Bold"/>
              <a:cs typeface="Canva Sans Bold"/>
              <a:sym typeface="Canva Sans Bold"/>
            </a:rPr>
            <a:t>IMPACT</a:t>
          </a:r>
          <a:endParaRPr lang="en-IN" sz="2000" dirty="0"/>
        </a:p>
      </dgm:t>
    </dgm:pt>
    <dgm:pt modelId="{869094C2-EEF9-40A4-914B-6A49B2A9D340}" type="parTrans" cxnId="{0A37C5EA-0AF8-4F8F-B33C-FA6084A0DFCA}">
      <dgm:prSet/>
      <dgm:spPr/>
      <dgm:t>
        <a:bodyPr/>
        <a:lstStyle/>
        <a:p>
          <a:endParaRPr lang="en-IN" sz="1800"/>
        </a:p>
      </dgm:t>
    </dgm:pt>
    <dgm:pt modelId="{8FE265BC-2AB4-4A09-9272-2791E4C25DBA}" type="sibTrans" cxnId="{0A37C5EA-0AF8-4F8F-B33C-FA6084A0DFCA}">
      <dgm:prSet/>
      <dgm:spPr/>
      <dgm:t>
        <a:bodyPr/>
        <a:lstStyle/>
        <a:p>
          <a:endParaRPr lang="en-IN" sz="1800"/>
        </a:p>
      </dgm:t>
    </dgm:pt>
    <dgm:pt modelId="{F6C3E8CA-427C-48CD-8238-AE31FEF03F4F}">
      <dgm:prSet custT="1"/>
      <dgm:spPr/>
      <dgm:t>
        <a:bodyPr/>
        <a:lstStyle/>
        <a:p>
          <a:pPr algn="just"/>
          <a:r>
            <a:rPr lang="en-US" sz="2400" b="1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Signal Prediction : </a:t>
          </a:r>
          <a:r>
            <a:rPr lang="en-US" sz="24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Our system predicts buy/hold/sell signals using historical data patterns and machine learning algorithms, moving beyond basic technical analysis.</a:t>
          </a:r>
          <a:endParaRPr lang="en-IN" sz="24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6E2F05E6-FD68-41EB-9A44-6FE50DF81F51}" type="parTrans" cxnId="{B5EAFFDB-01AA-4A6F-BF63-7F3B371475F3}">
      <dgm:prSet/>
      <dgm:spPr/>
      <dgm:t>
        <a:bodyPr/>
        <a:lstStyle/>
        <a:p>
          <a:endParaRPr lang="en-IN" sz="1800"/>
        </a:p>
      </dgm:t>
    </dgm:pt>
    <dgm:pt modelId="{0539875A-350D-469E-B162-AC29362CD38A}" type="sibTrans" cxnId="{B5EAFFDB-01AA-4A6F-BF63-7F3B371475F3}">
      <dgm:prSet/>
      <dgm:spPr/>
      <dgm:t>
        <a:bodyPr/>
        <a:lstStyle/>
        <a:p>
          <a:endParaRPr lang="en-IN" sz="1800"/>
        </a:p>
      </dgm:t>
    </dgm:pt>
    <dgm:pt modelId="{7924A874-6A88-45CD-B8FF-FB6B63C99029}">
      <dgm:prSet custT="1"/>
      <dgm:spPr/>
      <dgm:t>
        <a:bodyPr/>
        <a:lstStyle/>
        <a:p>
          <a:pPr algn="l"/>
          <a:r>
            <a:rPr lang="en-US" sz="2400" b="1" dirty="0"/>
            <a:t>Democratizing Financial Intelligence :</a:t>
          </a:r>
          <a:r>
            <a:rPr lang="en-US" sz="2400" dirty="0"/>
            <a:t>
Empowers small-scale investors and beginners to make data-driven decisions, reducing reliance on expensive financial advisors.</a:t>
          </a:r>
          <a:endParaRPr lang="en-IN" sz="2400" dirty="0"/>
        </a:p>
      </dgm:t>
    </dgm:pt>
    <dgm:pt modelId="{6C5BE8A9-6F75-42A4-A826-75D2FCD1969E}" type="parTrans" cxnId="{F8BFDFAA-A2EA-4B27-BC50-9DB377D69668}">
      <dgm:prSet/>
      <dgm:spPr/>
      <dgm:t>
        <a:bodyPr/>
        <a:lstStyle/>
        <a:p>
          <a:endParaRPr lang="en-IN" sz="1800"/>
        </a:p>
      </dgm:t>
    </dgm:pt>
    <dgm:pt modelId="{2820E6CA-E8C3-4BDF-8F0F-61532F617F11}" type="sibTrans" cxnId="{F8BFDFAA-A2EA-4B27-BC50-9DB377D69668}">
      <dgm:prSet/>
      <dgm:spPr/>
      <dgm:t>
        <a:bodyPr/>
        <a:lstStyle/>
        <a:p>
          <a:endParaRPr lang="en-IN" sz="1800"/>
        </a:p>
      </dgm:t>
    </dgm:pt>
    <dgm:pt modelId="{346E0D30-597C-4C79-BAFD-E1A70AAAF40A}" type="pres">
      <dgm:prSet presAssocID="{49724B9F-8C68-4471-A790-2CE511ED707A}" presName="list" presStyleCnt="0">
        <dgm:presLayoutVars>
          <dgm:dir/>
          <dgm:animLvl val="lvl"/>
        </dgm:presLayoutVars>
      </dgm:prSet>
      <dgm:spPr/>
    </dgm:pt>
    <dgm:pt modelId="{67E1AC81-8365-489A-B861-B57486D7BC58}" type="pres">
      <dgm:prSet presAssocID="{EBF326ED-9014-4210-84CA-AF66C22980CA}" presName="posSpace" presStyleCnt="0"/>
      <dgm:spPr/>
    </dgm:pt>
    <dgm:pt modelId="{68029835-BC02-475A-B18F-0C9C4E0945B0}" type="pres">
      <dgm:prSet presAssocID="{EBF326ED-9014-4210-84CA-AF66C22980CA}" presName="vertFlow" presStyleCnt="0"/>
      <dgm:spPr/>
    </dgm:pt>
    <dgm:pt modelId="{970DDFBB-0A16-4101-A118-38ADA6F0C50B}" type="pres">
      <dgm:prSet presAssocID="{EBF326ED-9014-4210-84CA-AF66C22980CA}" presName="topSpace" presStyleCnt="0"/>
      <dgm:spPr/>
    </dgm:pt>
    <dgm:pt modelId="{65DC7C05-9EC7-49FB-8744-632A392B3B53}" type="pres">
      <dgm:prSet presAssocID="{EBF326ED-9014-4210-84CA-AF66C22980CA}" presName="firstComp" presStyleCnt="0"/>
      <dgm:spPr/>
    </dgm:pt>
    <dgm:pt modelId="{372C0FFC-3CE1-4763-9789-AD09F08807B7}" type="pres">
      <dgm:prSet presAssocID="{EBF326ED-9014-4210-84CA-AF66C22980CA}" presName="firstChild" presStyleLbl="bgAccFollowNode1" presStyleIdx="0" presStyleCnt="2"/>
      <dgm:spPr/>
    </dgm:pt>
    <dgm:pt modelId="{8D9D7FA1-DFE4-4B34-8A06-7C1CF773BBD4}" type="pres">
      <dgm:prSet presAssocID="{EBF326ED-9014-4210-84CA-AF66C22980CA}" presName="firstChildTx" presStyleLbl="bgAccFollowNode1" presStyleIdx="0" presStyleCnt="2">
        <dgm:presLayoutVars>
          <dgm:bulletEnabled val="1"/>
        </dgm:presLayoutVars>
      </dgm:prSet>
      <dgm:spPr/>
    </dgm:pt>
    <dgm:pt modelId="{29135499-CED8-4176-8D80-646956CFE475}" type="pres">
      <dgm:prSet presAssocID="{EBF326ED-9014-4210-84CA-AF66C22980CA}" presName="negSpace" presStyleCnt="0"/>
      <dgm:spPr/>
    </dgm:pt>
    <dgm:pt modelId="{2F0331EA-655D-479B-8508-0A866440BA28}" type="pres">
      <dgm:prSet presAssocID="{EBF326ED-9014-4210-84CA-AF66C22980CA}" presName="circle" presStyleLbl="node1" presStyleIdx="0" presStyleCnt="2"/>
      <dgm:spPr/>
    </dgm:pt>
    <dgm:pt modelId="{F9D8584C-0322-4BB7-82F1-99AA0F514998}" type="pres">
      <dgm:prSet presAssocID="{E25271A5-EA58-4B1D-AD02-39171686077F}" presName="transSpace" presStyleCnt="0"/>
      <dgm:spPr/>
    </dgm:pt>
    <dgm:pt modelId="{BC0896CA-808B-44B0-8E92-13B1A5B97AFE}" type="pres">
      <dgm:prSet presAssocID="{0E5A0906-653E-4CE6-94A2-961BE02819B7}" presName="posSpace" presStyleCnt="0"/>
      <dgm:spPr/>
    </dgm:pt>
    <dgm:pt modelId="{A981FB2F-71B7-48A4-B48D-531E6A5EBAE1}" type="pres">
      <dgm:prSet presAssocID="{0E5A0906-653E-4CE6-94A2-961BE02819B7}" presName="vertFlow" presStyleCnt="0"/>
      <dgm:spPr/>
    </dgm:pt>
    <dgm:pt modelId="{7DF1BAC0-58BC-4706-A541-F0D25519CDB0}" type="pres">
      <dgm:prSet presAssocID="{0E5A0906-653E-4CE6-94A2-961BE02819B7}" presName="topSpace" presStyleCnt="0"/>
      <dgm:spPr/>
    </dgm:pt>
    <dgm:pt modelId="{75C095BC-AD88-46EA-9F2F-BDD145C79D4A}" type="pres">
      <dgm:prSet presAssocID="{0E5A0906-653E-4CE6-94A2-961BE02819B7}" presName="firstComp" presStyleCnt="0"/>
      <dgm:spPr/>
    </dgm:pt>
    <dgm:pt modelId="{328BD1CF-30FF-48AF-A7E2-0AA35C4DEDA3}" type="pres">
      <dgm:prSet presAssocID="{0E5A0906-653E-4CE6-94A2-961BE02819B7}" presName="firstChild" presStyleLbl="bgAccFollowNode1" presStyleIdx="1" presStyleCnt="2"/>
      <dgm:spPr/>
    </dgm:pt>
    <dgm:pt modelId="{84B9607A-15F3-4C95-8D75-4B02120C9B1E}" type="pres">
      <dgm:prSet presAssocID="{0E5A0906-653E-4CE6-94A2-961BE02819B7}" presName="firstChildTx" presStyleLbl="bgAccFollowNode1" presStyleIdx="1" presStyleCnt="2">
        <dgm:presLayoutVars>
          <dgm:bulletEnabled val="1"/>
        </dgm:presLayoutVars>
      </dgm:prSet>
      <dgm:spPr/>
    </dgm:pt>
    <dgm:pt modelId="{C13B5C59-44A9-4E2C-B66B-B67A13D6C334}" type="pres">
      <dgm:prSet presAssocID="{0E5A0906-653E-4CE6-94A2-961BE02819B7}" presName="negSpace" presStyleCnt="0"/>
      <dgm:spPr/>
    </dgm:pt>
    <dgm:pt modelId="{8FF94BD5-2EB7-418B-B87B-911A61515544}" type="pres">
      <dgm:prSet presAssocID="{0E5A0906-653E-4CE6-94A2-961BE02819B7}" presName="circle" presStyleLbl="node1" presStyleIdx="1" presStyleCnt="2"/>
      <dgm:spPr/>
    </dgm:pt>
  </dgm:ptLst>
  <dgm:cxnLst>
    <dgm:cxn modelId="{D42BDF09-F9CF-45BD-BD64-7253C37D7E3A}" type="presOf" srcId="{0E5A0906-653E-4CE6-94A2-961BE02819B7}" destId="{8FF94BD5-2EB7-418B-B87B-911A61515544}" srcOrd="0" destOrd="0" presId="urn:microsoft.com/office/officeart/2005/8/layout/hList9"/>
    <dgm:cxn modelId="{1462060A-4211-4608-90EE-56521CED6AD7}" type="presOf" srcId="{EBF326ED-9014-4210-84CA-AF66C22980CA}" destId="{2F0331EA-655D-479B-8508-0A866440BA28}" srcOrd="0" destOrd="0" presId="urn:microsoft.com/office/officeart/2005/8/layout/hList9"/>
    <dgm:cxn modelId="{15FC7245-3150-4F78-86AE-E5074F273DDA}" type="presOf" srcId="{F6C3E8CA-427C-48CD-8238-AE31FEF03F4F}" destId="{372C0FFC-3CE1-4763-9789-AD09F08807B7}" srcOrd="0" destOrd="0" presId="urn:microsoft.com/office/officeart/2005/8/layout/hList9"/>
    <dgm:cxn modelId="{C797B06D-E799-4583-A5A4-2647BA866291}" type="presOf" srcId="{7924A874-6A88-45CD-B8FF-FB6B63C99029}" destId="{328BD1CF-30FF-48AF-A7E2-0AA35C4DEDA3}" srcOrd="0" destOrd="0" presId="urn:microsoft.com/office/officeart/2005/8/layout/hList9"/>
    <dgm:cxn modelId="{463BE8A0-DDB6-4CB1-AB1A-63960EC9C06C}" type="presOf" srcId="{F6C3E8CA-427C-48CD-8238-AE31FEF03F4F}" destId="{8D9D7FA1-DFE4-4B34-8A06-7C1CF773BBD4}" srcOrd="1" destOrd="0" presId="urn:microsoft.com/office/officeart/2005/8/layout/hList9"/>
    <dgm:cxn modelId="{F8BFDFAA-A2EA-4B27-BC50-9DB377D69668}" srcId="{0E5A0906-653E-4CE6-94A2-961BE02819B7}" destId="{7924A874-6A88-45CD-B8FF-FB6B63C99029}" srcOrd="0" destOrd="0" parTransId="{6C5BE8A9-6F75-42A4-A826-75D2FCD1969E}" sibTransId="{2820E6CA-E8C3-4BDF-8F0F-61532F617F11}"/>
    <dgm:cxn modelId="{B5EAFFDB-01AA-4A6F-BF63-7F3B371475F3}" srcId="{EBF326ED-9014-4210-84CA-AF66C22980CA}" destId="{F6C3E8CA-427C-48CD-8238-AE31FEF03F4F}" srcOrd="0" destOrd="0" parTransId="{6E2F05E6-FD68-41EB-9A44-6FE50DF81F51}" sibTransId="{0539875A-350D-469E-B162-AC29362CD38A}"/>
    <dgm:cxn modelId="{0A37C5EA-0AF8-4F8F-B33C-FA6084A0DFCA}" srcId="{49724B9F-8C68-4471-A790-2CE511ED707A}" destId="{0E5A0906-653E-4CE6-94A2-961BE02819B7}" srcOrd="1" destOrd="0" parTransId="{869094C2-EEF9-40A4-914B-6A49B2A9D340}" sibTransId="{8FE265BC-2AB4-4A09-9272-2791E4C25DBA}"/>
    <dgm:cxn modelId="{96DB5DF0-D2E1-41CD-87E2-A6E4E910F197}" srcId="{49724B9F-8C68-4471-A790-2CE511ED707A}" destId="{EBF326ED-9014-4210-84CA-AF66C22980CA}" srcOrd="0" destOrd="0" parTransId="{09E90452-61A0-443C-A962-90237F863ECA}" sibTransId="{E25271A5-EA58-4B1D-AD02-39171686077F}"/>
    <dgm:cxn modelId="{44F06AF9-7D21-4D45-BB4E-FCBDA86A8743}" type="presOf" srcId="{49724B9F-8C68-4471-A790-2CE511ED707A}" destId="{346E0D30-597C-4C79-BAFD-E1A70AAAF40A}" srcOrd="0" destOrd="0" presId="urn:microsoft.com/office/officeart/2005/8/layout/hList9"/>
    <dgm:cxn modelId="{5D3804FA-BE05-49A7-B40E-0A495D80B6DB}" type="presOf" srcId="{7924A874-6A88-45CD-B8FF-FB6B63C99029}" destId="{84B9607A-15F3-4C95-8D75-4B02120C9B1E}" srcOrd="1" destOrd="0" presId="urn:microsoft.com/office/officeart/2005/8/layout/hList9"/>
    <dgm:cxn modelId="{EDC224F1-0980-4CB8-B79F-D2A6E39B3526}" type="presParOf" srcId="{346E0D30-597C-4C79-BAFD-E1A70AAAF40A}" destId="{67E1AC81-8365-489A-B861-B57486D7BC58}" srcOrd="0" destOrd="0" presId="urn:microsoft.com/office/officeart/2005/8/layout/hList9"/>
    <dgm:cxn modelId="{ABC58FE0-11D2-400D-BC12-73BD639351B4}" type="presParOf" srcId="{346E0D30-597C-4C79-BAFD-E1A70AAAF40A}" destId="{68029835-BC02-475A-B18F-0C9C4E0945B0}" srcOrd="1" destOrd="0" presId="urn:microsoft.com/office/officeart/2005/8/layout/hList9"/>
    <dgm:cxn modelId="{D2A495A6-0EEA-40C9-94BC-547DE628949E}" type="presParOf" srcId="{68029835-BC02-475A-B18F-0C9C4E0945B0}" destId="{970DDFBB-0A16-4101-A118-38ADA6F0C50B}" srcOrd="0" destOrd="0" presId="urn:microsoft.com/office/officeart/2005/8/layout/hList9"/>
    <dgm:cxn modelId="{057BF8D5-6493-405B-9392-C6224CB6FCA5}" type="presParOf" srcId="{68029835-BC02-475A-B18F-0C9C4E0945B0}" destId="{65DC7C05-9EC7-49FB-8744-632A392B3B53}" srcOrd="1" destOrd="0" presId="urn:microsoft.com/office/officeart/2005/8/layout/hList9"/>
    <dgm:cxn modelId="{EA2ECA45-BD10-48C7-ADCB-FDF48396423D}" type="presParOf" srcId="{65DC7C05-9EC7-49FB-8744-632A392B3B53}" destId="{372C0FFC-3CE1-4763-9789-AD09F08807B7}" srcOrd="0" destOrd="0" presId="urn:microsoft.com/office/officeart/2005/8/layout/hList9"/>
    <dgm:cxn modelId="{6DEE2C4E-5C19-44F3-A5FF-A7C4DA321F02}" type="presParOf" srcId="{65DC7C05-9EC7-49FB-8744-632A392B3B53}" destId="{8D9D7FA1-DFE4-4B34-8A06-7C1CF773BBD4}" srcOrd="1" destOrd="0" presId="urn:microsoft.com/office/officeart/2005/8/layout/hList9"/>
    <dgm:cxn modelId="{7EA53488-BEDD-4FE4-87E2-092F28EB7062}" type="presParOf" srcId="{346E0D30-597C-4C79-BAFD-E1A70AAAF40A}" destId="{29135499-CED8-4176-8D80-646956CFE475}" srcOrd="2" destOrd="0" presId="urn:microsoft.com/office/officeart/2005/8/layout/hList9"/>
    <dgm:cxn modelId="{DDBDFDE1-AEF9-4598-BB71-151A4EC07E59}" type="presParOf" srcId="{346E0D30-597C-4C79-BAFD-E1A70AAAF40A}" destId="{2F0331EA-655D-479B-8508-0A866440BA28}" srcOrd="3" destOrd="0" presId="urn:microsoft.com/office/officeart/2005/8/layout/hList9"/>
    <dgm:cxn modelId="{60B24CC2-873D-4936-8608-C3C7324F5C81}" type="presParOf" srcId="{346E0D30-597C-4C79-BAFD-E1A70AAAF40A}" destId="{F9D8584C-0322-4BB7-82F1-99AA0F514998}" srcOrd="4" destOrd="0" presId="urn:microsoft.com/office/officeart/2005/8/layout/hList9"/>
    <dgm:cxn modelId="{A6174FC1-5A9C-40D4-9FEC-E3E3EBD29885}" type="presParOf" srcId="{346E0D30-597C-4C79-BAFD-E1A70AAAF40A}" destId="{BC0896CA-808B-44B0-8E92-13B1A5B97AFE}" srcOrd="5" destOrd="0" presId="urn:microsoft.com/office/officeart/2005/8/layout/hList9"/>
    <dgm:cxn modelId="{28835FC5-7E6A-40CA-B6E7-94F506DC39F6}" type="presParOf" srcId="{346E0D30-597C-4C79-BAFD-E1A70AAAF40A}" destId="{A981FB2F-71B7-48A4-B48D-531E6A5EBAE1}" srcOrd="6" destOrd="0" presId="urn:microsoft.com/office/officeart/2005/8/layout/hList9"/>
    <dgm:cxn modelId="{24B3EA3B-7728-4A5F-970A-9C74FFB185A3}" type="presParOf" srcId="{A981FB2F-71B7-48A4-B48D-531E6A5EBAE1}" destId="{7DF1BAC0-58BC-4706-A541-F0D25519CDB0}" srcOrd="0" destOrd="0" presId="urn:microsoft.com/office/officeart/2005/8/layout/hList9"/>
    <dgm:cxn modelId="{ADD80133-CBE5-413D-8FBC-7C863C942580}" type="presParOf" srcId="{A981FB2F-71B7-48A4-B48D-531E6A5EBAE1}" destId="{75C095BC-AD88-46EA-9F2F-BDD145C79D4A}" srcOrd="1" destOrd="0" presId="urn:microsoft.com/office/officeart/2005/8/layout/hList9"/>
    <dgm:cxn modelId="{0DD35DD0-B8FC-4A22-80E4-0ED844C2C44A}" type="presParOf" srcId="{75C095BC-AD88-46EA-9F2F-BDD145C79D4A}" destId="{328BD1CF-30FF-48AF-A7E2-0AA35C4DEDA3}" srcOrd="0" destOrd="0" presId="urn:microsoft.com/office/officeart/2005/8/layout/hList9"/>
    <dgm:cxn modelId="{ADA143F1-2DC9-43EB-88D4-6604F79E206F}" type="presParOf" srcId="{75C095BC-AD88-46EA-9F2F-BDD145C79D4A}" destId="{84B9607A-15F3-4C95-8D75-4B02120C9B1E}" srcOrd="1" destOrd="0" presId="urn:microsoft.com/office/officeart/2005/8/layout/hList9"/>
    <dgm:cxn modelId="{FE734D10-A8E4-41CF-B30E-CD4A639ABC39}" type="presParOf" srcId="{346E0D30-597C-4C79-BAFD-E1A70AAAF40A}" destId="{C13B5C59-44A9-4E2C-B66B-B67A13D6C334}" srcOrd="7" destOrd="0" presId="urn:microsoft.com/office/officeart/2005/8/layout/hList9"/>
    <dgm:cxn modelId="{6067EBE6-E291-46EF-831B-0BF0702E961F}" type="presParOf" srcId="{346E0D30-597C-4C79-BAFD-E1A70AAAF40A}" destId="{8FF94BD5-2EB7-418B-B87B-911A61515544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0F39DB-F2DF-454D-8C97-7ABDC5BA1C05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B30E3C8-5FEF-44AD-910A-17475631AD45}">
      <dgm:prSet phldrT="[Text]" custT="1"/>
      <dgm:spPr/>
      <dgm:t>
        <a:bodyPr/>
        <a:lstStyle/>
        <a:p>
          <a:r>
            <a:rPr lang="en-US" sz="4400" b="1" dirty="0"/>
            <a:t>Frontend Developer</a:t>
          </a:r>
          <a:endParaRPr lang="en-IN" sz="4400" b="1" dirty="0"/>
        </a:p>
        <a:p>
          <a:r>
            <a:rPr lang="en-IN" sz="4400" dirty="0"/>
            <a:t>Ritesh Metange</a:t>
          </a:r>
        </a:p>
      </dgm:t>
    </dgm:pt>
    <dgm:pt modelId="{67CA36A6-2D6F-416C-A9DD-C5E0EBBDF51B}" type="parTrans" cxnId="{ABD7EA24-D40D-4A7E-B6C1-7428316861AB}">
      <dgm:prSet/>
      <dgm:spPr/>
      <dgm:t>
        <a:bodyPr/>
        <a:lstStyle/>
        <a:p>
          <a:endParaRPr lang="en-IN"/>
        </a:p>
      </dgm:t>
    </dgm:pt>
    <dgm:pt modelId="{1412A4F2-04A4-47CF-A9C2-30512B4C725E}" type="sibTrans" cxnId="{ABD7EA24-D40D-4A7E-B6C1-7428316861AB}">
      <dgm:prSet/>
      <dgm:spPr/>
      <dgm:t>
        <a:bodyPr/>
        <a:lstStyle/>
        <a:p>
          <a:endParaRPr lang="en-IN"/>
        </a:p>
      </dgm:t>
    </dgm:pt>
    <dgm:pt modelId="{45244F37-2E6A-4A19-A733-2FEAB57EBD02}">
      <dgm:prSet phldrT="[Text]" custT="1"/>
      <dgm:spPr/>
      <dgm:t>
        <a:bodyPr/>
        <a:lstStyle/>
        <a:p>
          <a:r>
            <a:rPr lang="en-US" sz="4400" b="1" dirty="0"/>
            <a:t>Flask API Developer</a:t>
          </a:r>
          <a:endParaRPr lang="en-IN" sz="4400" b="1" dirty="0"/>
        </a:p>
        <a:p>
          <a:r>
            <a:rPr lang="en-IN" sz="4400" dirty="0"/>
            <a:t>Pratik Kolhe</a:t>
          </a:r>
        </a:p>
      </dgm:t>
    </dgm:pt>
    <dgm:pt modelId="{77566DE1-6545-42A5-838C-24A837027A46}" type="parTrans" cxnId="{5C4E5BA3-48E6-44F7-ACA1-881219CA485C}">
      <dgm:prSet/>
      <dgm:spPr/>
      <dgm:t>
        <a:bodyPr/>
        <a:lstStyle/>
        <a:p>
          <a:endParaRPr lang="en-IN"/>
        </a:p>
      </dgm:t>
    </dgm:pt>
    <dgm:pt modelId="{14F4DAB7-F28C-42EF-8950-511839636A55}" type="sibTrans" cxnId="{5C4E5BA3-48E6-44F7-ACA1-881219CA485C}">
      <dgm:prSet/>
      <dgm:spPr/>
      <dgm:t>
        <a:bodyPr/>
        <a:lstStyle/>
        <a:p>
          <a:endParaRPr lang="en-IN"/>
        </a:p>
      </dgm:t>
    </dgm:pt>
    <dgm:pt modelId="{5531E5D7-9FB7-4F2A-A78E-D4697E31CF88}">
      <dgm:prSet phldrT="[Text]" custT="1"/>
      <dgm:spPr/>
      <dgm:t>
        <a:bodyPr/>
        <a:lstStyle/>
        <a:p>
          <a:r>
            <a:rPr lang="en-US" sz="4400" b="1" dirty="0"/>
            <a:t>Model Trainer</a:t>
          </a:r>
          <a:endParaRPr lang="en-IN" sz="4400" b="1" dirty="0"/>
        </a:p>
        <a:p>
          <a:r>
            <a:rPr lang="en-IN" sz="4400" dirty="0"/>
            <a:t>Sudarshan Naik</a:t>
          </a:r>
        </a:p>
      </dgm:t>
    </dgm:pt>
    <dgm:pt modelId="{2F2755FB-25CD-499E-B54C-D77C2C6CC079}" type="parTrans" cxnId="{A1BDC822-DEF0-4BD6-8FC5-356699B8A44F}">
      <dgm:prSet/>
      <dgm:spPr/>
      <dgm:t>
        <a:bodyPr/>
        <a:lstStyle/>
        <a:p>
          <a:endParaRPr lang="en-IN"/>
        </a:p>
      </dgm:t>
    </dgm:pt>
    <dgm:pt modelId="{17ABD91A-5AF8-426E-8C30-30B23E94BBDD}" type="sibTrans" cxnId="{A1BDC822-DEF0-4BD6-8FC5-356699B8A44F}">
      <dgm:prSet/>
      <dgm:spPr/>
      <dgm:t>
        <a:bodyPr/>
        <a:lstStyle/>
        <a:p>
          <a:endParaRPr lang="en-IN"/>
        </a:p>
      </dgm:t>
    </dgm:pt>
    <dgm:pt modelId="{2A032F99-FD0D-4533-90BA-6D22181569C8}">
      <dgm:prSet phldrT="[Text]" custT="1"/>
      <dgm:spPr/>
      <dgm:t>
        <a:bodyPr/>
        <a:lstStyle/>
        <a:p>
          <a:r>
            <a:rPr lang="en-US" sz="4400" b="1" dirty="0"/>
            <a:t>Team Lead</a:t>
          </a:r>
          <a:endParaRPr lang="en-IN" sz="4400" b="1" dirty="0"/>
        </a:p>
        <a:p>
          <a:r>
            <a:rPr lang="en-IN" sz="4400" dirty="0"/>
            <a:t>Venshu Anandani</a:t>
          </a:r>
        </a:p>
      </dgm:t>
    </dgm:pt>
    <dgm:pt modelId="{C3E2F857-505B-43FB-89B2-45735F929D07}" type="parTrans" cxnId="{2DB121A1-C5B1-4E6E-8457-43EE4CB7FA75}">
      <dgm:prSet/>
      <dgm:spPr/>
      <dgm:t>
        <a:bodyPr/>
        <a:lstStyle/>
        <a:p>
          <a:endParaRPr lang="en-IN"/>
        </a:p>
      </dgm:t>
    </dgm:pt>
    <dgm:pt modelId="{3830A850-9D27-42BA-B1D9-285AAE489FDA}" type="sibTrans" cxnId="{2DB121A1-C5B1-4E6E-8457-43EE4CB7FA75}">
      <dgm:prSet/>
      <dgm:spPr/>
      <dgm:t>
        <a:bodyPr/>
        <a:lstStyle/>
        <a:p>
          <a:endParaRPr lang="en-IN"/>
        </a:p>
      </dgm:t>
    </dgm:pt>
    <dgm:pt modelId="{BD69F07B-098E-4E0B-9FBD-141FBBA0C4FA}" type="pres">
      <dgm:prSet presAssocID="{FA0F39DB-F2DF-454D-8C97-7ABDC5BA1C05}" presName="Name0" presStyleCnt="0">
        <dgm:presLayoutVars>
          <dgm:dir/>
          <dgm:resizeHandles val="exact"/>
        </dgm:presLayoutVars>
      </dgm:prSet>
      <dgm:spPr/>
    </dgm:pt>
    <dgm:pt modelId="{EDCE1792-DF7A-4E70-A609-3F01E8B8E379}" type="pres">
      <dgm:prSet presAssocID="{3B30E3C8-5FEF-44AD-910A-17475631AD45}" presName="composite" presStyleCnt="0"/>
      <dgm:spPr/>
    </dgm:pt>
    <dgm:pt modelId="{F59F5738-4C09-43F9-A6EA-5238F4225F6F}" type="pres">
      <dgm:prSet presAssocID="{3B30E3C8-5FEF-44AD-910A-17475631AD45}" presName="rect1" presStyleLbl="trAlignAcc1" presStyleIdx="0" presStyleCnt="4">
        <dgm:presLayoutVars>
          <dgm:bulletEnabled val="1"/>
        </dgm:presLayoutVars>
      </dgm:prSet>
      <dgm:spPr/>
    </dgm:pt>
    <dgm:pt modelId="{A63C4D8E-85EA-4A29-9F73-41D8F041A050}" type="pres">
      <dgm:prSet presAssocID="{3B30E3C8-5FEF-44AD-910A-17475631AD45}" presName="rect2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AB54A3A8-1A09-44B1-B669-183C16547663}" type="pres">
      <dgm:prSet presAssocID="{1412A4F2-04A4-47CF-A9C2-30512B4C725E}" presName="sibTrans" presStyleCnt="0"/>
      <dgm:spPr/>
    </dgm:pt>
    <dgm:pt modelId="{28F27305-7DEA-46B8-A4B0-F23E0517537D}" type="pres">
      <dgm:prSet presAssocID="{45244F37-2E6A-4A19-A733-2FEAB57EBD02}" presName="composite" presStyleCnt="0"/>
      <dgm:spPr/>
    </dgm:pt>
    <dgm:pt modelId="{AE227440-DCE5-4B11-9855-F6BFD7113CA0}" type="pres">
      <dgm:prSet presAssocID="{45244F37-2E6A-4A19-A733-2FEAB57EBD02}" presName="rect1" presStyleLbl="trAlignAcc1" presStyleIdx="1" presStyleCnt="4">
        <dgm:presLayoutVars>
          <dgm:bulletEnabled val="1"/>
        </dgm:presLayoutVars>
      </dgm:prSet>
      <dgm:spPr/>
    </dgm:pt>
    <dgm:pt modelId="{BBD10E75-A7EE-4441-A9E2-DCBD826F2163}" type="pres">
      <dgm:prSet presAssocID="{45244F37-2E6A-4A19-A733-2FEAB57EBD02}" presName="rect2" presStyleLbl="fgImgPlace1" presStyleIdx="1" presStyleCnt="4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411" t="-21714" r="-19429" b="-15126"/>
          </a:stretch>
        </a:blipFill>
      </dgm:spPr>
    </dgm:pt>
    <dgm:pt modelId="{84A380AC-D711-45F8-AD68-4351CB5EA211}" type="pres">
      <dgm:prSet presAssocID="{14F4DAB7-F28C-42EF-8950-511839636A55}" presName="sibTrans" presStyleCnt="0"/>
      <dgm:spPr/>
    </dgm:pt>
    <dgm:pt modelId="{B46ACC6B-C356-4490-BF66-D804DA96ECA9}" type="pres">
      <dgm:prSet presAssocID="{5531E5D7-9FB7-4F2A-A78E-D4697E31CF88}" presName="composite" presStyleCnt="0"/>
      <dgm:spPr/>
    </dgm:pt>
    <dgm:pt modelId="{DDE782A4-0424-4E58-BD34-4D23692DB008}" type="pres">
      <dgm:prSet presAssocID="{5531E5D7-9FB7-4F2A-A78E-D4697E31CF88}" presName="rect1" presStyleLbl="trAlignAcc1" presStyleIdx="2" presStyleCnt="4">
        <dgm:presLayoutVars>
          <dgm:bulletEnabled val="1"/>
        </dgm:presLayoutVars>
      </dgm:prSet>
      <dgm:spPr/>
    </dgm:pt>
    <dgm:pt modelId="{927667CF-C378-4E2B-B429-82C9DBCA6FA6}" type="pres">
      <dgm:prSet presAssocID="{5531E5D7-9FB7-4F2A-A78E-D4697E31CF88}" presName="rect2" presStyleLbl="fgImgPlace1" presStyleIdx="2" presStyleCnt="4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282" t="-11830" r="-39466" b="-2"/>
          </a:stretch>
        </a:blipFill>
      </dgm:spPr>
    </dgm:pt>
    <dgm:pt modelId="{8AA49A63-F3A4-4F0E-AD96-C9D2942734B8}" type="pres">
      <dgm:prSet presAssocID="{17ABD91A-5AF8-426E-8C30-30B23E94BBDD}" presName="sibTrans" presStyleCnt="0"/>
      <dgm:spPr/>
    </dgm:pt>
    <dgm:pt modelId="{EB99B9D3-3440-4ECC-9BF2-A038BD04CB05}" type="pres">
      <dgm:prSet presAssocID="{2A032F99-FD0D-4533-90BA-6D22181569C8}" presName="composite" presStyleCnt="0"/>
      <dgm:spPr/>
    </dgm:pt>
    <dgm:pt modelId="{EBEA05F0-CCB0-4325-B5E4-740B54E766EB}" type="pres">
      <dgm:prSet presAssocID="{2A032F99-FD0D-4533-90BA-6D22181569C8}" presName="rect1" presStyleLbl="trAlignAcc1" presStyleIdx="3" presStyleCnt="4" custLinFactNeighborX="-957">
        <dgm:presLayoutVars>
          <dgm:bulletEnabled val="1"/>
        </dgm:presLayoutVars>
      </dgm:prSet>
      <dgm:spPr/>
    </dgm:pt>
    <dgm:pt modelId="{1CA20546-0CAF-44FF-AF3D-CFAB4259507C}" type="pres">
      <dgm:prSet presAssocID="{2A032F99-FD0D-4533-90BA-6D22181569C8}" presName="rect2" presStyleLbl="fgImgPlac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25000" r="-25000"/>
          </a:stretch>
        </a:blipFill>
      </dgm:spPr>
    </dgm:pt>
  </dgm:ptLst>
  <dgm:cxnLst>
    <dgm:cxn modelId="{E4AB3B21-B24E-4FD9-8E79-CDDE227EF681}" type="presOf" srcId="{3B30E3C8-5FEF-44AD-910A-17475631AD45}" destId="{F59F5738-4C09-43F9-A6EA-5238F4225F6F}" srcOrd="0" destOrd="0" presId="urn:microsoft.com/office/officeart/2008/layout/PictureStrips"/>
    <dgm:cxn modelId="{A1BDC822-DEF0-4BD6-8FC5-356699B8A44F}" srcId="{FA0F39DB-F2DF-454D-8C97-7ABDC5BA1C05}" destId="{5531E5D7-9FB7-4F2A-A78E-D4697E31CF88}" srcOrd="2" destOrd="0" parTransId="{2F2755FB-25CD-499E-B54C-D77C2C6CC079}" sibTransId="{17ABD91A-5AF8-426E-8C30-30B23E94BBDD}"/>
    <dgm:cxn modelId="{C7366E24-00B8-464A-890C-2D6ED61BC64F}" type="presOf" srcId="{FA0F39DB-F2DF-454D-8C97-7ABDC5BA1C05}" destId="{BD69F07B-098E-4E0B-9FBD-141FBBA0C4FA}" srcOrd="0" destOrd="0" presId="urn:microsoft.com/office/officeart/2008/layout/PictureStrips"/>
    <dgm:cxn modelId="{ABD7EA24-D40D-4A7E-B6C1-7428316861AB}" srcId="{FA0F39DB-F2DF-454D-8C97-7ABDC5BA1C05}" destId="{3B30E3C8-5FEF-44AD-910A-17475631AD45}" srcOrd="0" destOrd="0" parTransId="{67CA36A6-2D6F-416C-A9DD-C5E0EBBDF51B}" sibTransId="{1412A4F2-04A4-47CF-A9C2-30512B4C725E}"/>
    <dgm:cxn modelId="{D64E4087-1069-44E0-8DBB-3D991159CD52}" type="presOf" srcId="{2A032F99-FD0D-4533-90BA-6D22181569C8}" destId="{EBEA05F0-CCB0-4325-B5E4-740B54E766EB}" srcOrd="0" destOrd="0" presId="urn:microsoft.com/office/officeart/2008/layout/PictureStrips"/>
    <dgm:cxn modelId="{2DB121A1-C5B1-4E6E-8457-43EE4CB7FA75}" srcId="{FA0F39DB-F2DF-454D-8C97-7ABDC5BA1C05}" destId="{2A032F99-FD0D-4533-90BA-6D22181569C8}" srcOrd="3" destOrd="0" parTransId="{C3E2F857-505B-43FB-89B2-45735F929D07}" sibTransId="{3830A850-9D27-42BA-B1D9-285AAE489FDA}"/>
    <dgm:cxn modelId="{5C4E5BA3-48E6-44F7-ACA1-881219CA485C}" srcId="{FA0F39DB-F2DF-454D-8C97-7ABDC5BA1C05}" destId="{45244F37-2E6A-4A19-A733-2FEAB57EBD02}" srcOrd="1" destOrd="0" parTransId="{77566DE1-6545-42A5-838C-24A837027A46}" sibTransId="{14F4DAB7-F28C-42EF-8950-511839636A55}"/>
    <dgm:cxn modelId="{A9C5D2A4-0F12-4146-BAE4-EC460100C707}" type="presOf" srcId="{45244F37-2E6A-4A19-A733-2FEAB57EBD02}" destId="{AE227440-DCE5-4B11-9855-F6BFD7113CA0}" srcOrd="0" destOrd="0" presId="urn:microsoft.com/office/officeart/2008/layout/PictureStrips"/>
    <dgm:cxn modelId="{6EEF7EF7-1531-4D74-A3BB-0E083C8BE838}" type="presOf" srcId="{5531E5D7-9FB7-4F2A-A78E-D4697E31CF88}" destId="{DDE782A4-0424-4E58-BD34-4D23692DB008}" srcOrd="0" destOrd="0" presId="urn:microsoft.com/office/officeart/2008/layout/PictureStrips"/>
    <dgm:cxn modelId="{3D1AA785-5809-4B40-9B1F-4F87B924D08B}" type="presParOf" srcId="{BD69F07B-098E-4E0B-9FBD-141FBBA0C4FA}" destId="{EDCE1792-DF7A-4E70-A609-3F01E8B8E379}" srcOrd="0" destOrd="0" presId="urn:microsoft.com/office/officeart/2008/layout/PictureStrips"/>
    <dgm:cxn modelId="{C4B51452-424A-4BEB-868B-F6FB4951867B}" type="presParOf" srcId="{EDCE1792-DF7A-4E70-A609-3F01E8B8E379}" destId="{F59F5738-4C09-43F9-A6EA-5238F4225F6F}" srcOrd="0" destOrd="0" presId="urn:microsoft.com/office/officeart/2008/layout/PictureStrips"/>
    <dgm:cxn modelId="{E6FC2639-0B60-426E-8E6D-41904FD056CF}" type="presParOf" srcId="{EDCE1792-DF7A-4E70-A609-3F01E8B8E379}" destId="{A63C4D8E-85EA-4A29-9F73-41D8F041A050}" srcOrd="1" destOrd="0" presId="urn:microsoft.com/office/officeart/2008/layout/PictureStrips"/>
    <dgm:cxn modelId="{615D1650-7261-4C62-9473-AA04875E4F73}" type="presParOf" srcId="{BD69F07B-098E-4E0B-9FBD-141FBBA0C4FA}" destId="{AB54A3A8-1A09-44B1-B669-183C16547663}" srcOrd="1" destOrd="0" presId="urn:microsoft.com/office/officeart/2008/layout/PictureStrips"/>
    <dgm:cxn modelId="{F9716A85-D80A-4F11-857F-BB4D3EE8A110}" type="presParOf" srcId="{BD69F07B-098E-4E0B-9FBD-141FBBA0C4FA}" destId="{28F27305-7DEA-46B8-A4B0-F23E0517537D}" srcOrd="2" destOrd="0" presId="urn:microsoft.com/office/officeart/2008/layout/PictureStrips"/>
    <dgm:cxn modelId="{32588991-055F-49FD-9257-0B35D386AA3B}" type="presParOf" srcId="{28F27305-7DEA-46B8-A4B0-F23E0517537D}" destId="{AE227440-DCE5-4B11-9855-F6BFD7113CA0}" srcOrd="0" destOrd="0" presId="urn:microsoft.com/office/officeart/2008/layout/PictureStrips"/>
    <dgm:cxn modelId="{6AB017D7-2C26-4C1B-A380-FD92A7F82502}" type="presParOf" srcId="{28F27305-7DEA-46B8-A4B0-F23E0517537D}" destId="{BBD10E75-A7EE-4441-A9E2-DCBD826F2163}" srcOrd="1" destOrd="0" presId="urn:microsoft.com/office/officeart/2008/layout/PictureStrips"/>
    <dgm:cxn modelId="{477CB75D-B153-4794-9266-46AF616AD11B}" type="presParOf" srcId="{BD69F07B-098E-4E0B-9FBD-141FBBA0C4FA}" destId="{84A380AC-D711-45F8-AD68-4351CB5EA211}" srcOrd="3" destOrd="0" presId="urn:microsoft.com/office/officeart/2008/layout/PictureStrips"/>
    <dgm:cxn modelId="{B911C01A-63DD-4F39-B3C2-2C50B339502F}" type="presParOf" srcId="{BD69F07B-098E-4E0B-9FBD-141FBBA0C4FA}" destId="{B46ACC6B-C356-4490-BF66-D804DA96ECA9}" srcOrd="4" destOrd="0" presId="urn:microsoft.com/office/officeart/2008/layout/PictureStrips"/>
    <dgm:cxn modelId="{78374B4C-2180-44D2-A1FE-FC7AC0A22847}" type="presParOf" srcId="{B46ACC6B-C356-4490-BF66-D804DA96ECA9}" destId="{DDE782A4-0424-4E58-BD34-4D23692DB008}" srcOrd="0" destOrd="0" presId="urn:microsoft.com/office/officeart/2008/layout/PictureStrips"/>
    <dgm:cxn modelId="{A3BFE7FB-E55B-4310-9A80-0358540F433A}" type="presParOf" srcId="{B46ACC6B-C356-4490-BF66-D804DA96ECA9}" destId="{927667CF-C378-4E2B-B429-82C9DBCA6FA6}" srcOrd="1" destOrd="0" presId="urn:microsoft.com/office/officeart/2008/layout/PictureStrips"/>
    <dgm:cxn modelId="{0BC4D79D-6B0F-47D8-9367-396C6CC246A0}" type="presParOf" srcId="{BD69F07B-098E-4E0B-9FBD-141FBBA0C4FA}" destId="{8AA49A63-F3A4-4F0E-AD96-C9D2942734B8}" srcOrd="5" destOrd="0" presId="urn:microsoft.com/office/officeart/2008/layout/PictureStrips"/>
    <dgm:cxn modelId="{EA7E985E-E41D-4EAC-AFB8-EA845B41B57F}" type="presParOf" srcId="{BD69F07B-098E-4E0B-9FBD-141FBBA0C4FA}" destId="{EB99B9D3-3440-4ECC-9BF2-A038BD04CB05}" srcOrd="6" destOrd="0" presId="urn:microsoft.com/office/officeart/2008/layout/PictureStrips"/>
    <dgm:cxn modelId="{7E1DBAE7-6F88-4B1D-BDB7-B6956481F5F6}" type="presParOf" srcId="{EB99B9D3-3440-4ECC-9BF2-A038BD04CB05}" destId="{EBEA05F0-CCB0-4325-B5E4-740B54E766EB}" srcOrd="0" destOrd="0" presId="urn:microsoft.com/office/officeart/2008/layout/PictureStrips"/>
    <dgm:cxn modelId="{E159EC2C-F7F2-4685-8785-BF2038A88976}" type="presParOf" srcId="{EB99B9D3-3440-4ECC-9BF2-A038BD04CB05}" destId="{1CA20546-0CAF-44FF-AF3D-CFAB4259507C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BD3F6-5025-4935-B997-197C18AF9CF0}">
      <dsp:nvSpPr>
        <dsp:cNvPr id="0" name=""/>
        <dsp:cNvSpPr/>
      </dsp:nvSpPr>
      <dsp:spPr>
        <a:xfrm>
          <a:off x="0" y="0"/>
          <a:ext cx="12023669" cy="1820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600"/>
            <a:buNone/>
          </a:pPr>
          <a:r>
            <a:rPr lang="en-US" sz="3600" b="0" kern="12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rPr>
            <a:t>To avoid losses from fake tips given via Telegram groups and WhatsApp groups.</a:t>
          </a:r>
          <a:endParaRPr lang="en-IN" sz="3600" b="0" kern="1200" dirty="0">
            <a:latin typeface="+mn-lt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2586780" y="0"/>
        <a:ext cx="9436888" cy="1820469"/>
      </dsp:txXfrm>
    </dsp:sp>
    <dsp:sp modelId="{A1C0422A-6111-4A51-87D0-24F6CEB56545}">
      <dsp:nvSpPr>
        <dsp:cNvPr id="0" name=""/>
        <dsp:cNvSpPr/>
      </dsp:nvSpPr>
      <dsp:spPr>
        <a:xfrm>
          <a:off x="182046" y="182046"/>
          <a:ext cx="2404733" cy="1456375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B2882-08A8-4BCE-AA4F-90C574A19216}">
      <dsp:nvSpPr>
        <dsp:cNvPr id="0" name=""/>
        <dsp:cNvSpPr/>
      </dsp:nvSpPr>
      <dsp:spPr>
        <a:xfrm>
          <a:off x="0" y="2002516"/>
          <a:ext cx="12023669" cy="1820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600"/>
            <a:buNone/>
          </a:pPr>
          <a:r>
            <a:rPr lang="en-US" sz="3600" b="0" kern="1200" dirty="0">
              <a:latin typeface="+mj-lt"/>
              <a:ea typeface="Canva Sans Bold"/>
              <a:cs typeface="Canva Sans Bold"/>
            </a:rPr>
            <a:t>Weak financial base of the individual investors</a:t>
          </a:r>
          <a:endParaRPr lang="en-IN" sz="3600" b="0" kern="1200" dirty="0">
            <a:latin typeface="+mj-lt"/>
          </a:endParaRPr>
        </a:p>
      </dsp:txBody>
      <dsp:txXfrm>
        <a:off x="2586780" y="2002516"/>
        <a:ext cx="9436888" cy="1820469"/>
      </dsp:txXfrm>
    </dsp:sp>
    <dsp:sp modelId="{E60ED247-A6DF-4FD4-841D-5BF1F641F485}">
      <dsp:nvSpPr>
        <dsp:cNvPr id="0" name=""/>
        <dsp:cNvSpPr/>
      </dsp:nvSpPr>
      <dsp:spPr>
        <a:xfrm>
          <a:off x="182046" y="2184563"/>
          <a:ext cx="2404733" cy="145637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6EAE0-878F-4D1B-AC73-5AE8D4681B78}">
      <dsp:nvSpPr>
        <dsp:cNvPr id="0" name=""/>
        <dsp:cNvSpPr/>
      </dsp:nvSpPr>
      <dsp:spPr>
        <a:xfrm>
          <a:off x="0" y="4005033"/>
          <a:ext cx="12023669" cy="1820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600"/>
            <a:buNone/>
          </a:pPr>
          <a:r>
            <a:rPr lang="en-US" sz="3600" b="0" kern="1200" dirty="0">
              <a:latin typeface="+mj-lt"/>
              <a:ea typeface="Canva Sans Bold"/>
              <a:cs typeface="Canva Sans Bold"/>
            </a:rPr>
            <a:t>We aim to fill the gap between raw data and responsible investing</a:t>
          </a:r>
          <a:endParaRPr lang="en-IN" sz="3600" b="0" kern="1200" dirty="0">
            <a:latin typeface="+mj-lt"/>
          </a:endParaRPr>
        </a:p>
      </dsp:txBody>
      <dsp:txXfrm>
        <a:off x="2586780" y="4005033"/>
        <a:ext cx="9436888" cy="1820469"/>
      </dsp:txXfrm>
    </dsp:sp>
    <dsp:sp modelId="{2E4C071E-E019-40C7-A809-9B6320701B29}">
      <dsp:nvSpPr>
        <dsp:cNvPr id="0" name=""/>
        <dsp:cNvSpPr/>
      </dsp:nvSpPr>
      <dsp:spPr>
        <a:xfrm>
          <a:off x="182046" y="4187080"/>
          <a:ext cx="2404733" cy="145637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1024D-8749-4159-B4CC-99E5D3B99FF2}">
      <dsp:nvSpPr>
        <dsp:cNvPr id="0" name=""/>
        <dsp:cNvSpPr/>
      </dsp:nvSpPr>
      <dsp:spPr>
        <a:xfrm>
          <a:off x="0" y="6007550"/>
          <a:ext cx="12023669" cy="18204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>
          <a:bevelT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dk1"/>
            </a:buClr>
            <a:buSzPts val="1500"/>
            <a:buNone/>
          </a:pPr>
          <a:r>
            <a:rPr lang="en-US" sz="3200" b="0" kern="1200" dirty="0">
              <a:latin typeface="+mn-lt"/>
              <a:ea typeface="Canva Sans Bold"/>
              <a:cs typeface="Canva Sans Bold"/>
            </a:rPr>
            <a:t>To make stock market analysis accessible, trustworthy, and easy to understand for everyone</a:t>
          </a:r>
          <a:endParaRPr lang="en-IN" sz="3200" b="0" kern="1200" dirty="0">
            <a:latin typeface="+mn-lt"/>
          </a:endParaRPr>
        </a:p>
      </dsp:txBody>
      <dsp:txXfrm>
        <a:off x="2586780" y="6007550"/>
        <a:ext cx="9436888" cy="1820469"/>
      </dsp:txXfrm>
    </dsp:sp>
    <dsp:sp modelId="{95E48C53-6E42-463B-AECD-90F36BE781DF}">
      <dsp:nvSpPr>
        <dsp:cNvPr id="0" name=""/>
        <dsp:cNvSpPr/>
      </dsp:nvSpPr>
      <dsp:spPr>
        <a:xfrm>
          <a:off x="182046" y="6189597"/>
          <a:ext cx="2404733" cy="145637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matte">
          <a:bevelT w="50800" h="19050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93570-2838-4F1B-ACCD-E109048A0BEF}">
      <dsp:nvSpPr>
        <dsp:cNvPr id="0" name=""/>
        <dsp:cNvSpPr/>
      </dsp:nvSpPr>
      <dsp:spPr>
        <a:xfrm>
          <a:off x="-8181761" y="-1249791"/>
          <a:ext cx="9734419" cy="9734419"/>
        </a:xfrm>
        <a:prstGeom prst="blockArc">
          <a:avLst>
            <a:gd name="adj1" fmla="val 18900000"/>
            <a:gd name="adj2" fmla="val 2700000"/>
            <a:gd name="adj3" fmla="val 222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0DE17-CAC9-43F0-89EA-95E7367DB2BE}">
      <dsp:nvSpPr>
        <dsp:cNvPr id="0" name=""/>
        <dsp:cNvSpPr/>
      </dsp:nvSpPr>
      <dsp:spPr>
        <a:xfrm>
          <a:off x="677542" y="452032"/>
          <a:ext cx="16578095" cy="9046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806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 Analyzes historical stock data using technical indicators (e.g., Moving Averages,).</a:t>
          </a:r>
          <a:endParaRPr lang="en-IN" sz="2700" b="1" kern="1200" dirty="0"/>
        </a:p>
      </dsp:txBody>
      <dsp:txXfrm>
        <a:off x="677542" y="452032"/>
        <a:ext cx="16578095" cy="904643"/>
      </dsp:txXfrm>
    </dsp:sp>
    <dsp:sp modelId="{91DA4272-C381-44AF-8F2A-39DD54CDE01F}">
      <dsp:nvSpPr>
        <dsp:cNvPr id="0" name=""/>
        <dsp:cNvSpPr/>
      </dsp:nvSpPr>
      <dsp:spPr>
        <a:xfrm>
          <a:off x="112140" y="338952"/>
          <a:ext cx="1130804" cy="11308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14166C-7222-46EB-B519-BE86E99A7E59}">
      <dsp:nvSpPr>
        <dsp:cNvPr id="0" name=""/>
        <dsp:cNvSpPr/>
      </dsp:nvSpPr>
      <dsp:spPr>
        <a:xfrm>
          <a:off x="1325784" y="1808564"/>
          <a:ext cx="15929854" cy="9046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806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700" b="1" kern="1200" dirty="0"/>
            <a:t>Trains a classification model (e.g., Random Forest or Logistic Regression) to learn patterns from profitable trades.</a:t>
          </a:r>
          <a:endParaRPr lang="en-IN" sz="2700" b="1" kern="1200" dirty="0"/>
        </a:p>
      </dsp:txBody>
      <dsp:txXfrm>
        <a:off x="1325784" y="1808564"/>
        <a:ext cx="15929854" cy="904643"/>
      </dsp:txXfrm>
    </dsp:sp>
    <dsp:sp modelId="{07C470BD-1E10-4EA0-82D3-7854CA98938A}">
      <dsp:nvSpPr>
        <dsp:cNvPr id="0" name=""/>
        <dsp:cNvSpPr/>
      </dsp:nvSpPr>
      <dsp:spPr>
        <a:xfrm>
          <a:off x="760381" y="1695483"/>
          <a:ext cx="1130804" cy="11308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05944A-FB63-496F-809A-F22CAFE29008}">
      <dsp:nvSpPr>
        <dsp:cNvPr id="0" name=""/>
        <dsp:cNvSpPr/>
      </dsp:nvSpPr>
      <dsp:spPr>
        <a:xfrm>
          <a:off x="1524741" y="3165096"/>
          <a:ext cx="15730896" cy="9046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806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Predicts “Buy” or “Don’t Buy” signals, helping users make smarter investment decisions.</a:t>
          </a:r>
          <a:endParaRPr lang="en-IN" sz="2700" b="1" kern="1200" dirty="0"/>
        </a:p>
      </dsp:txBody>
      <dsp:txXfrm>
        <a:off x="1524741" y="3165096"/>
        <a:ext cx="15730896" cy="904643"/>
      </dsp:txXfrm>
    </dsp:sp>
    <dsp:sp modelId="{7A42DF1A-7686-4283-9BF1-A467892AA9D2}">
      <dsp:nvSpPr>
        <dsp:cNvPr id="0" name=""/>
        <dsp:cNvSpPr/>
      </dsp:nvSpPr>
      <dsp:spPr>
        <a:xfrm>
          <a:off x="959339" y="3052015"/>
          <a:ext cx="1130804" cy="11308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6CC575-3B1C-4A4D-845B-D422EA726F22}">
      <dsp:nvSpPr>
        <dsp:cNvPr id="0" name=""/>
        <dsp:cNvSpPr/>
      </dsp:nvSpPr>
      <dsp:spPr>
        <a:xfrm>
          <a:off x="1325784" y="4521627"/>
          <a:ext cx="15929854" cy="9046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806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Continuously improves by retraining on the latest data to stay adaptive to market </a:t>
          </a:r>
          <a:r>
            <a:rPr lang="en-US" sz="2700" b="1" kern="1200"/>
            <a:t>trends.</a:t>
          </a:r>
          <a:endParaRPr lang="en-IN" sz="2700" b="1" kern="1200" dirty="0"/>
        </a:p>
      </dsp:txBody>
      <dsp:txXfrm>
        <a:off x="1325784" y="4521627"/>
        <a:ext cx="15929854" cy="904643"/>
      </dsp:txXfrm>
    </dsp:sp>
    <dsp:sp modelId="{4F2651F9-F872-4BA2-A804-417A8F12274B}">
      <dsp:nvSpPr>
        <dsp:cNvPr id="0" name=""/>
        <dsp:cNvSpPr/>
      </dsp:nvSpPr>
      <dsp:spPr>
        <a:xfrm>
          <a:off x="760381" y="4408547"/>
          <a:ext cx="1130804" cy="11308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9C0067C-E8EA-4F2A-97ED-BBD5D6B7812C}">
      <dsp:nvSpPr>
        <dsp:cNvPr id="0" name=""/>
        <dsp:cNvSpPr/>
      </dsp:nvSpPr>
      <dsp:spPr>
        <a:xfrm>
          <a:off x="677542" y="5878159"/>
          <a:ext cx="16578095" cy="90464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806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 Accessible &amp; fast, empowering both novice and experienced investors with data-driven insights.</a:t>
          </a:r>
          <a:endParaRPr lang="en-IN" sz="2700" b="1" kern="1200" dirty="0"/>
        </a:p>
      </dsp:txBody>
      <dsp:txXfrm>
        <a:off x="677542" y="5878159"/>
        <a:ext cx="16578095" cy="904643"/>
      </dsp:txXfrm>
    </dsp:sp>
    <dsp:sp modelId="{BFB6A592-AFB2-4C25-9E04-C7DB717B2DA4}">
      <dsp:nvSpPr>
        <dsp:cNvPr id="0" name=""/>
        <dsp:cNvSpPr/>
      </dsp:nvSpPr>
      <dsp:spPr>
        <a:xfrm>
          <a:off x="112140" y="5765079"/>
          <a:ext cx="1130804" cy="11308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4E6E6-4546-491C-8B16-9C39317342E0}">
      <dsp:nvSpPr>
        <dsp:cNvPr id="0" name=""/>
        <dsp:cNvSpPr/>
      </dsp:nvSpPr>
      <dsp:spPr>
        <a:xfrm>
          <a:off x="886826" y="1745553"/>
          <a:ext cx="2234623" cy="2165693"/>
        </a:xfrm>
        <a:prstGeom prst="roundRect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D1CAA6-4190-4C19-9C47-261806B0C1E0}">
      <dsp:nvSpPr>
        <dsp:cNvPr id="0" name=""/>
        <dsp:cNvSpPr/>
      </dsp:nvSpPr>
      <dsp:spPr>
        <a:xfrm>
          <a:off x="0" y="4221366"/>
          <a:ext cx="4188531" cy="155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341376" rIns="341376" bIns="0" numCol="1" spcCol="1270" anchor="t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dirty="0"/>
            <a:t>Python</a:t>
          </a:r>
          <a:r>
            <a:rPr lang="en-IN" sz="4400" b="1" kern="1200" baseline="30000" dirty="0">
              <a:latin typeface="Agency FB" panose="020B0503020202020204" pitchFamily="34" charset="0"/>
            </a:rPr>
            <a:t>3.13.2</a:t>
          </a:r>
          <a:endParaRPr lang="en-IN" sz="4800" b="1" kern="1200" baseline="30000" dirty="0">
            <a:latin typeface="Agency FB" panose="020B0503020202020204" pitchFamily="34" charset="0"/>
          </a:endParaRPr>
        </a:p>
      </dsp:txBody>
      <dsp:txXfrm>
        <a:off x="0" y="4221366"/>
        <a:ext cx="4188531" cy="1553945"/>
      </dsp:txXfrm>
    </dsp:sp>
    <dsp:sp modelId="{38C84B24-0215-4160-990C-AFF827BF7656}">
      <dsp:nvSpPr>
        <dsp:cNvPr id="0" name=""/>
        <dsp:cNvSpPr/>
      </dsp:nvSpPr>
      <dsp:spPr>
        <a:xfrm>
          <a:off x="4252780" y="1538937"/>
          <a:ext cx="3883732" cy="2742815"/>
        </a:xfrm>
        <a:prstGeom prst="round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435D02-38DC-41A8-B1C3-DEFC67E5FB63}">
      <dsp:nvSpPr>
        <dsp:cNvPr id="0" name=""/>
        <dsp:cNvSpPr/>
      </dsp:nvSpPr>
      <dsp:spPr>
        <a:xfrm>
          <a:off x="4100381" y="4270824"/>
          <a:ext cx="4188531" cy="155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334264" rIns="334264" bIns="0" numCol="1" spcCol="1270" anchor="t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>
              <a:effectLst/>
            </a:rPr>
            <a:t>Yahoo</a:t>
          </a:r>
          <a:r>
            <a:rPr lang="en-IN" sz="4700" kern="1200" dirty="0"/>
            <a:t> Finance</a:t>
          </a:r>
        </a:p>
      </dsp:txBody>
      <dsp:txXfrm>
        <a:off x="4100381" y="4270824"/>
        <a:ext cx="4188531" cy="1553945"/>
      </dsp:txXfrm>
    </dsp:sp>
    <dsp:sp modelId="{08827A7C-8549-4873-A98B-2E656A5BB45E}">
      <dsp:nvSpPr>
        <dsp:cNvPr id="0" name=""/>
        <dsp:cNvSpPr/>
      </dsp:nvSpPr>
      <dsp:spPr>
        <a:xfrm>
          <a:off x="9853212" y="2081277"/>
          <a:ext cx="3296458" cy="2009595"/>
        </a:xfrm>
        <a:prstGeom prst="round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CA3765-D905-4ED2-816C-DE6A1CD0EB4B}">
      <dsp:nvSpPr>
        <dsp:cNvPr id="0" name=""/>
        <dsp:cNvSpPr/>
      </dsp:nvSpPr>
      <dsp:spPr>
        <a:xfrm>
          <a:off x="9664602" y="4260520"/>
          <a:ext cx="4188531" cy="155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334264" rIns="334264" bIns="0" numCol="1" spcCol="1270" anchor="t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/>
            <a:t>Flask</a:t>
          </a:r>
        </a:p>
      </dsp:txBody>
      <dsp:txXfrm>
        <a:off x="9664602" y="4260520"/>
        <a:ext cx="4188531" cy="1553945"/>
      </dsp:txXfrm>
    </dsp:sp>
    <dsp:sp modelId="{538058FC-67F1-4721-943F-DFC63A4A9552}">
      <dsp:nvSpPr>
        <dsp:cNvPr id="0" name=""/>
        <dsp:cNvSpPr/>
      </dsp:nvSpPr>
      <dsp:spPr>
        <a:xfrm>
          <a:off x="13421389" y="1786172"/>
          <a:ext cx="4227652" cy="2912275"/>
        </a:xfrm>
        <a:prstGeom prst="roundRect">
          <a:avLst/>
        </a:prstGeom>
        <a:blipFill dpi="0" rotWithShape="1">
          <a:blip xmlns:r="http://schemas.openxmlformats.org/officeDocument/2006/relationships" r:embed="rId7"/>
          <a:srcRect/>
          <a:stretch>
            <a:fillRect l="22808" t="-1446" r="18562" b="295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3A046E-7259-4145-961B-5BB9BC527E02}">
      <dsp:nvSpPr>
        <dsp:cNvPr id="0" name=""/>
        <dsp:cNvSpPr/>
      </dsp:nvSpPr>
      <dsp:spPr>
        <a:xfrm>
          <a:off x="13629140" y="4415050"/>
          <a:ext cx="4188531" cy="1553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264" tIns="334264" rIns="334264" bIns="0" numCol="1" spcCol="1270" anchor="t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700" kern="1200" dirty="0"/>
            <a:t>Jupyter</a:t>
          </a:r>
        </a:p>
      </dsp:txBody>
      <dsp:txXfrm>
        <a:off x="13629140" y="4415050"/>
        <a:ext cx="4188531" cy="15539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C0FFC-3CE1-4763-9789-AD09F08807B7}">
      <dsp:nvSpPr>
        <dsp:cNvPr id="0" name=""/>
        <dsp:cNvSpPr/>
      </dsp:nvSpPr>
      <dsp:spPr>
        <a:xfrm>
          <a:off x="2910701" y="1264558"/>
          <a:ext cx="4734553" cy="315794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Signal Prediction : </a:t>
          </a:r>
          <a:r>
            <a:rPr lang="en-US" sz="2400" kern="1200" dirty="0">
              <a:latin typeface="+mj-lt"/>
              <a:ea typeface="Roboto" panose="02000000000000000000" pitchFamily="2" charset="0"/>
              <a:cs typeface="Roboto" panose="02000000000000000000" pitchFamily="2" charset="0"/>
            </a:rPr>
            <a:t>Our system predicts buy/hold/sell signals using historical data patterns and machine learning algorithms, moving beyond basic technical analysis.</a:t>
          </a:r>
          <a:endParaRPr lang="en-IN" sz="2400" kern="1200" dirty="0">
            <a:latin typeface="+mj-lt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668229" y="1264558"/>
        <a:ext cx="3977025" cy="3157947"/>
      </dsp:txXfrm>
    </dsp:sp>
    <dsp:sp modelId="{2F0331EA-655D-479B-8508-0A866440BA28}">
      <dsp:nvSpPr>
        <dsp:cNvPr id="0" name=""/>
        <dsp:cNvSpPr/>
      </dsp:nvSpPr>
      <dsp:spPr>
        <a:xfrm>
          <a:off x="385605" y="2010"/>
          <a:ext cx="3156369" cy="31563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+mj-lt"/>
              <a:ea typeface="Canva Sans Bold"/>
              <a:cs typeface="Canva Sans Bold"/>
              <a:sym typeface="Canva Sans Bold"/>
            </a:rPr>
            <a:t>INNOVATION</a:t>
          </a:r>
          <a:endParaRPr lang="en-IN" sz="2000" kern="1200" dirty="0">
            <a:latin typeface="+mj-lt"/>
          </a:endParaRPr>
        </a:p>
      </dsp:txBody>
      <dsp:txXfrm>
        <a:off x="847845" y="464250"/>
        <a:ext cx="2231889" cy="2231889"/>
      </dsp:txXfrm>
    </dsp:sp>
    <dsp:sp modelId="{328BD1CF-30FF-48AF-A7E2-0AA35C4DEDA3}">
      <dsp:nvSpPr>
        <dsp:cNvPr id="0" name=""/>
        <dsp:cNvSpPr/>
      </dsp:nvSpPr>
      <dsp:spPr>
        <a:xfrm>
          <a:off x="10801624" y="1264558"/>
          <a:ext cx="4734553" cy="315794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Democratizing Financial Intelligence :</a:t>
          </a:r>
          <a:r>
            <a:rPr lang="en-US" sz="2400" kern="1200" dirty="0"/>
            <a:t>
Empowers small-scale investors and beginners to make data-driven decisions, reducing reliance on expensive financial advisors.</a:t>
          </a:r>
          <a:endParaRPr lang="en-IN" sz="2400" kern="1200" dirty="0"/>
        </a:p>
      </dsp:txBody>
      <dsp:txXfrm>
        <a:off x="11559152" y="1264558"/>
        <a:ext cx="3977025" cy="3157947"/>
      </dsp:txXfrm>
    </dsp:sp>
    <dsp:sp modelId="{8FF94BD5-2EB7-418B-B87B-911A61515544}">
      <dsp:nvSpPr>
        <dsp:cNvPr id="0" name=""/>
        <dsp:cNvSpPr/>
      </dsp:nvSpPr>
      <dsp:spPr>
        <a:xfrm>
          <a:off x="8276528" y="2010"/>
          <a:ext cx="3156369" cy="315636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nva Sans Bold"/>
              <a:ea typeface="Canva Sans Bold"/>
              <a:cs typeface="Canva Sans Bold"/>
              <a:sym typeface="Canva Sans Bold"/>
            </a:rPr>
            <a:t>IMPACT</a:t>
          </a:r>
          <a:endParaRPr lang="en-IN" sz="2000" kern="1200" dirty="0"/>
        </a:p>
      </dsp:txBody>
      <dsp:txXfrm>
        <a:off x="8738768" y="464250"/>
        <a:ext cx="2231889" cy="22318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F5738-4C09-43F9-A6EA-5238F4225F6F}">
      <dsp:nvSpPr>
        <dsp:cNvPr id="0" name=""/>
        <dsp:cNvSpPr/>
      </dsp:nvSpPr>
      <dsp:spPr>
        <a:xfrm>
          <a:off x="268242" y="1598245"/>
          <a:ext cx="6432975" cy="201030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1646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Frontend Developer</a:t>
          </a:r>
          <a:endParaRPr lang="en-IN" sz="4400" b="1" kern="120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Ritesh Metange</a:t>
          </a:r>
        </a:p>
      </dsp:txBody>
      <dsp:txXfrm>
        <a:off x="268242" y="1598245"/>
        <a:ext cx="6432975" cy="2010304"/>
      </dsp:txXfrm>
    </dsp:sp>
    <dsp:sp modelId="{A63C4D8E-85EA-4A29-9F73-41D8F041A050}">
      <dsp:nvSpPr>
        <dsp:cNvPr id="0" name=""/>
        <dsp:cNvSpPr/>
      </dsp:nvSpPr>
      <dsp:spPr>
        <a:xfrm>
          <a:off x="201" y="1307868"/>
          <a:ext cx="1407213" cy="211082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27440-DCE5-4B11-9855-F6BFD7113CA0}">
      <dsp:nvSpPr>
        <dsp:cNvPr id="0" name=""/>
        <dsp:cNvSpPr/>
      </dsp:nvSpPr>
      <dsp:spPr>
        <a:xfrm>
          <a:off x="7331798" y="1598245"/>
          <a:ext cx="6432975" cy="201030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1646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Flask API Developer</a:t>
          </a:r>
          <a:endParaRPr lang="en-IN" sz="4400" b="1" kern="120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Pratik Kolhe</a:t>
          </a:r>
        </a:p>
      </dsp:txBody>
      <dsp:txXfrm>
        <a:off x="7331798" y="1598245"/>
        <a:ext cx="6432975" cy="2010304"/>
      </dsp:txXfrm>
    </dsp:sp>
    <dsp:sp modelId="{BBD10E75-A7EE-4441-A9E2-DCBD826F2163}">
      <dsp:nvSpPr>
        <dsp:cNvPr id="0" name=""/>
        <dsp:cNvSpPr/>
      </dsp:nvSpPr>
      <dsp:spPr>
        <a:xfrm>
          <a:off x="7063758" y="1307868"/>
          <a:ext cx="1407213" cy="2110820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411" t="-21714" r="-19429" b="-15126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782A4-0424-4E58-BD34-4D23692DB008}">
      <dsp:nvSpPr>
        <dsp:cNvPr id="0" name=""/>
        <dsp:cNvSpPr/>
      </dsp:nvSpPr>
      <dsp:spPr>
        <a:xfrm>
          <a:off x="268242" y="4128995"/>
          <a:ext cx="6432975" cy="201030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1646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Model Trainer</a:t>
          </a:r>
          <a:endParaRPr lang="en-IN" sz="4400" b="1" kern="120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Sudarshan Naik</a:t>
          </a:r>
        </a:p>
      </dsp:txBody>
      <dsp:txXfrm>
        <a:off x="268242" y="4128995"/>
        <a:ext cx="6432975" cy="2010304"/>
      </dsp:txXfrm>
    </dsp:sp>
    <dsp:sp modelId="{927667CF-C378-4E2B-B429-82C9DBCA6FA6}">
      <dsp:nvSpPr>
        <dsp:cNvPr id="0" name=""/>
        <dsp:cNvSpPr/>
      </dsp:nvSpPr>
      <dsp:spPr>
        <a:xfrm>
          <a:off x="201" y="3838618"/>
          <a:ext cx="1407213" cy="2110820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282" t="-11830" r="-39466" b="-2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A05F0-CCB0-4325-B5E4-740B54E766EB}">
      <dsp:nvSpPr>
        <dsp:cNvPr id="0" name=""/>
        <dsp:cNvSpPr/>
      </dsp:nvSpPr>
      <dsp:spPr>
        <a:xfrm>
          <a:off x="7270235" y="4128995"/>
          <a:ext cx="6432975" cy="201030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1646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Team Lead</a:t>
          </a:r>
          <a:endParaRPr lang="en-IN" sz="4400" b="1" kern="120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/>
            <a:t>Venshu Anandani</a:t>
          </a:r>
        </a:p>
      </dsp:txBody>
      <dsp:txXfrm>
        <a:off x="7270235" y="4128995"/>
        <a:ext cx="6432975" cy="2010304"/>
      </dsp:txXfrm>
    </dsp:sp>
    <dsp:sp modelId="{1CA20546-0CAF-44FF-AF3D-CFAB4259507C}">
      <dsp:nvSpPr>
        <dsp:cNvPr id="0" name=""/>
        <dsp:cNvSpPr/>
      </dsp:nvSpPr>
      <dsp:spPr>
        <a:xfrm>
          <a:off x="7063758" y="3838618"/>
          <a:ext cx="1407213" cy="2110820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6D7A9-AC8B-42C8-8FAA-C08033E90F5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5BD80-9FDF-46DB-BEF7-21EC6E411D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65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D5BD80-9FDF-46DB-BEF7-21EC6E411DB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3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2.svg"/><Relationship Id="rId7" Type="http://schemas.openxmlformats.org/officeDocument/2006/relationships/image" Target="../media/image6.jpeg"/><Relationship Id="rId12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9.sv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8.png"/><Relationship Id="rId9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2.svg"/><Relationship Id="rId7" Type="http://schemas.openxmlformats.org/officeDocument/2006/relationships/image" Target="../media/image6.jpeg"/><Relationship Id="rId12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diagramColors" Target="../diagrams/colors2.xml"/><Relationship Id="rId5" Type="http://schemas.openxmlformats.org/officeDocument/2006/relationships/image" Target="../media/image9.sv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8.png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9.svg"/><Relationship Id="rId7" Type="http://schemas.openxmlformats.org/officeDocument/2006/relationships/diagramLayout" Target="../diagrams/layout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3.xml"/><Relationship Id="rId5" Type="http://schemas.openxmlformats.org/officeDocument/2006/relationships/image" Target="../media/image6.jpeg"/><Relationship Id="rId10" Type="http://schemas.microsoft.com/office/2007/relationships/diagramDrawing" Target="../diagrams/drawing3.xml"/><Relationship Id="rId4" Type="http://schemas.openxmlformats.org/officeDocument/2006/relationships/image" Target="../media/image10.jpeg"/><Relationship Id="rId9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6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9.svg"/><Relationship Id="rId7" Type="http://schemas.openxmlformats.org/officeDocument/2006/relationships/diagramLayout" Target="../diagrams/layout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5.xml"/><Relationship Id="rId5" Type="http://schemas.openxmlformats.org/officeDocument/2006/relationships/image" Target="../media/image10.jpeg"/><Relationship Id="rId10" Type="http://schemas.microsoft.com/office/2007/relationships/diagramDrawing" Target="../diagrams/drawing5.xml"/><Relationship Id="rId4" Type="http://schemas.openxmlformats.org/officeDocument/2006/relationships/image" Target="../media/image6.jpeg"/><Relationship Id="rId9" Type="http://schemas.openxmlformats.org/officeDocument/2006/relationships/diagramColors" Target="../diagrams/colors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985144" y="1463089"/>
            <a:ext cx="2117564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b="1">
                <a:solidFill>
                  <a:srgbClr val="473D34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S2P Robotic  </a:t>
            </a:r>
          </a:p>
        </p:txBody>
      </p:sp>
      <p:sp>
        <p:nvSpPr>
          <p:cNvPr id="3" name="AutoShape 3"/>
          <p:cNvSpPr/>
          <p:nvPr/>
        </p:nvSpPr>
        <p:spPr>
          <a:xfrm>
            <a:off x="1451302" y="8833355"/>
            <a:ext cx="15389722" cy="0"/>
          </a:xfrm>
          <a:prstGeom prst="line">
            <a:avLst/>
          </a:prstGeom>
          <a:ln w="19050" cap="flat">
            <a:solidFill>
              <a:srgbClr val="F5F4F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4272897" y="3757006"/>
            <a:ext cx="633432" cy="632640"/>
          </a:xfrm>
          <a:custGeom>
            <a:avLst/>
            <a:gdLst/>
            <a:ahLst/>
            <a:cxnLst/>
            <a:rect l="l" t="t" r="r" b="b"/>
            <a:pathLst>
              <a:path w="633432" h="632640">
                <a:moveTo>
                  <a:pt x="0" y="0"/>
                </a:moveTo>
                <a:lnTo>
                  <a:pt x="633432" y="0"/>
                </a:lnTo>
                <a:lnTo>
                  <a:pt x="633432" y="632640"/>
                </a:lnTo>
                <a:lnTo>
                  <a:pt x="0" y="632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51302" y="7057729"/>
            <a:ext cx="1083584" cy="457814"/>
          </a:xfrm>
          <a:custGeom>
            <a:avLst/>
            <a:gdLst/>
            <a:ahLst/>
            <a:cxnLst/>
            <a:rect l="l" t="t" r="r" b="b"/>
            <a:pathLst>
              <a:path w="1083584" h="457814">
                <a:moveTo>
                  <a:pt x="0" y="0"/>
                </a:moveTo>
                <a:lnTo>
                  <a:pt x="1083584" y="0"/>
                </a:lnTo>
                <a:lnTo>
                  <a:pt x="1083584" y="457814"/>
                </a:lnTo>
                <a:lnTo>
                  <a:pt x="0" y="4578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083619" y="263454"/>
            <a:ext cx="1046811" cy="1029217"/>
          </a:xfrm>
          <a:custGeom>
            <a:avLst/>
            <a:gdLst/>
            <a:ahLst/>
            <a:cxnLst/>
            <a:rect l="l" t="t" r="r" b="b"/>
            <a:pathLst>
              <a:path w="1046811" h="1029217">
                <a:moveTo>
                  <a:pt x="0" y="0"/>
                </a:moveTo>
                <a:lnTo>
                  <a:pt x="1046811" y="0"/>
                </a:lnTo>
                <a:lnTo>
                  <a:pt x="1046811" y="1029218"/>
                </a:lnTo>
                <a:lnTo>
                  <a:pt x="0" y="10292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7929" y="263454"/>
            <a:ext cx="3443507" cy="1014605"/>
          </a:xfrm>
          <a:custGeom>
            <a:avLst/>
            <a:gdLst/>
            <a:ahLst/>
            <a:cxnLst/>
            <a:rect l="l" t="t" r="r" b="b"/>
            <a:pathLst>
              <a:path w="3443507" h="1014605">
                <a:moveTo>
                  <a:pt x="0" y="0"/>
                </a:moveTo>
                <a:lnTo>
                  <a:pt x="3443507" y="0"/>
                </a:lnTo>
                <a:lnTo>
                  <a:pt x="3443507" y="1014605"/>
                </a:lnTo>
                <a:lnTo>
                  <a:pt x="0" y="10146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014709" y="263454"/>
            <a:ext cx="1029217" cy="1029217"/>
          </a:xfrm>
          <a:custGeom>
            <a:avLst/>
            <a:gdLst/>
            <a:ahLst/>
            <a:cxnLst/>
            <a:rect l="l" t="t" r="r" b="b"/>
            <a:pathLst>
              <a:path w="1029217" h="1029217">
                <a:moveTo>
                  <a:pt x="0" y="0"/>
                </a:moveTo>
                <a:lnTo>
                  <a:pt x="1029217" y="0"/>
                </a:lnTo>
                <a:lnTo>
                  <a:pt x="1029217" y="1029218"/>
                </a:lnTo>
                <a:lnTo>
                  <a:pt x="0" y="102921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221764" y="3147972"/>
            <a:ext cx="11844472" cy="2912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02"/>
              </a:lnSpc>
            </a:pPr>
            <a:r>
              <a:rPr lang="en-US" sz="16930">
                <a:solidFill>
                  <a:srgbClr val="473D34"/>
                </a:solidFill>
                <a:latin typeface="RQND Pro"/>
                <a:ea typeface="RQND Pro"/>
                <a:cs typeface="RQND Pro"/>
                <a:sym typeface="RQND Pro"/>
              </a:rPr>
              <a:t>INNOHACK 2.0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404115" y="6002960"/>
            <a:ext cx="5479770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1" u="sng">
                <a:solidFill>
                  <a:srgbClr val="473D34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Presented By Bot Buddies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1041" y="1463089"/>
            <a:ext cx="286039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473D34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Nextech Mind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7366392" y="2390005"/>
            <a:ext cx="473417" cy="743955"/>
          </a:xfrm>
          <a:custGeom>
            <a:avLst/>
            <a:gdLst/>
            <a:ahLst/>
            <a:cxnLst/>
            <a:rect l="l" t="t" r="r" b="b"/>
            <a:pathLst>
              <a:path w="473417" h="743955">
                <a:moveTo>
                  <a:pt x="0" y="0"/>
                </a:moveTo>
                <a:lnTo>
                  <a:pt x="473418" y="0"/>
                </a:lnTo>
                <a:lnTo>
                  <a:pt x="473418" y="743955"/>
                </a:lnTo>
                <a:lnTo>
                  <a:pt x="0" y="743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222203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14095"/>
            <a:ext cx="3113226" cy="917290"/>
          </a:xfrm>
          <a:custGeom>
            <a:avLst/>
            <a:gdLst/>
            <a:ahLst/>
            <a:cxnLst/>
            <a:rect l="l" t="t" r="r" b="b"/>
            <a:pathLst>
              <a:path w="3113226" h="917290">
                <a:moveTo>
                  <a:pt x="0" y="0"/>
                </a:moveTo>
                <a:lnTo>
                  <a:pt x="3113226" y="0"/>
                </a:lnTo>
                <a:lnTo>
                  <a:pt x="3113226" y="917290"/>
                </a:lnTo>
                <a:lnTo>
                  <a:pt x="0" y="9172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288650" y="0"/>
            <a:ext cx="1941300" cy="939339"/>
          </a:xfrm>
          <a:custGeom>
            <a:avLst/>
            <a:gdLst/>
            <a:ahLst/>
            <a:cxnLst/>
            <a:rect l="l" t="t" r="r" b="b"/>
            <a:pathLst>
              <a:path w="1941300" h="939339">
                <a:moveTo>
                  <a:pt x="0" y="0"/>
                </a:moveTo>
                <a:lnTo>
                  <a:pt x="1941300" y="0"/>
                </a:lnTo>
                <a:lnTo>
                  <a:pt x="1941300" y="939339"/>
                </a:lnTo>
                <a:lnTo>
                  <a:pt x="0" y="9393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0" y="-364520"/>
            <a:ext cx="18288000" cy="2061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020"/>
              </a:lnSpc>
            </a:pPr>
            <a:r>
              <a:rPr lang="en-US" sz="12800" err="1">
                <a:solidFill>
                  <a:srgbClr val="473D34"/>
                </a:solidFill>
                <a:latin typeface="RQND Pro"/>
                <a:ea typeface="RQND Pro"/>
                <a:cs typeface="RQND Pro"/>
                <a:sym typeface="RQND Pro"/>
              </a:rPr>
              <a:t>innohack</a:t>
            </a:r>
            <a:r>
              <a:rPr lang="en-US" sz="12800">
                <a:solidFill>
                  <a:srgbClr val="473D34"/>
                </a:solidFill>
                <a:latin typeface="RQND Pro"/>
                <a:ea typeface="RQND Pro"/>
                <a:cs typeface="RQND Pro"/>
                <a:sym typeface="RQND Pro"/>
              </a:rPr>
              <a:t> 2.0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B93C0-5A43-10C1-5E04-C90E215C6D70}"/>
              </a:ext>
            </a:extLst>
          </p:cNvPr>
          <p:cNvSpPr txBox="1"/>
          <p:nvPr/>
        </p:nvSpPr>
        <p:spPr>
          <a:xfrm>
            <a:off x="9337285" y="4912369"/>
            <a:ext cx="8856000" cy="49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Red Hat Display Bold" panose="020B0604020202020204" charset="0"/>
                <a:ea typeface="Red Hat Display Bold"/>
                <a:cs typeface="Red Hat Display Bold"/>
              </a:rPr>
              <a:t>Void Main</a:t>
            </a:r>
            <a:endParaRPr lang="en-IN" sz="3200" b="1" dirty="0">
              <a:solidFill>
                <a:schemeClr val="bg2">
                  <a:lumMod val="10000"/>
                </a:schemeClr>
              </a:solidFill>
              <a:latin typeface="Red Hat Display Bold" panose="020B0604020202020204" charset="0"/>
              <a:ea typeface="Red Hat Display Bold"/>
              <a:cs typeface="Red Hat Display Bold"/>
            </a:endParaRPr>
          </a:p>
          <a:p>
            <a:endParaRPr lang="en-IN" sz="3200" b="1" dirty="0">
              <a:solidFill>
                <a:schemeClr val="bg2">
                  <a:lumMod val="10000"/>
                </a:schemeClr>
              </a:solidFill>
              <a:latin typeface="Red Hat Display Bold" panose="020B0604020202020204" charset="0"/>
            </a:endParaRPr>
          </a:p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Red Hat Display Bold" panose="020B0604020202020204" charset="0"/>
                <a:ea typeface="Red Hat Display Bold"/>
                <a:cs typeface="Red Hat Display Bold"/>
                <a:sym typeface="Red Hat Display Bold"/>
              </a:rPr>
              <a:t>Venshu </a:t>
            </a:r>
            <a:r>
              <a:rPr lang="en-US" sz="3200" b="1" dirty="0" err="1">
                <a:solidFill>
                  <a:schemeClr val="bg2">
                    <a:lumMod val="10000"/>
                  </a:schemeClr>
                </a:solidFill>
                <a:latin typeface="Red Hat Display Bold" panose="020B0604020202020204" charset="0"/>
                <a:ea typeface="Red Hat Display Bold"/>
                <a:cs typeface="Red Hat Display Bold"/>
                <a:sym typeface="Red Hat Display Bold"/>
              </a:rPr>
              <a:t>Naresh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Red Hat Display Bold" panose="020B0604020202020204" charset="0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sz="3200" b="1" dirty="0" err="1">
                <a:solidFill>
                  <a:schemeClr val="bg2">
                    <a:lumMod val="10000"/>
                  </a:schemeClr>
                </a:solidFill>
                <a:latin typeface="Red Hat Display Bold" panose="020B0604020202020204" charset="0"/>
                <a:ea typeface="Red Hat Display Bold"/>
                <a:cs typeface="Red Hat Display Bold"/>
                <a:sym typeface="Red Hat Display Bold"/>
              </a:rPr>
              <a:t>Anandani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Red Hat Display Bold" panose="020B0604020202020204" charset="0"/>
              <a:ea typeface="Red Hat Display Bold"/>
              <a:cs typeface="Red Hat Display Bold"/>
              <a:sym typeface="Red Hat Display Bold"/>
            </a:endParaRPr>
          </a:p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Red Hat Display Bold" panose="020B0604020202020204" charset="0"/>
                <a:ea typeface="Red Hat Display Bold"/>
                <a:cs typeface="Red Hat Display Bold"/>
                <a:sym typeface="Red Hat Display Bold"/>
              </a:rPr>
              <a:t>Ritesh Sunil Metange</a:t>
            </a:r>
          </a:p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Red Hat Display Bold" panose="020B0604020202020204" charset="0"/>
                <a:ea typeface="Red Hat Display Bold"/>
                <a:cs typeface="Red Hat Display Bold"/>
                <a:sym typeface="Red Hat Display Bold"/>
              </a:rPr>
              <a:t>Pratik Prashant </a:t>
            </a:r>
            <a:r>
              <a:rPr lang="en-US" sz="3200" b="1" dirty="0" err="1">
                <a:solidFill>
                  <a:schemeClr val="bg2">
                    <a:lumMod val="10000"/>
                  </a:schemeClr>
                </a:solidFill>
                <a:latin typeface="Red Hat Display Bold" panose="020B0604020202020204" charset="0"/>
                <a:ea typeface="Red Hat Display Bold"/>
                <a:cs typeface="Red Hat Display Bold"/>
                <a:sym typeface="Red Hat Display Bold"/>
              </a:rPr>
              <a:t>Kolhe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Red Hat Display Bold" panose="020B0604020202020204" charset="0"/>
              <a:ea typeface="Red Hat Display Bold"/>
              <a:cs typeface="Red Hat Display Bold"/>
              <a:sym typeface="Red Hat Display Bold"/>
            </a:endParaRPr>
          </a:p>
          <a:p>
            <a:r>
              <a:rPr lang="en-US" sz="3200" b="1" dirty="0" err="1">
                <a:solidFill>
                  <a:schemeClr val="bg2">
                    <a:lumMod val="10000"/>
                  </a:schemeClr>
                </a:solidFill>
                <a:latin typeface="Red Hat Display Bold" panose="020B0604020202020204" charset="0"/>
                <a:ea typeface="Red Hat Display Bold"/>
                <a:cs typeface="Red Hat Display Bold"/>
                <a:sym typeface="Red Hat Display Bold"/>
              </a:rPr>
              <a:t>Sudarshan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Red Hat Display Bold" panose="020B0604020202020204" charset="0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sz="3200" b="1" dirty="0" err="1">
                <a:solidFill>
                  <a:schemeClr val="bg2">
                    <a:lumMod val="10000"/>
                  </a:schemeClr>
                </a:solidFill>
                <a:latin typeface="Red Hat Display Bold" panose="020B0604020202020204" charset="0"/>
                <a:ea typeface="Red Hat Display Bold"/>
                <a:cs typeface="Red Hat Display Bold"/>
                <a:sym typeface="Red Hat Display Bold"/>
              </a:rPr>
              <a:t>Govindrao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Red Hat Display Bold" panose="020B0604020202020204" charset="0"/>
                <a:ea typeface="Red Hat Display Bold"/>
                <a:cs typeface="Red Hat Display Bold"/>
                <a:sym typeface="Red Hat Display Bold"/>
              </a:rPr>
              <a:t> </a:t>
            </a:r>
            <a:r>
              <a:rPr lang="en-US" sz="3200" b="1" dirty="0" err="1">
                <a:solidFill>
                  <a:schemeClr val="bg2">
                    <a:lumMod val="10000"/>
                  </a:schemeClr>
                </a:solidFill>
                <a:latin typeface="Red Hat Display Bold" panose="020B0604020202020204" charset="0"/>
                <a:ea typeface="Red Hat Display Bold"/>
                <a:cs typeface="Red Hat Display Bold"/>
                <a:sym typeface="Red Hat Display Bold"/>
              </a:rPr>
              <a:t>Naik</a:t>
            </a:r>
            <a:endParaRPr lang="en-US" sz="3200" b="1" dirty="0">
              <a:solidFill>
                <a:schemeClr val="bg2">
                  <a:lumMod val="10000"/>
                </a:schemeClr>
              </a:solidFill>
              <a:latin typeface="Red Hat Display Bold" panose="020B0604020202020204" charset="0"/>
              <a:ea typeface="Red Hat Display Bold"/>
              <a:cs typeface="Red Hat Display Bold"/>
              <a:sym typeface="Red Hat Display Bold"/>
            </a:endParaRPr>
          </a:p>
          <a:p>
            <a:endParaRPr lang="en-US" sz="3200" b="1" dirty="0">
              <a:solidFill>
                <a:schemeClr val="bg2">
                  <a:lumMod val="10000"/>
                </a:schemeClr>
              </a:solidFill>
              <a:latin typeface="Red Hat Display Bold" panose="020B0604020202020204" charset="0"/>
              <a:ea typeface="Red Hat Display Bold"/>
              <a:cs typeface="Red Hat Display Bold"/>
            </a:endParaRPr>
          </a:p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Red Hat Display Bold" panose="020B0604020202020204" charset="0"/>
                <a:ea typeface="Red Hat Display Bold"/>
                <a:cs typeface="Red Hat Display Bold"/>
              </a:rPr>
              <a:t> Dr. DY Patil Technical Campus</a:t>
            </a:r>
          </a:p>
          <a:p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Red Hat Display Bold" panose="020B0604020202020204" charset="0"/>
                <a:ea typeface="Red Hat Display Bold"/>
                <a:cs typeface="Red Hat Display Bold"/>
              </a:rPr>
              <a:t>MGMs Jawaharlal Nehru Engineering College </a:t>
            </a:r>
          </a:p>
          <a:p>
            <a:endParaRPr lang="en-US" sz="3200" b="1" dirty="0">
              <a:solidFill>
                <a:schemeClr val="bg2">
                  <a:lumMod val="10000"/>
                </a:schemeClr>
              </a:solidFill>
              <a:latin typeface="Red Hat Display Bold" panose="020B0604020202020204" charset="0"/>
              <a:ea typeface="Red Hat Display Bold"/>
              <a:cs typeface="Red Hat Display Bold"/>
              <a:sym typeface="Red Hat Display Bold"/>
            </a:endParaRPr>
          </a:p>
          <a:p>
            <a:endParaRPr lang="en-US" sz="3200" b="1" dirty="0">
              <a:solidFill>
                <a:schemeClr val="bg2">
                  <a:lumMod val="10000"/>
                </a:schemeClr>
              </a:solidFill>
              <a:latin typeface="Red Hat Display Bold" panose="020B0604020202020204" charset="0"/>
              <a:ea typeface="Red Hat Display Bold"/>
              <a:cs typeface="Red Hat Display Bold"/>
              <a:sym typeface="Red Hat Display Bold"/>
            </a:endParaRPr>
          </a:p>
          <a:p>
            <a:endParaRPr lang="en-US" sz="3200" b="1" dirty="0">
              <a:solidFill>
                <a:schemeClr val="bg2">
                  <a:lumMod val="10000"/>
                </a:schemeClr>
              </a:solidFill>
              <a:latin typeface="Red Hat Display Bold" panose="020B0604020202020204" charset="0"/>
              <a:ea typeface="Red Hat Display Bold"/>
              <a:cs typeface="Red Hat Display Bold"/>
              <a:sym typeface="Red Hat Display Bold"/>
            </a:endParaRPr>
          </a:p>
          <a:p>
            <a:endParaRPr lang="en-IN" sz="3200" b="1" dirty="0">
              <a:solidFill>
                <a:schemeClr val="bg2">
                  <a:lumMod val="10000"/>
                </a:schemeClr>
              </a:solidFill>
              <a:latin typeface="Red Hat Display Bold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7A008A-81EE-8EE0-8BD2-53354C3F1B80}"/>
              </a:ext>
            </a:extLst>
          </p:cNvPr>
          <p:cNvSpPr txBox="1"/>
          <p:nvPr/>
        </p:nvSpPr>
        <p:spPr>
          <a:xfrm>
            <a:off x="5780973" y="5822013"/>
            <a:ext cx="355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2">
                    <a:lumMod val="10000"/>
                  </a:schemeClr>
                </a:solidFill>
                <a:latin typeface="Red Hat Display Bold" panose="020B0604020202020204" charset="0"/>
              </a:rPr>
              <a:t>Team Members 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9159E4-DFAC-27D4-BBEC-59C1BFD03AF2}"/>
              </a:ext>
            </a:extLst>
          </p:cNvPr>
          <p:cNvSpPr txBox="1"/>
          <p:nvPr/>
        </p:nvSpPr>
        <p:spPr>
          <a:xfrm>
            <a:off x="5780973" y="4931008"/>
            <a:ext cx="355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2">
                    <a:lumMod val="10000"/>
                  </a:schemeClr>
                </a:solidFill>
                <a:latin typeface="Red Hat Display Bold" panose="020B0604020202020204" charset="0"/>
              </a:rPr>
              <a:t>Team Name          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388BB9-CF01-426E-337B-6807E83F6082}"/>
              </a:ext>
            </a:extLst>
          </p:cNvPr>
          <p:cNvSpPr txBox="1"/>
          <p:nvPr/>
        </p:nvSpPr>
        <p:spPr>
          <a:xfrm>
            <a:off x="5869463" y="8303789"/>
            <a:ext cx="3556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Red Hat Display Bold" panose="020B0604020202020204" charset="0"/>
              </a:rPr>
              <a:t>Institute                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6724CD-C560-0B4C-BB5B-4F53B92FB2C5}"/>
              </a:ext>
            </a:extLst>
          </p:cNvPr>
          <p:cNvSpPr txBox="1"/>
          <p:nvPr/>
        </p:nvSpPr>
        <p:spPr>
          <a:xfrm>
            <a:off x="-103239" y="2065407"/>
            <a:ext cx="18333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ln w="9525">
                  <a:solidFill>
                    <a:schemeClr val="bg1"/>
                  </a:solidFill>
                  <a:prstDash val="solid"/>
                </a:ln>
                <a:latin typeface="Red Hat Display Bold" panose="020B0604020202020204" charset="0"/>
                <a:cs typeface="Times New Roman" panose="02020603050405020304" pitchFamily="18" charset="0"/>
              </a:rPr>
              <a:t>AI Stock Predictor 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7366392" y="120152"/>
            <a:ext cx="600617" cy="602122"/>
          </a:xfrm>
          <a:custGeom>
            <a:avLst/>
            <a:gdLst/>
            <a:ahLst/>
            <a:cxnLst/>
            <a:rect l="l" t="t" r="r" b="b"/>
            <a:pathLst>
              <a:path w="600617" h="602122">
                <a:moveTo>
                  <a:pt x="0" y="0"/>
                </a:moveTo>
                <a:lnTo>
                  <a:pt x="600617" y="0"/>
                </a:lnTo>
                <a:lnTo>
                  <a:pt x="600617" y="602123"/>
                </a:lnTo>
                <a:lnTo>
                  <a:pt x="0" y="602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193283" y="9258300"/>
            <a:ext cx="473417" cy="743955"/>
          </a:xfrm>
          <a:custGeom>
            <a:avLst/>
            <a:gdLst/>
            <a:ahLst/>
            <a:cxnLst/>
            <a:rect l="l" t="t" r="r" b="b"/>
            <a:pathLst>
              <a:path w="473417" h="743955">
                <a:moveTo>
                  <a:pt x="0" y="0"/>
                </a:moveTo>
                <a:lnTo>
                  <a:pt x="473418" y="0"/>
                </a:lnTo>
                <a:lnTo>
                  <a:pt x="473418" y="743955"/>
                </a:lnTo>
                <a:lnTo>
                  <a:pt x="0" y="743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22220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346700" y="-48456"/>
            <a:ext cx="1941300" cy="939339"/>
          </a:xfrm>
          <a:custGeom>
            <a:avLst/>
            <a:gdLst/>
            <a:ahLst/>
            <a:cxnLst/>
            <a:rect l="l" t="t" r="r" b="b"/>
            <a:pathLst>
              <a:path w="1941300" h="939339">
                <a:moveTo>
                  <a:pt x="0" y="0"/>
                </a:moveTo>
                <a:lnTo>
                  <a:pt x="1941300" y="0"/>
                </a:lnTo>
                <a:lnTo>
                  <a:pt x="1941300" y="939339"/>
                </a:lnTo>
                <a:lnTo>
                  <a:pt x="0" y="9393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0" y="-37431"/>
            <a:ext cx="2747345" cy="809485"/>
          </a:xfrm>
          <a:custGeom>
            <a:avLst/>
            <a:gdLst/>
            <a:ahLst/>
            <a:cxnLst/>
            <a:rect l="l" t="t" r="r" b="b"/>
            <a:pathLst>
              <a:path w="2747345" h="809485">
                <a:moveTo>
                  <a:pt x="0" y="0"/>
                </a:moveTo>
                <a:lnTo>
                  <a:pt x="2747345" y="0"/>
                </a:lnTo>
                <a:lnTo>
                  <a:pt x="2747345" y="809485"/>
                </a:lnTo>
                <a:lnTo>
                  <a:pt x="0" y="8094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031830" y="841276"/>
            <a:ext cx="12224340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sym typeface="Canva Sans Bold"/>
              </a:rPr>
              <a:t>WHY THIS PROBLEM MATTERS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7CDC0914-0F21-C7CC-21E4-BFCE655B18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394696"/>
              </p:ext>
            </p:extLst>
          </p:nvPr>
        </p:nvGraphicFramePr>
        <p:xfrm>
          <a:off x="3232501" y="2019313"/>
          <a:ext cx="12023669" cy="7832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1C0422A-6111-4A51-87D0-24F6CEB56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dgm id="{A1C0422A-6111-4A51-87D0-24F6CEB565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65BD3F6-5025-4935-B997-197C18AF9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>
                                            <p:graphicEl>
                                              <a:dgm id="{A65BD3F6-5025-4935-B997-197C18AF9C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E60ED247-A6DF-4FD4-841D-5BF1F641F4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>
                                            <p:graphicEl>
                                              <a:dgm id="{E60ED247-A6DF-4FD4-841D-5BF1F641F4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93B2882-08A8-4BCE-AA4F-90C574A192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graphicEl>
                                              <a:dgm id="{B93B2882-08A8-4BCE-AA4F-90C574A192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2E4C071E-E019-40C7-A809-9B6320701B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>
                                            <p:graphicEl>
                                              <a:dgm id="{2E4C071E-E019-40C7-A809-9B6320701B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BC26EAE0-878F-4D1B-AC73-5AE8D4681B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>
                                            <p:graphicEl>
                                              <a:dgm id="{BC26EAE0-878F-4D1B-AC73-5AE8D4681B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5E48C53-6E42-463B-AECD-90F36BE781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>
                                            <p:graphicEl>
                                              <a:dgm id="{95E48C53-6E42-463B-AECD-90F36BE781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6D1024D-8749-4159-B4CC-99E5D3B99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>
                                            <p:graphicEl>
                                              <a:dgm id="{D6D1024D-8749-4159-B4CC-99E5D3B99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8D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5A8122-4005-BACA-69EE-C88E8DD11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68FCDB80-37B4-D905-5DCB-BBD2845E9C8F}"/>
              </a:ext>
            </a:extLst>
          </p:cNvPr>
          <p:cNvSpPr/>
          <p:nvPr/>
        </p:nvSpPr>
        <p:spPr>
          <a:xfrm>
            <a:off x="17366392" y="120152"/>
            <a:ext cx="600617" cy="602122"/>
          </a:xfrm>
          <a:custGeom>
            <a:avLst/>
            <a:gdLst/>
            <a:ahLst/>
            <a:cxnLst/>
            <a:rect l="l" t="t" r="r" b="b"/>
            <a:pathLst>
              <a:path w="600617" h="602122">
                <a:moveTo>
                  <a:pt x="0" y="0"/>
                </a:moveTo>
                <a:lnTo>
                  <a:pt x="600617" y="0"/>
                </a:lnTo>
                <a:lnTo>
                  <a:pt x="600617" y="602123"/>
                </a:lnTo>
                <a:lnTo>
                  <a:pt x="0" y="602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693B97A-7FE8-F5D3-07E9-880CA133DA49}"/>
              </a:ext>
            </a:extLst>
          </p:cNvPr>
          <p:cNvSpPr/>
          <p:nvPr/>
        </p:nvSpPr>
        <p:spPr>
          <a:xfrm>
            <a:off x="17193283" y="9258300"/>
            <a:ext cx="473417" cy="743955"/>
          </a:xfrm>
          <a:custGeom>
            <a:avLst/>
            <a:gdLst/>
            <a:ahLst/>
            <a:cxnLst/>
            <a:rect l="l" t="t" r="r" b="b"/>
            <a:pathLst>
              <a:path w="473417" h="743955">
                <a:moveTo>
                  <a:pt x="0" y="0"/>
                </a:moveTo>
                <a:lnTo>
                  <a:pt x="473418" y="0"/>
                </a:lnTo>
                <a:lnTo>
                  <a:pt x="473418" y="743955"/>
                </a:lnTo>
                <a:lnTo>
                  <a:pt x="0" y="743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222203"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01F55FA-FD97-A772-268E-90018CC44C50}"/>
              </a:ext>
            </a:extLst>
          </p:cNvPr>
          <p:cNvSpPr/>
          <p:nvPr/>
        </p:nvSpPr>
        <p:spPr>
          <a:xfrm>
            <a:off x="16346700" y="-48456"/>
            <a:ext cx="1941300" cy="939339"/>
          </a:xfrm>
          <a:custGeom>
            <a:avLst/>
            <a:gdLst/>
            <a:ahLst/>
            <a:cxnLst/>
            <a:rect l="l" t="t" r="r" b="b"/>
            <a:pathLst>
              <a:path w="1941300" h="939339">
                <a:moveTo>
                  <a:pt x="0" y="0"/>
                </a:moveTo>
                <a:lnTo>
                  <a:pt x="1941300" y="0"/>
                </a:lnTo>
                <a:lnTo>
                  <a:pt x="1941300" y="939339"/>
                </a:lnTo>
                <a:lnTo>
                  <a:pt x="0" y="9393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E8D1944-6A94-ACE5-FB57-C9688350876E}"/>
              </a:ext>
            </a:extLst>
          </p:cNvPr>
          <p:cNvSpPr/>
          <p:nvPr/>
        </p:nvSpPr>
        <p:spPr>
          <a:xfrm>
            <a:off x="0" y="-37431"/>
            <a:ext cx="2747345" cy="809485"/>
          </a:xfrm>
          <a:custGeom>
            <a:avLst/>
            <a:gdLst/>
            <a:ahLst/>
            <a:cxnLst/>
            <a:rect l="l" t="t" r="r" b="b"/>
            <a:pathLst>
              <a:path w="2747345" h="809485">
                <a:moveTo>
                  <a:pt x="0" y="0"/>
                </a:moveTo>
                <a:lnTo>
                  <a:pt x="2747345" y="0"/>
                </a:lnTo>
                <a:lnTo>
                  <a:pt x="2747345" y="809485"/>
                </a:lnTo>
                <a:lnTo>
                  <a:pt x="0" y="8094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B065C50-C363-041A-998D-3A4E0D1E1D02}"/>
              </a:ext>
            </a:extLst>
          </p:cNvPr>
          <p:cNvSpPr txBox="1"/>
          <p:nvPr/>
        </p:nvSpPr>
        <p:spPr>
          <a:xfrm>
            <a:off x="4459159" y="602663"/>
            <a:ext cx="9369683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sym typeface="Canva Sans Bold"/>
              </a:rPr>
              <a:t>PROPOSED SOLUTION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5F164EA-3C04-2E9A-6F77-4B8BCC441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0813654"/>
              </p:ext>
            </p:extLst>
          </p:nvPr>
        </p:nvGraphicFramePr>
        <p:xfrm>
          <a:off x="5486" y="2737922"/>
          <a:ext cx="17360905" cy="7234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586FC1-865F-22B0-247A-DA8C1F2E3D55}"/>
              </a:ext>
            </a:extLst>
          </p:cNvPr>
          <p:cNvSpPr txBox="1"/>
          <p:nvPr/>
        </p:nvSpPr>
        <p:spPr>
          <a:xfrm>
            <a:off x="648930" y="1905645"/>
            <a:ext cx="13258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b="1" dirty="0"/>
              <a:t>We propose a Machine Learning-based stock signal prediction system that:</a:t>
            </a:r>
            <a:endParaRPr lang="en-IN" sz="3200" b="1" dirty="0"/>
          </a:p>
          <a:p>
            <a:pPr lvl="0"/>
            <a:r>
              <a:rPr lang="en-US" b="1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08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8893570-2838-4F1B-ACCD-E109048A0B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68893570-2838-4F1B-ACCD-E109048A0B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1DA4272-C381-44AF-8F2A-39DD54CDE0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graphicEl>
                                              <a:dgm id="{91DA4272-C381-44AF-8F2A-39DD54CDE0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770DE17-CAC9-43F0-89EA-95E7367DB2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graphicEl>
                                              <a:dgm id="{8770DE17-CAC9-43F0-89EA-95E7367DB2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7C470BD-1E10-4EA0-82D3-7854CA9893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graphicEl>
                                              <a:dgm id="{07C470BD-1E10-4EA0-82D3-7854CA9893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A14166C-7222-46EB-B519-BE86E99A7E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dgm id="{FA14166C-7222-46EB-B519-BE86E99A7E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A42DF1A-7686-4283-9BF1-A467892AA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graphicEl>
                                              <a:dgm id="{7A42DF1A-7686-4283-9BF1-A467892AA9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05944A-FB63-496F-809A-F22CAFE29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graphicEl>
                                              <a:dgm id="{A005944A-FB63-496F-809A-F22CAFE290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F2651F9-F872-4BA2-A804-417A8F122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graphicEl>
                                              <a:dgm id="{4F2651F9-F872-4BA2-A804-417A8F1227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36CC575-3B1C-4A4D-845B-D422EA726F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graphicEl>
                                              <a:dgm id="{336CC575-3B1C-4A4D-845B-D422EA726F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FB6A592-AFB2-4C25-9E04-C7DB717B2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BFB6A592-AFB2-4C25-9E04-C7DB717B2D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C0067C-E8EA-4F2A-97ED-BBD5D6B781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B9C0067C-E8EA-4F2A-97ED-BBD5D6B781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8D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B50AF1-3EA1-FEDC-8A9B-FBBD7B787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FED7C87-48D1-3E0B-C351-BBB653BACACA}"/>
              </a:ext>
            </a:extLst>
          </p:cNvPr>
          <p:cNvSpPr/>
          <p:nvPr/>
        </p:nvSpPr>
        <p:spPr>
          <a:xfrm>
            <a:off x="17366392" y="2341878"/>
            <a:ext cx="473417" cy="743955"/>
          </a:xfrm>
          <a:custGeom>
            <a:avLst/>
            <a:gdLst/>
            <a:ahLst/>
            <a:cxnLst/>
            <a:rect l="l" t="t" r="r" b="b"/>
            <a:pathLst>
              <a:path w="473417" h="743955">
                <a:moveTo>
                  <a:pt x="0" y="0"/>
                </a:moveTo>
                <a:lnTo>
                  <a:pt x="473418" y="0"/>
                </a:lnTo>
                <a:lnTo>
                  <a:pt x="473418" y="743955"/>
                </a:lnTo>
                <a:lnTo>
                  <a:pt x="0" y="743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222203"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7F225D5-117E-9217-5E62-D5EE54D0A11E}"/>
              </a:ext>
            </a:extLst>
          </p:cNvPr>
          <p:cNvSpPr/>
          <p:nvPr/>
        </p:nvSpPr>
        <p:spPr>
          <a:xfrm>
            <a:off x="16346700" y="0"/>
            <a:ext cx="1941300" cy="939339"/>
          </a:xfrm>
          <a:custGeom>
            <a:avLst/>
            <a:gdLst/>
            <a:ahLst/>
            <a:cxnLst/>
            <a:rect l="l" t="t" r="r" b="b"/>
            <a:pathLst>
              <a:path w="1941300" h="939339">
                <a:moveTo>
                  <a:pt x="0" y="0"/>
                </a:moveTo>
                <a:lnTo>
                  <a:pt x="1941300" y="0"/>
                </a:lnTo>
                <a:lnTo>
                  <a:pt x="1941300" y="939339"/>
                </a:lnTo>
                <a:lnTo>
                  <a:pt x="0" y="9393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5EB6CC4-F32A-7C1D-F4A2-28B3B8D37D1D}"/>
              </a:ext>
            </a:extLst>
          </p:cNvPr>
          <p:cNvSpPr/>
          <p:nvPr/>
        </p:nvSpPr>
        <p:spPr>
          <a:xfrm>
            <a:off x="0" y="0"/>
            <a:ext cx="3113226" cy="917290"/>
          </a:xfrm>
          <a:custGeom>
            <a:avLst/>
            <a:gdLst/>
            <a:ahLst/>
            <a:cxnLst/>
            <a:rect l="l" t="t" r="r" b="b"/>
            <a:pathLst>
              <a:path w="3113226" h="917290">
                <a:moveTo>
                  <a:pt x="0" y="0"/>
                </a:moveTo>
                <a:lnTo>
                  <a:pt x="3113226" y="0"/>
                </a:lnTo>
                <a:lnTo>
                  <a:pt x="3113226" y="917290"/>
                </a:lnTo>
                <a:lnTo>
                  <a:pt x="0" y="9172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A7530C3-5B95-9FB2-3B79-3289B1FA53DC}"/>
              </a:ext>
            </a:extLst>
          </p:cNvPr>
          <p:cNvSpPr txBox="1"/>
          <p:nvPr/>
        </p:nvSpPr>
        <p:spPr>
          <a:xfrm>
            <a:off x="5045684" y="537527"/>
            <a:ext cx="819663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 STACK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4391F0A-DF2C-C679-2247-CA103D88C5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1301453"/>
              </p:ext>
            </p:extLst>
          </p:nvPr>
        </p:nvGraphicFramePr>
        <p:xfrm>
          <a:off x="221226" y="2110873"/>
          <a:ext cx="18066774" cy="7590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1ABC182-FB2E-C61A-88C2-B9E39D0E13DE}"/>
              </a:ext>
            </a:extLst>
          </p:cNvPr>
          <p:cNvSpPr txBox="1"/>
          <p:nvPr/>
        </p:nvSpPr>
        <p:spPr>
          <a:xfrm>
            <a:off x="707923" y="8063486"/>
            <a:ext cx="3790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(Main programming language used)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C20D1-73CF-4482-B661-CA1FA528AA2C}"/>
              </a:ext>
            </a:extLst>
          </p:cNvPr>
          <p:cNvSpPr txBox="1"/>
          <p:nvPr/>
        </p:nvSpPr>
        <p:spPr>
          <a:xfrm>
            <a:off x="4717028" y="8079873"/>
            <a:ext cx="3790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(For collecting data)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0BD69-0476-11AF-0590-925E68839209}"/>
              </a:ext>
            </a:extLst>
          </p:cNvPr>
          <p:cNvSpPr txBox="1"/>
          <p:nvPr/>
        </p:nvSpPr>
        <p:spPr>
          <a:xfrm>
            <a:off x="14049474" y="8063484"/>
            <a:ext cx="3790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(For training and testing our model)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43E78-FD66-84F4-7FD6-26B9362AE3C4}"/>
              </a:ext>
            </a:extLst>
          </p:cNvPr>
          <p:cNvSpPr txBox="1"/>
          <p:nvPr/>
        </p:nvSpPr>
        <p:spPr>
          <a:xfrm>
            <a:off x="9780638" y="8063485"/>
            <a:ext cx="37903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(For integrating AI data with frontend)</a:t>
            </a:r>
          </a:p>
        </p:txBody>
      </p:sp>
    </p:spTree>
    <p:extLst>
      <p:ext uri="{BB962C8B-B14F-4D97-AF65-F5344CB8AC3E}">
        <p14:creationId xmlns:p14="http://schemas.microsoft.com/office/powerpoint/2010/main" val="932561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7366392" y="2390005"/>
            <a:ext cx="473417" cy="743955"/>
          </a:xfrm>
          <a:custGeom>
            <a:avLst/>
            <a:gdLst/>
            <a:ahLst/>
            <a:cxnLst/>
            <a:rect l="l" t="t" r="r" b="b"/>
            <a:pathLst>
              <a:path w="473417" h="743955">
                <a:moveTo>
                  <a:pt x="0" y="0"/>
                </a:moveTo>
                <a:lnTo>
                  <a:pt x="473418" y="0"/>
                </a:lnTo>
                <a:lnTo>
                  <a:pt x="473418" y="743955"/>
                </a:lnTo>
                <a:lnTo>
                  <a:pt x="0" y="743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222203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346700" y="-11024"/>
            <a:ext cx="1941300" cy="939339"/>
          </a:xfrm>
          <a:custGeom>
            <a:avLst/>
            <a:gdLst/>
            <a:ahLst/>
            <a:cxnLst/>
            <a:rect l="l" t="t" r="r" b="b"/>
            <a:pathLst>
              <a:path w="1941300" h="939339">
                <a:moveTo>
                  <a:pt x="0" y="0"/>
                </a:moveTo>
                <a:lnTo>
                  <a:pt x="1941300" y="0"/>
                </a:lnTo>
                <a:lnTo>
                  <a:pt x="1941300" y="939338"/>
                </a:lnTo>
                <a:lnTo>
                  <a:pt x="0" y="9393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0"/>
            <a:ext cx="3113226" cy="917290"/>
          </a:xfrm>
          <a:custGeom>
            <a:avLst/>
            <a:gdLst/>
            <a:ahLst/>
            <a:cxnLst/>
            <a:rect l="l" t="t" r="r" b="b"/>
            <a:pathLst>
              <a:path w="3113226" h="917290">
                <a:moveTo>
                  <a:pt x="0" y="0"/>
                </a:moveTo>
                <a:lnTo>
                  <a:pt x="3113226" y="0"/>
                </a:lnTo>
                <a:lnTo>
                  <a:pt x="3113226" y="917290"/>
                </a:lnTo>
                <a:lnTo>
                  <a:pt x="0" y="9172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460423" y="537527"/>
            <a:ext cx="9788977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PROTOTYPE / SCREENSHOTS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92CB3-8796-DE85-6DB9-F57989C54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119" y="1748072"/>
            <a:ext cx="16126198" cy="8362334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0" y="0"/>
            <a:ext cx="3113226" cy="917290"/>
          </a:xfrm>
          <a:custGeom>
            <a:avLst/>
            <a:gdLst/>
            <a:ahLst/>
            <a:cxnLst/>
            <a:rect l="l" t="t" r="r" b="b"/>
            <a:pathLst>
              <a:path w="3113226" h="917290">
                <a:moveTo>
                  <a:pt x="0" y="0"/>
                </a:moveTo>
                <a:lnTo>
                  <a:pt x="3113226" y="0"/>
                </a:lnTo>
                <a:lnTo>
                  <a:pt x="3113226" y="917290"/>
                </a:lnTo>
                <a:lnTo>
                  <a:pt x="0" y="9172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395742" y="0"/>
            <a:ext cx="1941300" cy="939339"/>
          </a:xfrm>
          <a:custGeom>
            <a:avLst/>
            <a:gdLst/>
            <a:ahLst/>
            <a:cxnLst/>
            <a:rect l="l" t="t" r="r" b="b"/>
            <a:pathLst>
              <a:path w="1941300" h="939339">
                <a:moveTo>
                  <a:pt x="0" y="0"/>
                </a:moveTo>
                <a:lnTo>
                  <a:pt x="1941300" y="0"/>
                </a:lnTo>
                <a:lnTo>
                  <a:pt x="1941300" y="939339"/>
                </a:lnTo>
                <a:lnTo>
                  <a:pt x="0" y="9393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045684" y="537527"/>
            <a:ext cx="819663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INNOVATION &amp; IMPACT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6A0FC8F-3213-CC5B-1EBA-2B6959302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420436"/>
              </p:ext>
            </p:extLst>
          </p:nvPr>
        </p:nvGraphicFramePr>
        <p:xfrm>
          <a:off x="1264770" y="1927989"/>
          <a:ext cx="15921784" cy="442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8A9F98AA-83BA-221B-BD4A-623BCF211397}"/>
              </a:ext>
            </a:extLst>
          </p:cNvPr>
          <p:cNvGrpSpPr/>
          <p:nvPr/>
        </p:nvGrpSpPr>
        <p:grpSpPr>
          <a:xfrm>
            <a:off x="4100052" y="6891431"/>
            <a:ext cx="4793225" cy="3152105"/>
            <a:chOff x="4100052" y="6891431"/>
            <a:chExt cx="4793225" cy="315210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AF8AA2-0EE0-8DF6-2AAF-5D359DB804AA}"/>
                </a:ext>
              </a:extLst>
            </p:cNvPr>
            <p:cNvSpPr/>
            <p:nvPr/>
          </p:nvSpPr>
          <p:spPr>
            <a:xfrm>
              <a:off x="4100052" y="6891431"/>
              <a:ext cx="4793225" cy="3152105"/>
            </a:xfrm>
            <a:prstGeom prst="rect">
              <a:avLst/>
            </a:prstGeom>
            <a:solidFill>
              <a:srgbClr val="F5F4F4"/>
            </a:solidFill>
            <a:ln w="31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E6004A-1E3A-5557-9ED9-04752ADB171E}"/>
                </a:ext>
              </a:extLst>
            </p:cNvPr>
            <p:cNvSpPr/>
            <p:nvPr/>
          </p:nvSpPr>
          <p:spPr>
            <a:xfrm>
              <a:off x="4645742" y="7064477"/>
              <a:ext cx="4026310" cy="26849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2400" b="1" dirty="0">
                  <a:solidFill>
                    <a:schemeClr val="tx1"/>
                  </a:solidFill>
                </a:rPr>
                <a:t>Adaptive Learning :</a:t>
              </a:r>
              <a:r>
                <a:rPr lang="en-US" sz="2400" dirty="0">
                  <a:solidFill>
                    <a:schemeClr val="tx1"/>
                  </a:solidFill>
                </a:rPr>
                <a:t> The model can be retrained periodically to adapt to new market conditions, ensuring it stays relevant and accurate over time.</a:t>
              </a:r>
              <a:endParaRPr lang="en-IN" sz="2400" dirty="0">
                <a:solidFill>
                  <a:schemeClr val="tx1"/>
                </a:solidFill>
              </a:endParaRPr>
            </a:p>
            <a:p>
              <a:pPr algn="ctr"/>
              <a:endParaRPr lang="en-IN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E4FD5C-58C6-48E9-A357-64BE747F2904}"/>
              </a:ext>
            </a:extLst>
          </p:cNvPr>
          <p:cNvGrpSpPr/>
          <p:nvPr/>
        </p:nvGrpSpPr>
        <p:grpSpPr>
          <a:xfrm>
            <a:off x="12054348" y="6891431"/>
            <a:ext cx="4793225" cy="3259393"/>
            <a:chOff x="12054348" y="6891431"/>
            <a:chExt cx="4793225" cy="325939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D8450E-0F4D-FB38-C585-4630D99C724C}"/>
                </a:ext>
              </a:extLst>
            </p:cNvPr>
            <p:cNvSpPr/>
            <p:nvPr/>
          </p:nvSpPr>
          <p:spPr>
            <a:xfrm>
              <a:off x="12054348" y="6891431"/>
              <a:ext cx="4793225" cy="3259393"/>
            </a:xfrm>
            <a:prstGeom prst="rect">
              <a:avLst/>
            </a:prstGeom>
            <a:solidFill>
              <a:srgbClr val="F5F4F4"/>
            </a:solidFill>
            <a:ln w="31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24F270-8148-B1DF-A256-5B0AEB171903}"/>
                </a:ext>
              </a:extLst>
            </p:cNvPr>
            <p:cNvSpPr/>
            <p:nvPr/>
          </p:nvSpPr>
          <p:spPr>
            <a:xfrm>
              <a:off x="12636908" y="7064477"/>
              <a:ext cx="4026310" cy="26849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2500" b="1" dirty="0">
                  <a:solidFill>
                    <a:schemeClr val="tx1"/>
                  </a:solidFill>
                </a:rPr>
                <a:t>Time-Saving : </a:t>
              </a:r>
              <a:r>
                <a:rPr lang="en-US" sz="2500" dirty="0">
                  <a:solidFill>
                    <a:schemeClr val="tx1"/>
                  </a:solidFill>
                </a:rPr>
                <a:t>Eliminates hours of manual chart analysis — users can instantly know whether to consider buying a stock or not.</a:t>
              </a:r>
              <a:endParaRPr lang="en-IN" sz="2500" dirty="0">
                <a:solidFill>
                  <a:schemeClr val="tx1"/>
                </a:solidFill>
              </a:endParaRPr>
            </a:p>
            <a:p>
              <a:pPr algn="ctr"/>
              <a:endParaRPr lang="en-IN" sz="2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7366392" y="2390005"/>
            <a:ext cx="473417" cy="743955"/>
          </a:xfrm>
          <a:custGeom>
            <a:avLst/>
            <a:gdLst/>
            <a:ahLst/>
            <a:cxnLst/>
            <a:rect l="l" t="t" r="r" b="b"/>
            <a:pathLst>
              <a:path w="473417" h="743955">
                <a:moveTo>
                  <a:pt x="0" y="0"/>
                </a:moveTo>
                <a:lnTo>
                  <a:pt x="473418" y="0"/>
                </a:lnTo>
                <a:lnTo>
                  <a:pt x="473418" y="743955"/>
                </a:lnTo>
                <a:lnTo>
                  <a:pt x="0" y="743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222203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-34662"/>
            <a:ext cx="3113226" cy="917290"/>
          </a:xfrm>
          <a:custGeom>
            <a:avLst/>
            <a:gdLst/>
            <a:ahLst/>
            <a:cxnLst/>
            <a:rect l="l" t="t" r="r" b="b"/>
            <a:pathLst>
              <a:path w="3113226" h="917290">
                <a:moveTo>
                  <a:pt x="0" y="0"/>
                </a:moveTo>
                <a:lnTo>
                  <a:pt x="3113226" y="0"/>
                </a:lnTo>
                <a:lnTo>
                  <a:pt x="3113226" y="917289"/>
                </a:lnTo>
                <a:lnTo>
                  <a:pt x="0" y="9172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288650" y="0"/>
            <a:ext cx="1941300" cy="939339"/>
          </a:xfrm>
          <a:custGeom>
            <a:avLst/>
            <a:gdLst/>
            <a:ahLst/>
            <a:cxnLst/>
            <a:rect l="l" t="t" r="r" b="b"/>
            <a:pathLst>
              <a:path w="1941300" h="939339">
                <a:moveTo>
                  <a:pt x="0" y="0"/>
                </a:moveTo>
                <a:lnTo>
                  <a:pt x="1941300" y="0"/>
                </a:lnTo>
                <a:lnTo>
                  <a:pt x="1941300" y="939339"/>
                </a:lnTo>
                <a:lnTo>
                  <a:pt x="0" y="9393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045684" y="328733"/>
            <a:ext cx="819663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&amp; ROLES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8191" y="1742940"/>
            <a:ext cx="7286744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larendon"/>
                <a:ea typeface="Clarendon"/>
                <a:cs typeface="Clarendon"/>
                <a:sym typeface="Clarendon"/>
              </a:rPr>
              <a:t>Individual Roles/ Responsibilities: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D133D8B-FAD1-00AB-7279-45517DF2E8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797606"/>
              </p:ext>
            </p:extLst>
          </p:nvPr>
        </p:nvGraphicFramePr>
        <p:xfrm>
          <a:off x="2523674" y="2390005"/>
          <a:ext cx="13764976" cy="7447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8D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8A16AB-227C-33C3-CACC-A2BBA3DCF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AE68E049-8FD2-AD22-6BE4-5759037AAA53}"/>
              </a:ext>
            </a:extLst>
          </p:cNvPr>
          <p:cNvSpPr/>
          <p:nvPr/>
        </p:nvSpPr>
        <p:spPr>
          <a:xfrm>
            <a:off x="17366392" y="2390005"/>
            <a:ext cx="473417" cy="743955"/>
          </a:xfrm>
          <a:custGeom>
            <a:avLst/>
            <a:gdLst/>
            <a:ahLst/>
            <a:cxnLst/>
            <a:rect l="l" t="t" r="r" b="b"/>
            <a:pathLst>
              <a:path w="473417" h="743955">
                <a:moveTo>
                  <a:pt x="0" y="0"/>
                </a:moveTo>
                <a:lnTo>
                  <a:pt x="473418" y="0"/>
                </a:lnTo>
                <a:lnTo>
                  <a:pt x="473418" y="743955"/>
                </a:lnTo>
                <a:lnTo>
                  <a:pt x="0" y="743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222203"/>
            </a:stretch>
          </a:blipFill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629C9A-4D89-14D3-7113-5DD0FBBC1DFA}"/>
              </a:ext>
            </a:extLst>
          </p:cNvPr>
          <p:cNvSpPr/>
          <p:nvPr/>
        </p:nvSpPr>
        <p:spPr>
          <a:xfrm>
            <a:off x="2765322" y="2449765"/>
            <a:ext cx="12757355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39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Gabriola" panose="04040605051002020D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790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109</TotalTime>
  <Words>367</Words>
  <Application>Microsoft Office PowerPoint</Application>
  <PresentationFormat>Custom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Red Hat Display Bold</vt:lpstr>
      <vt:lpstr>Agency FB</vt:lpstr>
      <vt:lpstr>Canva Sans Bold</vt:lpstr>
      <vt:lpstr>Calibri</vt:lpstr>
      <vt:lpstr>RQND Pro</vt:lpstr>
      <vt:lpstr>Gabriola</vt:lpstr>
      <vt:lpstr>Clarendon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Gray Minimalist and Professional Thesis Defense Presentation</dc:title>
  <dc:creator>Venshu</dc:creator>
  <cp:lastModifiedBy>Ritesh Metange</cp:lastModifiedBy>
  <cp:revision>7</cp:revision>
  <dcterms:created xsi:type="dcterms:W3CDTF">2006-08-16T00:00:00Z</dcterms:created>
  <dcterms:modified xsi:type="dcterms:W3CDTF">2025-07-30T01:47:15Z</dcterms:modified>
  <dc:identifier>DAGsrL6fO1c</dc:identifier>
</cp:coreProperties>
</file>