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8" r:id="rId3"/>
    <p:sldId id="269" r:id="rId4"/>
    <p:sldId id="267" r:id="rId5"/>
    <p:sldId id="257" r:id="rId6"/>
    <p:sldId id="258" r:id="rId7"/>
    <p:sldId id="259" r:id="rId8"/>
    <p:sldId id="260" r:id="rId9"/>
    <p:sldId id="270" r:id="rId10"/>
    <p:sldId id="271" r:id="rId11"/>
    <p:sldId id="272" r:id="rId12"/>
    <p:sldId id="273" r:id="rId13"/>
    <p:sldId id="263" r:id="rId14"/>
    <p:sldId id="261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4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7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Group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641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Create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907" y="821635"/>
            <a:ext cx="6162536" cy="4287553"/>
          </a:xfrm>
        </p:spPr>
      </p:pic>
    </p:spTree>
    <p:extLst>
      <p:ext uri="{BB962C8B-B14F-4D97-AF65-F5344CB8AC3E}">
        <p14:creationId xmlns:p14="http://schemas.microsoft.com/office/powerpoint/2010/main" val="6773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Update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993159"/>
            <a:ext cx="5486400" cy="4862157"/>
          </a:xfrm>
        </p:spPr>
      </p:pic>
    </p:spTree>
    <p:extLst>
      <p:ext uri="{BB962C8B-B14F-4D97-AF65-F5344CB8AC3E}">
        <p14:creationId xmlns:p14="http://schemas.microsoft.com/office/powerpoint/2010/main" val="10938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Delete product</a:t>
            </a:r>
            <a:br>
              <a:rPr lang="vi-VN" dirty="0"/>
            </a:br>
            <a:r>
              <a:rPr lang="vi-VN" dirty="0"/>
              <a:t>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446" y="619530"/>
            <a:ext cx="5486400" cy="4959635"/>
          </a:xfrm>
        </p:spPr>
      </p:pic>
    </p:spTree>
    <p:extLst>
      <p:ext uri="{BB962C8B-B14F-4D97-AF65-F5344CB8AC3E}">
        <p14:creationId xmlns:p14="http://schemas.microsoft.com/office/powerpoint/2010/main" val="177364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83" y="2142946"/>
            <a:ext cx="4353533" cy="2562583"/>
          </a:xfrm>
        </p:spPr>
      </p:pic>
    </p:spTree>
    <p:extLst>
      <p:ext uri="{BB962C8B-B14F-4D97-AF65-F5344CB8AC3E}">
        <p14:creationId xmlns:p14="http://schemas.microsoft.com/office/powerpoint/2010/main" val="245192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7" name="Content Placeholder 6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190537"/>
            <a:ext cx="5486400" cy="4467400"/>
          </a:xfrm>
        </p:spPr>
      </p:pic>
    </p:spTree>
    <p:extLst>
      <p:ext uri="{BB962C8B-B14F-4D97-AF65-F5344CB8AC3E}">
        <p14:creationId xmlns:p14="http://schemas.microsoft.com/office/powerpoint/2010/main" val="151095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1191559"/>
            <a:ext cx="5486400" cy="4465357"/>
          </a:xfrm>
        </p:spPr>
      </p:pic>
    </p:spTree>
    <p:extLst>
      <p:ext uri="{BB962C8B-B14F-4D97-AF65-F5344CB8AC3E}">
        <p14:creationId xmlns:p14="http://schemas.microsoft.com/office/powerpoint/2010/main" val="14726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GUI</a:t>
            </a:r>
            <a:br>
              <a:rPr lang="vi-VN" dirty="0"/>
            </a:br>
            <a:r>
              <a:rPr lang="vi-VN" dirty="0"/>
              <a:t>design</a:t>
            </a:r>
            <a:br>
              <a:rPr lang="vi-VN" dirty="0"/>
            </a:br>
            <a:r>
              <a:rPr lang="vi-V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01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Description: this is a system management for drinking shop</a:t>
            </a:r>
          </a:p>
          <a:p>
            <a:r>
              <a:rPr lang="vi-VN" dirty="0"/>
              <a:t>User: Shop owner, shop’s staff</a:t>
            </a:r>
          </a:p>
          <a:p>
            <a:r>
              <a:rPr lang="vi-VN" dirty="0"/>
              <a:t>Function: Managing products, staff, storage, sales</a:t>
            </a:r>
          </a:p>
          <a:p>
            <a:r>
              <a:rPr lang="vi-VN" dirty="0"/>
              <a:t>Team member:</a:t>
            </a:r>
          </a:p>
          <a:p>
            <a:pPr lvl="1"/>
            <a:r>
              <a:rPr lang="vi-VN" dirty="0"/>
              <a:t>Phạm Vương Triều (leader)</a:t>
            </a:r>
          </a:p>
          <a:p>
            <a:pPr lvl="1"/>
            <a:r>
              <a:rPr lang="vi-VN" dirty="0"/>
              <a:t>Hoàng Trọng Việt</a:t>
            </a:r>
          </a:p>
          <a:p>
            <a:pPr lvl="1"/>
            <a:r>
              <a:rPr lang="vi-VN" dirty="0"/>
              <a:t>Huỳnh Đặng Công Khánh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77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Staff can login to system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type of staff, display different function: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Cashier: View products, manage orders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Storage Manager: Manage orders and imports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Manager: Manage staff and above function	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Using Winform on Visual Studio</a:t>
            </a:r>
          </a:p>
          <a:p>
            <a:r>
              <a:rPr lang="vi-VN" dirty="0"/>
              <a:t>Datatabase: Microsoft SQL Server</a:t>
            </a:r>
          </a:p>
          <a:p>
            <a:r>
              <a:rPr lang="vi-VN" dirty="0"/>
              <a:t>Framework: ADO.net entity</a:t>
            </a:r>
          </a:p>
          <a:p>
            <a:r>
              <a:rPr lang="vi-VN" dirty="0"/>
              <a:t>Git control: Github</a:t>
            </a:r>
          </a:p>
          <a:p>
            <a:r>
              <a:rPr lang="vi-VN" dirty="0"/>
              <a:t>Project link: https://github.com/pvtrieu/DrinkStore</a:t>
            </a:r>
          </a:p>
        </p:txBody>
      </p:sp>
    </p:spTree>
    <p:extLst>
      <p:ext uri="{BB962C8B-B14F-4D97-AF65-F5344CB8AC3E}">
        <p14:creationId xmlns:p14="http://schemas.microsoft.com/office/powerpoint/2010/main" val="24059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Task</a:t>
            </a:r>
            <a:endParaRPr lang="vi-V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25465"/>
              </p:ext>
            </p:extLst>
          </p:nvPr>
        </p:nvGraphicFramePr>
        <p:xfrm>
          <a:off x="2981067" y="837207"/>
          <a:ext cx="5486401" cy="436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69331922"/>
                    </a:ext>
                  </a:extLst>
                </a:gridCol>
                <a:gridCol w="1421969">
                  <a:extLst>
                    <a:ext uri="{9D8B030D-6E8A-4147-A177-3AD203B41FA5}">
                      <a16:colId xmlns:a16="http://schemas.microsoft.com/office/drawing/2014/main" val="2194626866"/>
                    </a:ext>
                  </a:extLst>
                </a:gridCol>
                <a:gridCol w="2235632">
                  <a:extLst>
                    <a:ext uri="{9D8B030D-6E8A-4147-A177-3AD203B41FA5}">
                      <a16:colId xmlns:a16="http://schemas.microsoft.com/office/drawing/2014/main" val="2097973914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Person in charge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  <a:endParaRPr lang="vi-VN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811179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Use-case diagram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957001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ERD diagram</a:t>
                      </a:r>
                      <a:endParaRPr lang="vi-VN" sz="1400" b="0" i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329878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UML diagram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Complete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8593144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vi-VN" sz="1400" dirty="0"/>
                        <a:t>GUI designed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400" dirty="0"/>
                        <a:t>Finished 4 main form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vi-VN" sz="1400" dirty="0"/>
                        <a:t>-  3 more to completed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307999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vi-VN" sz="1400" dirty="0"/>
                        <a:t>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400" dirty="0"/>
                        <a:t>Completed data structure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400" dirty="0"/>
                        <a:t>Not input sample data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829111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Model Class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-  Done 70%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2884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DataLayer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Khánh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Not started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04051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BussinesLayer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Việt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Not started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94300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PresentasionLayer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Not started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4583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vi-VN" sz="1400" dirty="0"/>
                        <a:t>Testing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vi-VN" sz="1400" dirty="0"/>
                        <a:t>Triều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 dirty="0"/>
                        <a:t>Not started yet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568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06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700128"/>
            <a:ext cx="2210612" cy="3450887"/>
          </a:xfrm>
        </p:spPr>
        <p:txBody>
          <a:bodyPr/>
          <a:lstStyle/>
          <a:p>
            <a:r>
              <a:rPr lang="vi-VN" dirty="0"/>
              <a:t>Use-case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930" y="185530"/>
            <a:ext cx="6281531" cy="6069496"/>
          </a:xfrm>
        </p:spPr>
      </p:pic>
    </p:spTree>
    <p:extLst>
      <p:ext uri="{BB962C8B-B14F-4D97-AF65-F5344CB8AC3E}">
        <p14:creationId xmlns:p14="http://schemas.microsoft.com/office/powerpoint/2010/main" val="55323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3" y="265043"/>
            <a:ext cx="5684907" cy="6042992"/>
          </a:xfrm>
        </p:spPr>
      </p:pic>
    </p:spTree>
    <p:extLst>
      <p:ext uri="{BB962C8B-B14F-4D97-AF65-F5344CB8AC3E}">
        <p14:creationId xmlns:p14="http://schemas.microsoft.com/office/powerpoint/2010/main" val="6067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50" y="410817"/>
            <a:ext cx="5486400" cy="5645426"/>
          </a:xfrm>
        </p:spPr>
      </p:pic>
    </p:spTree>
    <p:extLst>
      <p:ext uri="{BB962C8B-B14F-4D97-AF65-F5344CB8AC3E}">
        <p14:creationId xmlns:p14="http://schemas.microsoft.com/office/powerpoint/2010/main" val="199842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Login Sequence</a:t>
            </a:r>
            <a:br>
              <a:rPr lang="vi-VN" dirty="0"/>
            </a:br>
            <a:r>
              <a:rPr lang="vi-VN" dirty="0"/>
              <a:t>diagram</a:t>
            </a:r>
          </a:p>
        </p:txBody>
      </p:sp>
      <p:pic>
        <p:nvPicPr>
          <p:cNvPr id="5" name="Content Placeholder 4" descr="A picture containing screenshot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419" y="692363"/>
            <a:ext cx="5802634" cy="4873549"/>
          </a:xfrm>
        </p:spPr>
      </p:pic>
    </p:spTree>
    <p:extLst>
      <p:ext uri="{BB962C8B-B14F-4D97-AF65-F5344CB8AC3E}">
        <p14:creationId xmlns:p14="http://schemas.microsoft.com/office/powerpoint/2010/main" val="21847754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186</TotalTime>
  <Words>199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Corbel</vt:lpstr>
      <vt:lpstr>Tahoma</vt:lpstr>
      <vt:lpstr>Verdana</vt:lpstr>
      <vt:lpstr>Wingdings 2</vt:lpstr>
      <vt:lpstr>Frame</vt:lpstr>
      <vt:lpstr>Group 1 presentation</vt:lpstr>
      <vt:lpstr>Introduction</vt:lpstr>
      <vt:lpstr>Requirement</vt:lpstr>
      <vt:lpstr>Technical</vt:lpstr>
      <vt:lpstr>Member  &amp; Task</vt:lpstr>
      <vt:lpstr>Use-case</vt:lpstr>
      <vt:lpstr>ERD</vt:lpstr>
      <vt:lpstr>UML</vt:lpstr>
      <vt:lpstr>Login Sequence diagram</vt:lpstr>
      <vt:lpstr>Create product Sequence diagram</vt:lpstr>
      <vt:lpstr>Update product Sequence diagram</vt:lpstr>
      <vt:lpstr>Delete product Sequence diagram</vt:lpstr>
      <vt:lpstr>GUI design example</vt:lpstr>
      <vt:lpstr>GUI design example</vt:lpstr>
      <vt:lpstr>GUI design example</vt:lpstr>
      <vt:lpstr>GUI design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pham</dc:creator>
  <cp:lastModifiedBy>trieu pham</cp:lastModifiedBy>
  <cp:revision>14</cp:revision>
  <dcterms:created xsi:type="dcterms:W3CDTF">2017-04-27T14:45:14Z</dcterms:created>
  <dcterms:modified xsi:type="dcterms:W3CDTF">2017-05-11T15:43:07Z</dcterms:modified>
</cp:coreProperties>
</file>