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 to attempt </a:t>
            </a:r>
          </a:p>
          <a:p>
            <a:r>
              <a:rPr lang="en-US" dirty="0"/>
              <a:t>1 || 2 &amp;&amp;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your code properly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Send your </a:t>
            </a:r>
            <a:r>
              <a:rPr lang="en-US" dirty="0">
                <a:solidFill>
                  <a:srgbClr val="FF0000"/>
                </a:solidFill>
              </a:rPr>
              <a:t>ID.zip</a:t>
            </a:r>
            <a:r>
              <a:rPr lang="en-US" dirty="0"/>
              <a:t> file with code files in it to </a:t>
            </a:r>
          </a:p>
          <a:p>
            <a:pPr lvl="1"/>
            <a:r>
              <a:rPr lang="en-US" dirty="0"/>
              <a:t>narasimedu@gmail.com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Search in a 2-Dimensional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Input:</a:t>
            </a:r>
          </a:p>
          <a:p>
            <a:pPr lvl="1"/>
            <a:r>
              <a:rPr lang="en-US" dirty="0"/>
              <a:t>a[n, n], a two dimensional array containing n rows and n columns, where n is a power of 2.</a:t>
            </a:r>
          </a:p>
          <a:p>
            <a:pPr lvl="1"/>
            <a:r>
              <a:rPr lang="en-US" dirty="0"/>
              <a:t>‘item’, which is to be searched in the above array.</a:t>
            </a:r>
          </a:p>
          <a:p>
            <a:r>
              <a:rPr lang="en-US" b="1" dirty="0"/>
              <a:t>Output: </a:t>
            </a:r>
          </a:p>
          <a:p>
            <a:pPr lvl="1"/>
            <a:r>
              <a:rPr lang="en-US" dirty="0"/>
              <a:t>The algorithm prints “Found”, when the element (item) is found in the array otherwise it prints “Not Found”.</a:t>
            </a:r>
          </a:p>
          <a:p>
            <a:r>
              <a:rPr lang="en-US" b="1" dirty="0"/>
              <a:t>Condition:</a:t>
            </a:r>
          </a:p>
          <a:p>
            <a:pPr lvl="1"/>
            <a:r>
              <a:rPr lang="en-US" dirty="0"/>
              <a:t>The given array is sorted such that an element in a particular column in </a:t>
            </a:r>
            <a:r>
              <a:rPr lang="en-US" i="1" dirty="0" err="1"/>
              <a:t>ith</a:t>
            </a:r>
            <a:r>
              <a:rPr lang="en-US" i="1" dirty="0"/>
              <a:t> row is </a:t>
            </a:r>
            <a:r>
              <a:rPr lang="en-US" dirty="0"/>
              <a:t>less than the element in that column in the </a:t>
            </a:r>
            <a:r>
              <a:rPr lang="en-US" i="1" dirty="0" err="1"/>
              <a:t>jth</a:t>
            </a:r>
            <a:r>
              <a:rPr lang="en-US" i="1" dirty="0"/>
              <a:t> row, where j &gt; </a:t>
            </a:r>
            <a:r>
              <a:rPr lang="en-US" i="1" dirty="0" err="1"/>
              <a:t>i</a:t>
            </a:r>
            <a:r>
              <a:rPr lang="en-US" i="1" dirty="0"/>
              <a:t>. In addition, an element in the </a:t>
            </a:r>
            <a:r>
              <a:rPr lang="en-US" i="1" dirty="0" err="1"/>
              <a:t>ith</a:t>
            </a:r>
            <a:r>
              <a:rPr lang="en-US" i="1" dirty="0"/>
              <a:t> column of a particular row is less than the item in the </a:t>
            </a:r>
            <a:r>
              <a:rPr lang="en-US" i="1" dirty="0" err="1"/>
              <a:t>jth</a:t>
            </a:r>
            <a:r>
              <a:rPr lang="en-US" i="1" dirty="0"/>
              <a:t> column of the same row if j &gt; </a:t>
            </a:r>
            <a:r>
              <a:rPr lang="en-US" i="1" dirty="0" err="1"/>
              <a:t>i</a:t>
            </a:r>
            <a:r>
              <a:rPr lang="en-US" i="1" dirty="0"/>
              <a:t>.</a:t>
            </a:r>
          </a:p>
          <a:p>
            <a:r>
              <a:rPr lang="en-US" i="1" dirty="0"/>
              <a:t>1&lt;=</a:t>
            </a:r>
            <a:r>
              <a:rPr lang="en-US" i="1" dirty="0" err="1"/>
              <a:t>n,m</a:t>
            </a:r>
            <a:r>
              <a:rPr lang="en-US" i="1" dirty="0"/>
              <a:t>&lt;=100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5051160"/>
            <a:ext cx="2590800" cy="180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Kth</a:t>
            </a:r>
            <a:r>
              <a:rPr lang="en-US" dirty="0"/>
              <a:t> Smallest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efficient program to find the </a:t>
            </a:r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smallest element in a given list of elements.</a:t>
            </a:r>
          </a:p>
          <a:p>
            <a:endParaRPr lang="en-US" dirty="0"/>
          </a:p>
          <a:p>
            <a:r>
              <a:rPr lang="en-US" dirty="0"/>
              <a:t>0&lt;=n&lt;1000</a:t>
            </a:r>
          </a:p>
          <a:p>
            <a:r>
              <a:rPr lang="en-US" dirty="0"/>
              <a:t>0&lt;=k&lt;n/2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2-D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1"/>
            <a:ext cx="9144000" cy="39624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100" dirty="0"/>
              <a:t>The 2d tree is a modification to the BST that allows for efficient processing of multi-dimensional search keys. The 2d tree differs from the BST in that each level of the 2d tree makes branching decisions based on a particular search key associated with that level, called the discriminator. We define the discriminator at level </a:t>
            </a:r>
            <a:r>
              <a:rPr lang="en-US" sz="3100" dirty="0" err="1"/>
              <a:t>i</a:t>
            </a:r>
            <a:r>
              <a:rPr lang="en-US" sz="3100" dirty="0"/>
              <a:t> to be (</a:t>
            </a:r>
            <a:r>
              <a:rPr lang="en-US" sz="3100" dirty="0" err="1"/>
              <a:t>i</a:t>
            </a:r>
            <a:r>
              <a:rPr lang="en-US" sz="3100" dirty="0"/>
              <a:t> mod 2) for 2 dimensions. </a:t>
            </a:r>
          </a:p>
          <a:p>
            <a:pPr algn="just"/>
            <a:r>
              <a:rPr lang="en-US" dirty="0"/>
              <a:t>The x-coordinate field arbitrarily designated key 0, and the y-coordinate field designated key 1. At each level, the discriminator alternates between x and y. Thus, a node N at level 0 (the root) would have in its left </a:t>
            </a:r>
            <a:r>
              <a:rPr lang="en-US" dirty="0" err="1"/>
              <a:t>subtree</a:t>
            </a:r>
            <a:r>
              <a:rPr lang="en-US" dirty="0"/>
              <a:t> only nodes whose x values are less than </a:t>
            </a:r>
            <a:r>
              <a:rPr lang="en-US" dirty="0" err="1"/>
              <a:t>Nx</a:t>
            </a:r>
            <a:r>
              <a:rPr lang="en-US" dirty="0"/>
              <a:t>. The right </a:t>
            </a:r>
            <a:r>
              <a:rPr lang="en-US" dirty="0" err="1"/>
              <a:t>subtree</a:t>
            </a:r>
            <a:r>
              <a:rPr lang="en-US" dirty="0"/>
              <a:t> would contain nodes whose x values are greater than </a:t>
            </a:r>
            <a:r>
              <a:rPr lang="en-US" dirty="0" err="1"/>
              <a:t>Nx</a:t>
            </a:r>
            <a:r>
              <a:rPr lang="en-US" dirty="0"/>
              <a:t>. A node M at level 1 would have in its left </a:t>
            </a:r>
            <a:r>
              <a:rPr lang="en-US" dirty="0" err="1"/>
              <a:t>subtree</a:t>
            </a:r>
            <a:r>
              <a:rPr lang="en-US" dirty="0"/>
              <a:t> only nodes whose y values are less than My. There is no restriction on the relative values of </a:t>
            </a:r>
            <a:r>
              <a:rPr lang="en-US" dirty="0" err="1"/>
              <a:t>Mx</a:t>
            </a:r>
            <a:r>
              <a:rPr lang="en-US" dirty="0"/>
              <a:t> and the x values of M ‘s descendants, because branching decisions made at M are based solely on the y coordinate</a:t>
            </a:r>
          </a:p>
        </p:txBody>
      </p:sp>
      <p:pic>
        <p:nvPicPr>
          <p:cNvPr id="4" name="Picture 2" descr="https://opendsa-server.cs.vt.edu/ODSA/Books/CS3/html/_images/KDtree.png"/>
          <p:cNvPicPr>
            <a:picLocks noChangeAspect="1" noChangeArrowheads="1"/>
          </p:cNvPicPr>
          <p:nvPr/>
        </p:nvPicPr>
        <p:blipFill>
          <a:blip r:embed="rId2"/>
          <a:srcRect l="45198" t="16368" b="26343"/>
          <a:stretch>
            <a:fillRect/>
          </a:stretch>
        </p:blipFill>
        <p:spPr bwMode="auto">
          <a:xfrm>
            <a:off x="5791200" y="5137434"/>
            <a:ext cx="3352800" cy="172056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4953000"/>
            <a:ext cx="586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200" dirty="0"/>
              <a:t>Write a program to insert an elements into the 2d-tree and print elements in </a:t>
            </a:r>
            <a:r>
              <a:rPr lang="en-US" sz="2200" dirty="0" err="1"/>
              <a:t>inorder</a:t>
            </a:r>
            <a:r>
              <a:rPr lang="en-US" sz="2200" dirty="0"/>
              <a:t> traversal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200" dirty="0"/>
              <a:t>0 &lt;= n &lt; 50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200" dirty="0"/>
              <a:t>0 &lt;= </a:t>
            </a:r>
            <a:r>
              <a:rPr lang="en-US" sz="2200" dirty="0" err="1"/>
              <a:t>x,y</a:t>
            </a:r>
            <a:r>
              <a:rPr lang="en-US" sz="2200" dirty="0"/>
              <a:t> &lt;=10</a:t>
            </a:r>
            <a:r>
              <a:rPr lang="en-US" sz="2200" baseline="30000" dirty="0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433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Assessment</vt:lpstr>
      <vt:lpstr>Requirements</vt:lpstr>
      <vt:lpstr>Binary Search in a 2-Dimensional array</vt:lpstr>
      <vt:lpstr>Kth Smallest</vt:lpstr>
      <vt:lpstr>2-D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</dc:title>
  <dc:creator>TOSHIBA</dc:creator>
  <cp:lastModifiedBy>19121A05J3-PUTTA VISHNU VARDHAN</cp:lastModifiedBy>
  <cp:revision>37</cp:revision>
  <dcterms:created xsi:type="dcterms:W3CDTF">2006-08-16T00:00:00Z</dcterms:created>
  <dcterms:modified xsi:type="dcterms:W3CDTF">2022-08-16T10:53:29Z</dcterms:modified>
</cp:coreProperties>
</file>