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0" r:id="rId3"/>
    <p:sldId id="263" r:id="rId4"/>
    <p:sldId id="264" r:id="rId5"/>
    <p:sldId id="265" r:id="rId6"/>
    <p:sldId id="266" r:id="rId7"/>
    <p:sldId id="267" r:id="rId8"/>
    <p:sldId id="268" r:id="rId9"/>
    <p:sldId id="269" r:id="rId10"/>
    <p:sldId id="270" r:id="rId11"/>
    <p:sldId id="262"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544"/>
    <a:srgbClr val="EC4443"/>
    <a:srgbClr val="EC8840"/>
    <a:srgbClr val="FF9900"/>
    <a:srgbClr val="EC8846"/>
    <a:srgbClr val="FFCC66"/>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9DC43-2A65-46DF-B0A0-46A82CC83F85}" v="14" dt="2019-03-09T19:53:50.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8837" autoAdjust="0"/>
  </p:normalViewPr>
  <p:slideViewPr>
    <p:cSldViewPr snapToGrid="0">
      <p:cViewPr varScale="1">
        <p:scale>
          <a:sx n="101" d="100"/>
          <a:sy n="101" d="100"/>
        </p:scale>
        <p:origin x="1164" y="10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 Vyleta" userId="6234ca6073918a22" providerId="LiveId" clId="{60B9DC43-2A65-46DF-B0A0-46A82CC83F85}"/>
    <pc:docChg chg="undo custSel addSld delSld modSld sldOrd">
      <pc:chgData name="Petr Vyleta" userId="6234ca6073918a22" providerId="LiveId" clId="{60B9DC43-2A65-46DF-B0A0-46A82CC83F85}" dt="2019-03-09T19:55:37.173" v="2204" actId="20577"/>
      <pc:docMkLst>
        <pc:docMk/>
      </pc:docMkLst>
      <pc:sldChg chg="delSp modSp modNotesTx">
        <pc:chgData name="Petr Vyleta" userId="6234ca6073918a22" providerId="LiveId" clId="{60B9DC43-2A65-46DF-B0A0-46A82CC83F85}" dt="2019-03-09T19:50:23.988" v="2090" actId="20577"/>
        <pc:sldMkLst>
          <pc:docMk/>
          <pc:sldMk cId="3969179170" sldId="260"/>
        </pc:sldMkLst>
        <pc:spChg chg="mod">
          <ac:chgData name="Petr Vyleta" userId="6234ca6073918a22" providerId="LiveId" clId="{60B9DC43-2A65-46DF-B0A0-46A82CC83F85}" dt="2019-03-09T19:44:13.429" v="2004" actId="403"/>
          <ac:spMkLst>
            <pc:docMk/>
            <pc:sldMk cId="3969179170" sldId="260"/>
            <ac:spMk id="37" creationId="{00000000-0000-0000-0000-000000000000}"/>
          </ac:spMkLst>
        </pc:spChg>
        <pc:grpChg chg="del">
          <ac:chgData name="Petr Vyleta" userId="6234ca6073918a22" providerId="LiveId" clId="{60B9DC43-2A65-46DF-B0A0-46A82CC83F85}" dt="2019-03-09T19:44:17.961" v="2005" actId="478"/>
          <ac:grpSpMkLst>
            <pc:docMk/>
            <pc:sldMk cId="3969179170" sldId="260"/>
            <ac:grpSpMk id="2" creationId="{FC349E2A-509A-4BF9-AB95-A9D77E852A6C}"/>
          </ac:grpSpMkLst>
        </pc:grpChg>
      </pc:sldChg>
      <pc:sldChg chg="del">
        <pc:chgData name="Petr Vyleta" userId="6234ca6073918a22" providerId="LiveId" clId="{60B9DC43-2A65-46DF-B0A0-46A82CC83F85}" dt="2019-03-09T19:47:58.905" v="2080" actId="2696"/>
        <pc:sldMkLst>
          <pc:docMk/>
          <pc:sldMk cId="953523461" sldId="261"/>
        </pc:sldMkLst>
      </pc:sldChg>
      <pc:sldChg chg="modSp add modNotesTx">
        <pc:chgData name="Petr Vyleta" userId="6234ca6073918a22" providerId="LiveId" clId="{60B9DC43-2A65-46DF-B0A0-46A82CC83F85}" dt="2019-03-09T19:47:16.601" v="2075" actId="6549"/>
        <pc:sldMkLst>
          <pc:docMk/>
          <pc:sldMk cId="118017037" sldId="263"/>
        </pc:sldMkLst>
        <pc:spChg chg="mod">
          <ac:chgData name="Petr Vyleta" userId="6234ca6073918a22" providerId="LiveId" clId="{60B9DC43-2A65-46DF-B0A0-46A82CC83F85}" dt="2019-03-09T19:46:38.653" v="2042" actId="20577"/>
          <ac:spMkLst>
            <pc:docMk/>
            <pc:sldMk cId="118017037" sldId="263"/>
            <ac:spMk id="37" creationId="{00000000-0000-0000-0000-000000000000}"/>
          </ac:spMkLst>
        </pc:spChg>
      </pc:sldChg>
      <pc:sldChg chg="modSp add modNotesTx">
        <pc:chgData name="Petr Vyleta" userId="6234ca6073918a22" providerId="LiveId" clId="{60B9DC43-2A65-46DF-B0A0-46A82CC83F85}" dt="2019-03-09T19:47:20.950" v="2076" actId="6549"/>
        <pc:sldMkLst>
          <pc:docMk/>
          <pc:sldMk cId="1460693723" sldId="264"/>
        </pc:sldMkLst>
        <pc:spChg chg="mod">
          <ac:chgData name="Petr Vyleta" userId="6234ca6073918a22" providerId="LiveId" clId="{60B9DC43-2A65-46DF-B0A0-46A82CC83F85}" dt="2019-03-09T19:47:08.122" v="2074" actId="20577"/>
          <ac:spMkLst>
            <pc:docMk/>
            <pc:sldMk cId="1460693723" sldId="264"/>
            <ac:spMk id="37" creationId="{00000000-0000-0000-0000-000000000000}"/>
          </ac:spMkLst>
        </pc:spChg>
      </pc:sldChg>
      <pc:sldChg chg="modSp add modNotesTx">
        <pc:chgData name="Petr Vyleta" userId="6234ca6073918a22" providerId="LiveId" clId="{60B9DC43-2A65-46DF-B0A0-46A82CC83F85}" dt="2019-03-09T19:47:31.508" v="2077" actId="6549"/>
        <pc:sldMkLst>
          <pc:docMk/>
          <pc:sldMk cId="3539328622" sldId="265"/>
        </pc:sldMkLst>
        <pc:spChg chg="mod">
          <ac:chgData name="Petr Vyleta" userId="6234ca6073918a22" providerId="LiveId" clId="{60B9DC43-2A65-46DF-B0A0-46A82CC83F85}" dt="2019-03-09T19:47:01.428" v="2073" actId="20577"/>
          <ac:spMkLst>
            <pc:docMk/>
            <pc:sldMk cId="3539328622" sldId="265"/>
            <ac:spMk id="37" creationId="{00000000-0000-0000-0000-000000000000}"/>
          </ac:spMkLst>
        </pc:spChg>
      </pc:sldChg>
      <pc:sldChg chg="modSp add ord modNotesTx">
        <pc:chgData name="Petr Vyleta" userId="6234ca6073918a22" providerId="LiveId" clId="{60B9DC43-2A65-46DF-B0A0-46A82CC83F85}" dt="2019-03-09T19:52:12.828" v="2116" actId="20577"/>
        <pc:sldMkLst>
          <pc:docMk/>
          <pc:sldMk cId="2208000174" sldId="266"/>
        </pc:sldMkLst>
        <pc:spChg chg="mod">
          <ac:chgData name="Petr Vyleta" userId="6234ca6073918a22" providerId="LiveId" clId="{60B9DC43-2A65-46DF-B0A0-46A82CC83F85}" dt="2019-03-09T19:51:37.029" v="2111" actId="20577"/>
          <ac:spMkLst>
            <pc:docMk/>
            <pc:sldMk cId="2208000174" sldId="266"/>
            <ac:spMk id="37" creationId="{00000000-0000-0000-0000-000000000000}"/>
          </ac:spMkLst>
        </pc:spChg>
      </pc:sldChg>
      <pc:sldChg chg="modSp add modNotesTx">
        <pc:chgData name="Petr Vyleta" userId="6234ca6073918a22" providerId="LiveId" clId="{60B9DC43-2A65-46DF-B0A0-46A82CC83F85}" dt="2019-03-09T19:54:45.673" v="2182" actId="20577"/>
        <pc:sldMkLst>
          <pc:docMk/>
          <pc:sldMk cId="2197765933" sldId="267"/>
        </pc:sldMkLst>
        <pc:spChg chg="mod">
          <ac:chgData name="Petr Vyleta" userId="6234ca6073918a22" providerId="LiveId" clId="{60B9DC43-2A65-46DF-B0A0-46A82CC83F85}" dt="2019-03-09T19:53:02.642" v="2136" actId="20577"/>
          <ac:spMkLst>
            <pc:docMk/>
            <pc:sldMk cId="2197765933" sldId="267"/>
            <ac:spMk id="37" creationId="{00000000-0000-0000-0000-000000000000}"/>
          </ac:spMkLst>
        </pc:spChg>
      </pc:sldChg>
      <pc:sldChg chg="modSp add modNotesTx">
        <pc:chgData name="Petr Vyleta" userId="6234ca6073918a22" providerId="LiveId" clId="{60B9DC43-2A65-46DF-B0A0-46A82CC83F85}" dt="2019-03-09T19:54:56.722" v="2186" actId="20577"/>
        <pc:sldMkLst>
          <pc:docMk/>
          <pc:sldMk cId="2037778219" sldId="268"/>
        </pc:sldMkLst>
        <pc:spChg chg="mod">
          <ac:chgData name="Petr Vyleta" userId="6234ca6073918a22" providerId="LiveId" clId="{60B9DC43-2A65-46DF-B0A0-46A82CC83F85}" dt="2019-03-09T19:53:44.706" v="2162" actId="20577"/>
          <ac:spMkLst>
            <pc:docMk/>
            <pc:sldMk cId="2037778219" sldId="268"/>
            <ac:spMk id="37" creationId="{00000000-0000-0000-0000-000000000000}"/>
          </ac:spMkLst>
        </pc:spChg>
      </pc:sldChg>
      <pc:sldChg chg="modSp add del modNotesTx">
        <pc:chgData name="Petr Vyleta" userId="6234ca6073918a22" providerId="LiveId" clId="{60B9DC43-2A65-46DF-B0A0-46A82CC83F85}" dt="2019-03-09T19:55:12.471" v="2191" actId="6549"/>
        <pc:sldMkLst>
          <pc:docMk/>
          <pc:sldMk cId="1997767710" sldId="269"/>
        </pc:sldMkLst>
        <pc:spChg chg="mod">
          <ac:chgData name="Petr Vyleta" userId="6234ca6073918a22" providerId="LiveId" clId="{60B9DC43-2A65-46DF-B0A0-46A82CC83F85}" dt="2019-03-09T19:54:11.843" v="2180" actId="20577"/>
          <ac:spMkLst>
            <pc:docMk/>
            <pc:sldMk cId="1997767710" sldId="269"/>
            <ac:spMk id="37" creationId="{00000000-0000-0000-0000-000000000000}"/>
          </ac:spMkLst>
        </pc:spChg>
      </pc:sldChg>
      <pc:sldChg chg="modSp add">
        <pc:chgData name="Petr Vyleta" userId="6234ca6073918a22" providerId="LiveId" clId="{60B9DC43-2A65-46DF-B0A0-46A82CC83F85}" dt="2019-03-09T19:55:37.173" v="2204" actId="20577"/>
        <pc:sldMkLst>
          <pc:docMk/>
          <pc:sldMk cId="359107855" sldId="270"/>
        </pc:sldMkLst>
        <pc:spChg chg="mod">
          <ac:chgData name="Petr Vyleta" userId="6234ca6073918a22" providerId="LiveId" clId="{60B9DC43-2A65-46DF-B0A0-46A82CC83F85}" dt="2019-03-09T19:55:37.173" v="2204" actId="20577"/>
          <ac:spMkLst>
            <pc:docMk/>
            <pc:sldMk cId="359107855" sldId="270"/>
            <ac:spMk id="3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546970-C7F2-4FB2-AE81-8FB0AED278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3FCE6B2-19DD-4EC7-B315-062FFCE414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626F86-6859-47D8-A0A5-F020889F21D1}" type="datetimeFigureOut">
              <a:rPr lang="en-IN" smtClean="0"/>
              <a:t>09-03-2019</a:t>
            </a:fld>
            <a:endParaRPr lang="en-IN"/>
          </a:p>
        </p:txBody>
      </p:sp>
      <p:sp>
        <p:nvSpPr>
          <p:cNvPr id="4" name="Footer Placeholder 3">
            <a:extLst>
              <a:ext uri="{FF2B5EF4-FFF2-40B4-BE49-F238E27FC236}">
                <a16:creationId xmlns:a16="http://schemas.microsoft.com/office/drawing/2014/main" id="{2414248A-BC95-41B8-BD90-509D953D7B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1A95A17-70A1-433B-B9FF-43F1CEBE88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BEE68F-63CA-4240-A49B-88C5E71F87FC}" type="slidenum">
              <a:rPr lang="en-IN" smtClean="0"/>
              <a:t>‹#›</a:t>
            </a:fld>
            <a:endParaRPr lang="en-IN"/>
          </a:p>
        </p:txBody>
      </p:sp>
    </p:spTree>
    <p:extLst>
      <p:ext uri="{BB962C8B-B14F-4D97-AF65-F5344CB8AC3E}">
        <p14:creationId xmlns:p14="http://schemas.microsoft.com/office/powerpoint/2010/main" val="2548306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F7001-96B3-4AF3-931C-68BD0BEF4185}" type="datetimeFigureOut">
              <a:rPr lang="en-IN" smtClean="0"/>
              <a:t>09-03-2019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3730B-371C-43D4-82CD-5025C5B32243}" type="slidenum">
              <a:rPr lang="en-IN" smtClean="0"/>
              <a:t>‹#›</a:t>
            </a:fld>
            <a:endParaRPr lang="en-IN"/>
          </a:p>
        </p:txBody>
      </p:sp>
    </p:spTree>
    <p:extLst>
      <p:ext uri="{BB962C8B-B14F-4D97-AF65-F5344CB8AC3E}">
        <p14:creationId xmlns:p14="http://schemas.microsoft.com/office/powerpoint/2010/main" val="397481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https://pixabay.com/en/notebook-work-girl-computer-woman-2386034/</a:t>
            </a:r>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cs-CZ" sz="1200" kern="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Have more fun, together!  </a:t>
            </a:r>
          </a:p>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1</a:t>
            </a:fld>
            <a:endParaRPr lang="en-IN"/>
          </a:p>
        </p:txBody>
      </p:sp>
    </p:spTree>
    <p:extLst>
      <p:ext uri="{BB962C8B-B14F-4D97-AF65-F5344CB8AC3E}">
        <p14:creationId xmlns:p14="http://schemas.microsoft.com/office/powerpoint/2010/main" val="82228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err="1"/>
              <a:t>Hands</a:t>
            </a:r>
            <a:r>
              <a:rPr lang="cs-CZ" dirty="0"/>
              <a:t> up </a:t>
            </a:r>
            <a:r>
              <a:rPr lang="cs-CZ" dirty="0" err="1"/>
              <a:t>who</a:t>
            </a:r>
            <a:r>
              <a:rPr lang="cs-CZ" dirty="0"/>
              <a:t> </a:t>
            </a:r>
            <a:r>
              <a:rPr lang="cs-CZ" dirty="0" err="1"/>
              <a:t>plays</a:t>
            </a:r>
            <a:r>
              <a:rPr lang="cs-CZ" dirty="0"/>
              <a:t> </a:t>
            </a:r>
            <a:r>
              <a:rPr lang="cs-CZ" dirty="0" err="1"/>
              <a:t>some</a:t>
            </a:r>
            <a:r>
              <a:rPr lang="cs-CZ" dirty="0"/>
              <a:t> </a:t>
            </a:r>
            <a:r>
              <a:rPr lang="cs-CZ" dirty="0" err="1"/>
              <a:t>computer</a:t>
            </a:r>
            <a:r>
              <a:rPr lang="cs-CZ" dirty="0"/>
              <a:t> </a:t>
            </a:r>
            <a:r>
              <a:rPr lang="cs-CZ" dirty="0" err="1"/>
              <a:t>games</a:t>
            </a:r>
            <a:r>
              <a:rPr lang="cs-CZ" dirty="0"/>
              <a:t>! (</a:t>
            </a:r>
            <a:r>
              <a:rPr lang="cs-CZ" dirty="0" err="1"/>
              <a:t>Seems</a:t>
            </a:r>
            <a:r>
              <a:rPr lang="cs-CZ" dirty="0"/>
              <a:t> </a:t>
            </a:r>
            <a:r>
              <a:rPr lang="cs-CZ" dirty="0" err="1"/>
              <a:t>you</a:t>
            </a:r>
            <a:r>
              <a:rPr lang="cs-CZ" dirty="0"/>
              <a:t> are a bit </a:t>
            </a:r>
            <a:r>
              <a:rPr lang="cs-CZ" dirty="0" err="1"/>
              <a:t>ashamed</a:t>
            </a:r>
            <a:r>
              <a:rPr lang="cs-CZ" dirty="0"/>
              <a:t> to </a:t>
            </a:r>
            <a:r>
              <a:rPr lang="cs-CZ" dirty="0" err="1"/>
              <a:t>admit</a:t>
            </a:r>
            <a:r>
              <a:rPr lang="cs-CZ" dirty="0"/>
              <a:t> </a:t>
            </a:r>
            <a:r>
              <a:rPr lang="cs-CZ" dirty="0" err="1"/>
              <a:t>that</a:t>
            </a:r>
            <a:r>
              <a:rPr lang="cs-CZ" dirty="0"/>
              <a:t>, but I </a:t>
            </a:r>
            <a:r>
              <a:rPr lang="cs-CZ" dirty="0" err="1"/>
              <a:t>would</a:t>
            </a:r>
            <a:r>
              <a:rPr lang="cs-CZ" dirty="0"/>
              <a:t> </a:t>
            </a:r>
            <a:r>
              <a:rPr lang="cs-CZ" dirty="0" err="1"/>
              <a:t>assume</a:t>
            </a:r>
            <a:r>
              <a:rPr lang="cs-CZ" dirty="0"/>
              <a:t> most </a:t>
            </a:r>
            <a:r>
              <a:rPr lang="cs-CZ" dirty="0" err="1"/>
              <a:t>of</a:t>
            </a:r>
            <a:r>
              <a:rPr lang="cs-CZ" dirty="0"/>
              <a:t> </a:t>
            </a:r>
            <a:r>
              <a:rPr lang="cs-CZ" dirty="0" err="1"/>
              <a:t>you</a:t>
            </a:r>
            <a:r>
              <a:rPr lang="cs-CZ" dirty="0"/>
              <a:t> play).</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err="1"/>
              <a:t>Well</a:t>
            </a:r>
            <a:r>
              <a:rPr lang="cs-CZ" dirty="0"/>
              <a:t>, and I </a:t>
            </a:r>
            <a:r>
              <a:rPr lang="cs-CZ" dirty="0" err="1"/>
              <a:t>am</a:t>
            </a:r>
            <a:r>
              <a:rPr lang="cs-CZ" dirty="0"/>
              <a:t> </a:t>
            </a:r>
            <a:r>
              <a:rPr lang="cs-CZ" dirty="0" err="1"/>
              <a:t>pretty</a:t>
            </a:r>
            <a:r>
              <a:rPr lang="cs-CZ" dirty="0"/>
              <a:t> </a:t>
            </a:r>
            <a:r>
              <a:rPr lang="cs-CZ" dirty="0" err="1"/>
              <a:t>sure</a:t>
            </a:r>
            <a:r>
              <a:rPr lang="cs-CZ" dirty="0"/>
              <a:t>, </a:t>
            </a:r>
            <a:r>
              <a:rPr lang="cs-CZ" dirty="0" err="1"/>
              <a:t>that</a:t>
            </a:r>
            <a:r>
              <a:rPr lang="cs-CZ" dirty="0"/>
              <a:t> </a:t>
            </a:r>
            <a:r>
              <a:rPr lang="cs-CZ" dirty="0" err="1"/>
              <a:t>you</a:t>
            </a:r>
            <a:r>
              <a:rPr lang="cs-CZ" dirty="0"/>
              <a:t> </a:t>
            </a:r>
            <a:r>
              <a:rPr lang="cs-CZ" dirty="0" err="1"/>
              <a:t>have</a:t>
            </a:r>
            <a:r>
              <a:rPr lang="cs-CZ" dirty="0"/>
              <a:t> </a:t>
            </a:r>
            <a:r>
              <a:rPr lang="cs-CZ" dirty="0" err="1"/>
              <a:t>that</a:t>
            </a:r>
            <a:r>
              <a:rPr lang="cs-CZ" dirty="0"/>
              <a:t> </a:t>
            </a:r>
            <a:r>
              <a:rPr lang="cs-CZ" dirty="0" err="1"/>
              <a:t>one</a:t>
            </a:r>
            <a:r>
              <a:rPr lang="cs-CZ" dirty="0"/>
              <a:t> game, </a:t>
            </a:r>
            <a:r>
              <a:rPr lang="cs-CZ" dirty="0" err="1"/>
              <a:t>you</a:t>
            </a:r>
            <a:r>
              <a:rPr lang="cs-CZ" dirty="0"/>
              <a:t> </a:t>
            </a:r>
            <a:r>
              <a:rPr lang="cs-CZ" dirty="0" err="1"/>
              <a:t>played</a:t>
            </a:r>
            <a:r>
              <a:rPr lang="cs-CZ" dirty="0"/>
              <a:t> </a:t>
            </a:r>
            <a:r>
              <a:rPr lang="cs-CZ" dirty="0" err="1"/>
              <a:t>when</a:t>
            </a:r>
            <a:r>
              <a:rPr lang="cs-CZ" dirty="0"/>
              <a:t> </a:t>
            </a:r>
            <a:r>
              <a:rPr lang="cs-CZ" dirty="0" err="1"/>
              <a:t>you</a:t>
            </a:r>
            <a:r>
              <a:rPr lang="cs-CZ" dirty="0"/>
              <a:t> </a:t>
            </a:r>
            <a:r>
              <a:rPr lang="cs-CZ" dirty="0" err="1"/>
              <a:t>were</a:t>
            </a:r>
            <a:r>
              <a:rPr lang="cs-CZ" dirty="0"/>
              <a:t> </a:t>
            </a:r>
            <a:r>
              <a:rPr lang="cs-CZ" dirty="0" err="1"/>
              <a:t>children</a:t>
            </a:r>
            <a:r>
              <a:rPr lang="cs-CZ" dirty="0"/>
              <a:t>. </a:t>
            </a:r>
            <a:r>
              <a:rPr lang="cs-CZ" dirty="0" err="1"/>
              <a:t>Duke</a:t>
            </a:r>
            <a:r>
              <a:rPr lang="cs-CZ" dirty="0"/>
              <a:t> </a:t>
            </a:r>
            <a:r>
              <a:rPr lang="cs-CZ" dirty="0" err="1"/>
              <a:t>Nukem</a:t>
            </a:r>
            <a:r>
              <a:rPr lang="cs-CZ" dirty="0"/>
              <a:t> 3D? </a:t>
            </a:r>
            <a:r>
              <a:rPr lang="cs-CZ" dirty="0" err="1"/>
              <a:t>Wolfenstein</a:t>
            </a:r>
            <a:r>
              <a:rPr lang="cs-CZ" dirty="0"/>
              <a:t>? </a:t>
            </a:r>
            <a:r>
              <a:rPr lang="cs-CZ" dirty="0" err="1"/>
              <a:t>Need</a:t>
            </a:r>
            <a:r>
              <a:rPr lang="cs-CZ" dirty="0"/>
              <a:t> </a:t>
            </a:r>
            <a:r>
              <a:rPr lang="cs-CZ" dirty="0" err="1"/>
              <a:t>for</a:t>
            </a:r>
            <a:r>
              <a:rPr lang="cs-CZ" dirty="0"/>
              <a:t> Speed </a:t>
            </a:r>
            <a:r>
              <a:rPr lang="cs-CZ" dirty="0" err="1"/>
              <a:t>Undergroung</a:t>
            </a:r>
            <a:r>
              <a:rPr lang="cs-CZ" dirty="0"/>
              <a:t> are mine </a:t>
            </a:r>
            <a:r>
              <a:rPr lang="cs-CZ" dirty="0" err="1"/>
              <a:t>for</a:t>
            </a:r>
            <a:r>
              <a:rPr lang="cs-CZ" dirty="0"/>
              <a:t> instance. And </a:t>
            </a:r>
            <a:r>
              <a:rPr lang="cs-CZ" dirty="0" err="1"/>
              <a:t>those</a:t>
            </a:r>
            <a:r>
              <a:rPr lang="cs-CZ" dirty="0"/>
              <a:t> </a:t>
            </a:r>
            <a:r>
              <a:rPr lang="cs-CZ" dirty="0" err="1"/>
              <a:t>games</a:t>
            </a:r>
            <a:r>
              <a:rPr lang="cs-CZ" dirty="0"/>
              <a:t> </a:t>
            </a:r>
            <a:r>
              <a:rPr lang="cs-CZ" dirty="0" err="1"/>
              <a:t>were</a:t>
            </a:r>
            <a:r>
              <a:rPr lang="cs-CZ" dirty="0"/>
              <a:t> a lot </a:t>
            </a:r>
            <a:r>
              <a:rPr lang="cs-CZ" dirty="0" err="1"/>
              <a:t>of</a:t>
            </a:r>
            <a:r>
              <a:rPr lang="cs-CZ" dirty="0"/>
              <a:t> </a:t>
            </a:r>
            <a:r>
              <a:rPr lang="cs-CZ" dirty="0" err="1"/>
              <a:t>fun</a:t>
            </a:r>
            <a:r>
              <a:rPr lang="cs-CZ" dirty="0"/>
              <a:t>, but Do I play </a:t>
            </a:r>
            <a:r>
              <a:rPr lang="cs-CZ" dirty="0" err="1"/>
              <a:t>them</a:t>
            </a:r>
            <a:r>
              <a:rPr lang="cs-CZ" dirty="0"/>
              <a:t> </a:t>
            </a:r>
            <a:r>
              <a:rPr lang="cs-CZ" dirty="0" err="1"/>
              <a:t>today</a:t>
            </a:r>
            <a:r>
              <a:rPr lang="cs-CZ" dirty="0"/>
              <a:t>? Not </a:t>
            </a:r>
            <a:r>
              <a:rPr lang="cs-CZ" dirty="0" err="1"/>
              <a:t>anymore</a:t>
            </a:r>
            <a:r>
              <a:rPr lang="cs-CZ" dirty="0"/>
              <a:t>. I </a:t>
            </a:r>
            <a:r>
              <a:rPr lang="cs-CZ" dirty="0" err="1"/>
              <a:t>played</a:t>
            </a:r>
            <a:r>
              <a:rPr lang="cs-CZ" dirty="0"/>
              <a:t> </a:t>
            </a:r>
            <a:r>
              <a:rPr lang="cs-CZ" dirty="0" err="1"/>
              <a:t>them</a:t>
            </a:r>
            <a:r>
              <a:rPr lang="cs-CZ" dirty="0"/>
              <a:t> </a:t>
            </a:r>
            <a:r>
              <a:rPr lang="cs-CZ" dirty="0" err="1"/>
              <a:t>for</a:t>
            </a:r>
            <a:r>
              <a:rPr lang="cs-CZ" dirty="0"/>
              <a:t> so long </a:t>
            </a:r>
            <a:r>
              <a:rPr lang="cs-CZ" dirty="0" err="1"/>
              <a:t>that</a:t>
            </a:r>
            <a:r>
              <a:rPr lang="cs-CZ" dirty="0"/>
              <a:t> – </a:t>
            </a:r>
            <a:r>
              <a:rPr lang="cs-CZ" dirty="0" err="1"/>
              <a:t>well</a:t>
            </a:r>
            <a:r>
              <a:rPr lang="cs-CZ" dirty="0"/>
              <a:t> – </a:t>
            </a:r>
            <a:r>
              <a:rPr lang="cs-CZ" dirty="0" err="1"/>
              <a:t>the</a:t>
            </a:r>
            <a:r>
              <a:rPr lang="cs-CZ" dirty="0"/>
              <a:t> </a:t>
            </a:r>
            <a:r>
              <a:rPr lang="cs-CZ" dirty="0" err="1"/>
              <a:t>fun</a:t>
            </a:r>
            <a:r>
              <a:rPr lang="cs-CZ" dirty="0"/>
              <a:t> </a:t>
            </a:r>
            <a:r>
              <a:rPr lang="cs-CZ" dirty="0" err="1"/>
              <a:t>is</a:t>
            </a:r>
            <a:r>
              <a:rPr lang="cs-CZ" dirty="0"/>
              <a:t> </a:t>
            </a:r>
            <a:r>
              <a:rPr lang="cs-CZ" dirty="0" err="1"/>
              <a:t>gone</a:t>
            </a:r>
            <a:r>
              <a:rPr lang="cs-CZ" dirty="0"/>
              <a:t>, </a:t>
            </a:r>
            <a:r>
              <a:rPr lang="cs-CZ" dirty="0" err="1"/>
              <a:t>they</a:t>
            </a:r>
            <a:r>
              <a:rPr lang="cs-CZ" dirty="0"/>
              <a:t> are </a:t>
            </a:r>
            <a:r>
              <a:rPr lang="cs-CZ" dirty="0" err="1"/>
              <a:t>way</a:t>
            </a:r>
            <a:r>
              <a:rPr lang="cs-CZ" dirty="0"/>
              <a:t> </a:t>
            </a:r>
            <a:r>
              <a:rPr lang="cs-CZ" dirty="0" err="1"/>
              <a:t>too</a:t>
            </a:r>
            <a:r>
              <a:rPr lang="cs-CZ" dirty="0"/>
              <a:t> </a:t>
            </a:r>
            <a:r>
              <a:rPr lang="cs-CZ" dirty="0" err="1"/>
              <a:t>familiar</a:t>
            </a:r>
            <a:r>
              <a:rPr lang="cs-CZ" dirty="0"/>
              <a:t>.</a:t>
            </a:r>
          </a:p>
          <a:p>
            <a:endParaRPr lang="cs-CZ" dirty="0"/>
          </a:p>
          <a:p>
            <a:r>
              <a:rPr lang="cs-CZ" dirty="0"/>
              <a:t>But </a:t>
            </a:r>
            <a:r>
              <a:rPr lang="cs-CZ" dirty="0" err="1"/>
              <a:t>What</a:t>
            </a:r>
            <a:r>
              <a:rPr lang="cs-CZ" dirty="0"/>
              <a:t> </a:t>
            </a:r>
            <a:r>
              <a:rPr lang="cs-CZ" dirty="0" err="1"/>
              <a:t>if</a:t>
            </a:r>
            <a:r>
              <a:rPr lang="cs-CZ" dirty="0"/>
              <a:t> I </a:t>
            </a:r>
            <a:r>
              <a:rPr lang="cs-CZ" dirty="0" err="1"/>
              <a:t>told</a:t>
            </a:r>
            <a:r>
              <a:rPr lang="cs-CZ" dirty="0"/>
              <a:t> </a:t>
            </a:r>
            <a:r>
              <a:rPr lang="cs-CZ" dirty="0" err="1"/>
              <a:t>you</a:t>
            </a:r>
            <a:r>
              <a:rPr lang="cs-CZ" dirty="0"/>
              <a:t> </a:t>
            </a:r>
            <a:r>
              <a:rPr lang="cs-CZ" dirty="0" err="1"/>
              <a:t>there</a:t>
            </a:r>
            <a:r>
              <a:rPr lang="cs-CZ" dirty="0"/>
              <a:t> </a:t>
            </a:r>
            <a:r>
              <a:rPr lang="cs-CZ" dirty="0" err="1"/>
              <a:t>is</a:t>
            </a:r>
            <a:r>
              <a:rPr lang="cs-CZ" dirty="0"/>
              <a:t> a </a:t>
            </a:r>
            <a:r>
              <a:rPr lang="cs-CZ" dirty="0" err="1"/>
              <a:t>way</a:t>
            </a:r>
            <a:r>
              <a:rPr lang="cs-CZ" dirty="0"/>
              <a:t> to </a:t>
            </a:r>
            <a:r>
              <a:rPr lang="cs-CZ" dirty="0" err="1"/>
              <a:t>enjoy</a:t>
            </a:r>
            <a:r>
              <a:rPr lang="cs-CZ" dirty="0"/>
              <a:t> </a:t>
            </a:r>
            <a:r>
              <a:rPr lang="cs-CZ" dirty="0" err="1"/>
              <a:t>the</a:t>
            </a:r>
            <a:r>
              <a:rPr lang="cs-CZ" dirty="0"/>
              <a:t> </a:t>
            </a:r>
            <a:r>
              <a:rPr lang="cs-CZ" dirty="0" err="1"/>
              <a:t>games</a:t>
            </a:r>
            <a:r>
              <a:rPr lang="cs-CZ" dirty="0"/>
              <a:t> </a:t>
            </a:r>
            <a:r>
              <a:rPr lang="cs-CZ" dirty="0" err="1"/>
              <a:t>once</a:t>
            </a:r>
            <a:r>
              <a:rPr lang="cs-CZ" dirty="0"/>
              <a:t> </a:t>
            </a:r>
            <a:r>
              <a:rPr lang="cs-CZ" dirty="0" err="1"/>
              <a:t>again</a:t>
            </a:r>
            <a:r>
              <a:rPr lang="cs-CZ" dirty="0"/>
              <a:t>. To </a:t>
            </a:r>
            <a:r>
              <a:rPr lang="cs-CZ" dirty="0" err="1"/>
              <a:t>share</a:t>
            </a:r>
            <a:r>
              <a:rPr lang="cs-CZ" dirty="0"/>
              <a:t> </a:t>
            </a:r>
            <a:r>
              <a:rPr lang="cs-CZ" dirty="0" err="1"/>
              <a:t>that</a:t>
            </a:r>
            <a:r>
              <a:rPr lang="cs-CZ" dirty="0"/>
              <a:t> </a:t>
            </a:r>
            <a:r>
              <a:rPr lang="cs-CZ" dirty="0" err="1"/>
              <a:t>joy</a:t>
            </a:r>
            <a:r>
              <a:rPr lang="cs-CZ" dirty="0"/>
              <a:t> </a:t>
            </a:r>
            <a:r>
              <a:rPr lang="cs-CZ" dirty="0" err="1"/>
              <a:t>with</a:t>
            </a:r>
            <a:r>
              <a:rPr lang="cs-CZ" dirty="0"/>
              <a:t> </a:t>
            </a:r>
            <a:r>
              <a:rPr lang="cs-CZ" dirty="0" err="1"/>
              <a:t>your</a:t>
            </a:r>
            <a:r>
              <a:rPr lang="cs-CZ" dirty="0"/>
              <a:t> </a:t>
            </a:r>
            <a:r>
              <a:rPr lang="cs-CZ" dirty="0" err="1"/>
              <a:t>friends</a:t>
            </a:r>
            <a:r>
              <a:rPr lang="cs-CZ" dirty="0"/>
              <a:t>, and to make </a:t>
            </a:r>
            <a:r>
              <a:rPr lang="cs-CZ" dirty="0" err="1"/>
              <a:t>virtually</a:t>
            </a:r>
            <a:r>
              <a:rPr lang="cs-CZ" dirty="0"/>
              <a:t> any game a multiplayer </a:t>
            </a:r>
            <a:r>
              <a:rPr lang="cs-CZ" dirty="0" err="1"/>
              <a:t>cooperative</a:t>
            </a:r>
            <a:r>
              <a:rPr lang="cs-CZ" dirty="0"/>
              <a:t> party game. Let</a:t>
            </a:r>
            <a:r>
              <a:rPr lang="en-US" dirty="0"/>
              <a:t>’s see how it works.</a:t>
            </a:r>
            <a:endParaRPr lang="cs-CZ" dirty="0"/>
          </a:p>
          <a:p>
            <a:endParaRPr lang="cs-CZ" dirty="0"/>
          </a:p>
          <a:p>
            <a:r>
              <a:rPr lang="cs-CZ" dirty="0" err="1"/>
              <a:t>The</a:t>
            </a:r>
            <a:r>
              <a:rPr lang="cs-CZ" dirty="0"/>
              <a:t> idea </a:t>
            </a:r>
            <a:r>
              <a:rPr lang="cs-CZ" dirty="0" err="1"/>
              <a:t>is</a:t>
            </a:r>
            <a:r>
              <a:rPr lang="cs-CZ" dirty="0"/>
              <a:t> </a:t>
            </a:r>
            <a:r>
              <a:rPr lang="cs-CZ" dirty="0" err="1"/>
              <a:t>pretty</a:t>
            </a:r>
            <a:r>
              <a:rPr lang="cs-CZ" dirty="0"/>
              <a:t> </a:t>
            </a:r>
            <a:r>
              <a:rPr lang="cs-CZ" dirty="0" err="1"/>
              <a:t>simple</a:t>
            </a:r>
            <a:r>
              <a:rPr lang="cs-CZ" dirty="0"/>
              <a:t>. </a:t>
            </a:r>
            <a:r>
              <a:rPr lang="en-US" dirty="0"/>
              <a:t>Each of the players is responsible only for fraction of the controls, they have to cooperate and talk to each other to be successful. </a:t>
            </a:r>
            <a:r>
              <a:rPr lang="cs-CZ" dirty="0" err="1"/>
              <a:t>Say</a:t>
            </a:r>
            <a:r>
              <a:rPr lang="cs-CZ" dirty="0"/>
              <a:t>, Martin, Kamil and Petr </a:t>
            </a:r>
            <a:r>
              <a:rPr lang="cs-CZ" dirty="0" err="1"/>
              <a:t>meet</a:t>
            </a:r>
            <a:r>
              <a:rPr lang="cs-CZ" dirty="0"/>
              <a:t> on a party and </a:t>
            </a:r>
            <a:r>
              <a:rPr lang="cs-CZ" dirty="0" err="1"/>
              <a:t>would</a:t>
            </a:r>
            <a:r>
              <a:rPr lang="cs-CZ" dirty="0"/>
              <a:t> love to play </a:t>
            </a:r>
            <a:r>
              <a:rPr lang="cs-CZ" dirty="0" err="1"/>
              <a:t>Doom</a:t>
            </a:r>
            <a:r>
              <a:rPr lang="cs-CZ" dirty="0"/>
              <a:t>, </a:t>
            </a:r>
            <a:r>
              <a:rPr lang="cs-CZ" dirty="0" err="1"/>
              <a:t>together</a:t>
            </a:r>
            <a:r>
              <a:rPr lang="cs-CZ" dirty="0"/>
              <a:t>. </a:t>
            </a:r>
            <a:r>
              <a:rPr lang="en-US" dirty="0"/>
              <a:t>So with our app, they can share the control of the main character in a way, that Martin </a:t>
            </a:r>
            <a:r>
              <a:rPr lang="cs-CZ" dirty="0" err="1"/>
              <a:t>here</a:t>
            </a:r>
            <a:r>
              <a:rPr lang="cs-CZ" dirty="0"/>
              <a:t> </a:t>
            </a:r>
            <a:r>
              <a:rPr lang="cs-CZ" dirty="0" err="1"/>
              <a:t>is</a:t>
            </a:r>
            <a:r>
              <a:rPr lang="cs-CZ" dirty="0"/>
              <a:t> </a:t>
            </a:r>
            <a:r>
              <a:rPr lang="cs-CZ" dirty="0" err="1"/>
              <a:t>responsible</a:t>
            </a:r>
            <a:r>
              <a:rPr lang="cs-CZ" dirty="0"/>
              <a:t> </a:t>
            </a:r>
            <a:r>
              <a:rPr lang="cs-CZ" dirty="0" err="1"/>
              <a:t>for</a:t>
            </a:r>
            <a:r>
              <a:rPr lang="cs-CZ" dirty="0"/>
              <a:t> </a:t>
            </a:r>
            <a:r>
              <a:rPr lang="cs-CZ" dirty="0" err="1"/>
              <a:t>looking</a:t>
            </a:r>
            <a:r>
              <a:rPr lang="cs-CZ" dirty="0"/>
              <a:t> </a:t>
            </a:r>
            <a:r>
              <a:rPr lang="cs-CZ" dirty="0" err="1"/>
              <a:t>around</a:t>
            </a:r>
            <a:r>
              <a:rPr lang="cs-CZ" dirty="0"/>
              <a:t>. Kamil </a:t>
            </a:r>
            <a:r>
              <a:rPr lang="cs-CZ" dirty="0" err="1"/>
              <a:t>is</a:t>
            </a:r>
            <a:r>
              <a:rPr lang="cs-CZ" dirty="0"/>
              <a:t> </a:t>
            </a:r>
            <a:r>
              <a:rPr lang="cs-CZ" dirty="0" err="1"/>
              <a:t>responsible</a:t>
            </a:r>
            <a:r>
              <a:rPr lang="cs-CZ" dirty="0"/>
              <a:t> </a:t>
            </a:r>
            <a:r>
              <a:rPr lang="cs-CZ" dirty="0" err="1"/>
              <a:t>for</a:t>
            </a:r>
            <a:r>
              <a:rPr lang="cs-CZ" dirty="0"/>
              <a:t> </a:t>
            </a:r>
            <a:r>
              <a:rPr lang="cs-CZ" dirty="0" err="1"/>
              <a:t>the</a:t>
            </a:r>
            <a:r>
              <a:rPr lang="cs-CZ" dirty="0"/>
              <a:t> </a:t>
            </a:r>
            <a:r>
              <a:rPr lang="cs-CZ" dirty="0" err="1"/>
              <a:t>movement</a:t>
            </a:r>
            <a:r>
              <a:rPr lang="cs-CZ" dirty="0"/>
              <a:t>, and Petr </a:t>
            </a:r>
            <a:r>
              <a:rPr lang="cs-CZ" dirty="0" err="1"/>
              <a:t>for</a:t>
            </a:r>
            <a:r>
              <a:rPr lang="cs-CZ" dirty="0"/>
              <a:t> </a:t>
            </a:r>
            <a:r>
              <a:rPr lang="cs-CZ" dirty="0" err="1"/>
              <a:t>shooting</a:t>
            </a:r>
            <a:r>
              <a:rPr lang="cs-CZ" dirty="0"/>
              <a:t>.</a:t>
            </a:r>
            <a:r>
              <a:rPr lang="en-US" dirty="0"/>
              <a:t> So, together they form a sort of “Human Gamepad”.</a:t>
            </a:r>
          </a:p>
          <a:p>
            <a:endParaRPr lang="en-US" dirty="0"/>
          </a:p>
          <a:p>
            <a:r>
              <a:rPr lang="en-US" dirty="0"/>
              <a:t>Lets see how that works in real life:</a:t>
            </a:r>
          </a:p>
          <a:p>
            <a:endParaRPr lang="en-US" dirty="0"/>
          </a:p>
          <a:p>
            <a:r>
              <a:rPr lang="en-US" dirty="0"/>
              <a:t>Martin here, is tilting his phone too look around</a:t>
            </a:r>
          </a:p>
          <a:p>
            <a:r>
              <a:rPr lang="en-US" dirty="0"/>
              <a:t>Kamil has buttons to move back and forth</a:t>
            </a:r>
          </a:p>
          <a:p>
            <a:r>
              <a:rPr lang="en-US" dirty="0"/>
              <a:t>And Petr has to jump to shoot</a:t>
            </a:r>
          </a:p>
          <a:p>
            <a:endParaRPr lang="en-US" dirty="0"/>
          </a:p>
          <a:p>
            <a:r>
              <a:rPr lang="en-US" dirty="0"/>
              <a:t>(Honestly I think this is funny and we have not yet even started)</a:t>
            </a:r>
          </a:p>
          <a:p>
            <a:endParaRPr lang="en-US" dirty="0"/>
          </a:p>
          <a:p>
            <a:r>
              <a:rPr lang="en-US" dirty="0"/>
              <a:t>Isn’t it beautiful? We allow you, to have fun in a way you could not imagine before. Thanks to the simple design, you can play almost infinite number of games, and you need only a small Raspberry Pi and your Android phone and if you want to, you can already download the app on Google play, and the Raspberry sources on our GitHub. </a:t>
            </a:r>
          </a:p>
          <a:p>
            <a:endParaRPr lang="en-US" dirty="0"/>
          </a:p>
          <a:p>
            <a:r>
              <a:rPr lang="en-US" dirty="0"/>
              <a:t>And for the future versions of our app? In theory we an get rid of the Raspberry Pi completely, we can add more sensors, we can add “crazy mode” which changes the controls for the players after every 30 seconds or so, and we would like to add support for multiple teams competing against each other. The possibilities are infinite and are just around the corner.</a:t>
            </a:r>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10</a:t>
            </a:fld>
            <a:endParaRPr lang="en-IN"/>
          </a:p>
        </p:txBody>
      </p:sp>
    </p:spTree>
    <p:extLst>
      <p:ext uri="{BB962C8B-B14F-4D97-AF65-F5344CB8AC3E}">
        <p14:creationId xmlns:p14="http://schemas.microsoft.com/office/powerpoint/2010/main" val="333910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a:t>
            </a:r>
            <a:r>
              <a:rPr lang="en-IN" baseline="0" dirty="0"/>
              <a:t> Love playing games with your friends or colleagues?</a:t>
            </a:r>
            <a:endParaRPr lang="en-IN" dirty="0"/>
          </a:p>
          <a:p>
            <a:r>
              <a:rPr lang="en-IN" dirty="0"/>
              <a:t>3.) Want to try something</a:t>
            </a:r>
            <a:r>
              <a:rPr lang="en-IN" baseline="0" dirty="0"/>
              <a:t> different?</a:t>
            </a:r>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11</a:t>
            </a:fld>
            <a:endParaRPr lang="en-IN"/>
          </a:p>
        </p:txBody>
      </p:sp>
    </p:spTree>
    <p:extLst>
      <p:ext uri="{BB962C8B-B14F-4D97-AF65-F5344CB8AC3E}">
        <p14:creationId xmlns:p14="http://schemas.microsoft.com/office/powerpoint/2010/main" val="293440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https://pixabay.com/en/computer-keyboard-apple-laptop-2563737/</a:t>
            </a:r>
          </a:p>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12</a:t>
            </a:fld>
            <a:endParaRPr lang="en-IN"/>
          </a:p>
        </p:txBody>
      </p:sp>
    </p:spTree>
    <p:extLst>
      <p:ext uri="{BB962C8B-B14F-4D97-AF65-F5344CB8AC3E}">
        <p14:creationId xmlns:p14="http://schemas.microsoft.com/office/powerpoint/2010/main" val="357910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err="1"/>
              <a:t>Hands</a:t>
            </a:r>
            <a:r>
              <a:rPr lang="cs-CZ" dirty="0"/>
              <a:t> up </a:t>
            </a:r>
            <a:r>
              <a:rPr lang="cs-CZ" dirty="0" err="1"/>
              <a:t>who</a:t>
            </a:r>
            <a:r>
              <a:rPr lang="cs-CZ" dirty="0"/>
              <a:t> </a:t>
            </a:r>
            <a:r>
              <a:rPr lang="cs-CZ" dirty="0" err="1"/>
              <a:t>plays</a:t>
            </a:r>
            <a:r>
              <a:rPr lang="cs-CZ" dirty="0"/>
              <a:t> </a:t>
            </a:r>
            <a:r>
              <a:rPr lang="cs-CZ" dirty="0" err="1"/>
              <a:t>some</a:t>
            </a:r>
            <a:r>
              <a:rPr lang="cs-CZ" dirty="0"/>
              <a:t> </a:t>
            </a:r>
            <a:r>
              <a:rPr lang="cs-CZ" dirty="0" err="1"/>
              <a:t>computer</a:t>
            </a:r>
            <a:r>
              <a:rPr lang="cs-CZ" dirty="0"/>
              <a:t> </a:t>
            </a:r>
            <a:r>
              <a:rPr lang="cs-CZ" dirty="0" err="1"/>
              <a:t>games</a:t>
            </a:r>
            <a:r>
              <a:rPr lang="cs-CZ" dirty="0"/>
              <a:t>! (</a:t>
            </a:r>
            <a:r>
              <a:rPr lang="cs-CZ" dirty="0" err="1"/>
              <a:t>Seems</a:t>
            </a:r>
            <a:r>
              <a:rPr lang="cs-CZ" dirty="0"/>
              <a:t> </a:t>
            </a:r>
            <a:r>
              <a:rPr lang="cs-CZ" dirty="0" err="1"/>
              <a:t>you</a:t>
            </a:r>
            <a:r>
              <a:rPr lang="cs-CZ" dirty="0"/>
              <a:t> are a bit </a:t>
            </a:r>
            <a:r>
              <a:rPr lang="cs-CZ" dirty="0" err="1"/>
              <a:t>ashamed</a:t>
            </a:r>
            <a:r>
              <a:rPr lang="cs-CZ" dirty="0"/>
              <a:t> to </a:t>
            </a:r>
            <a:r>
              <a:rPr lang="cs-CZ" dirty="0" err="1"/>
              <a:t>admit</a:t>
            </a:r>
            <a:r>
              <a:rPr lang="cs-CZ" dirty="0"/>
              <a:t> </a:t>
            </a:r>
            <a:r>
              <a:rPr lang="cs-CZ" dirty="0" err="1"/>
              <a:t>that</a:t>
            </a:r>
            <a:r>
              <a:rPr lang="cs-CZ" dirty="0"/>
              <a:t>, but I </a:t>
            </a:r>
            <a:r>
              <a:rPr lang="cs-CZ" dirty="0" err="1"/>
              <a:t>would</a:t>
            </a:r>
            <a:r>
              <a:rPr lang="cs-CZ" dirty="0"/>
              <a:t> </a:t>
            </a:r>
            <a:r>
              <a:rPr lang="cs-CZ" dirty="0" err="1"/>
              <a:t>assume</a:t>
            </a:r>
            <a:r>
              <a:rPr lang="cs-CZ" dirty="0"/>
              <a:t> most </a:t>
            </a:r>
            <a:r>
              <a:rPr lang="cs-CZ" dirty="0" err="1"/>
              <a:t>of</a:t>
            </a:r>
            <a:r>
              <a:rPr lang="cs-CZ" dirty="0"/>
              <a:t> </a:t>
            </a:r>
            <a:r>
              <a:rPr lang="cs-CZ" dirty="0" err="1"/>
              <a:t>you</a:t>
            </a:r>
            <a:r>
              <a:rPr lang="cs-CZ" dirty="0"/>
              <a:t> play).</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err="1"/>
              <a:t>Well</a:t>
            </a:r>
            <a:r>
              <a:rPr lang="cs-CZ" dirty="0"/>
              <a:t>, and I </a:t>
            </a:r>
            <a:r>
              <a:rPr lang="cs-CZ" dirty="0" err="1"/>
              <a:t>am</a:t>
            </a:r>
            <a:r>
              <a:rPr lang="cs-CZ" dirty="0"/>
              <a:t> </a:t>
            </a:r>
            <a:r>
              <a:rPr lang="cs-CZ" dirty="0" err="1"/>
              <a:t>pretty</a:t>
            </a:r>
            <a:r>
              <a:rPr lang="cs-CZ" dirty="0"/>
              <a:t> </a:t>
            </a:r>
            <a:r>
              <a:rPr lang="cs-CZ" dirty="0" err="1"/>
              <a:t>sure</a:t>
            </a:r>
            <a:r>
              <a:rPr lang="cs-CZ" dirty="0"/>
              <a:t>, </a:t>
            </a:r>
            <a:r>
              <a:rPr lang="cs-CZ" dirty="0" err="1"/>
              <a:t>that</a:t>
            </a:r>
            <a:r>
              <a:rPr lang="cs-CZ" dirty="0"/>
              <a:t> </a:t>
            </a:r>
            <a:r>
              <a:rPr lang="cs-CZ" dirty="0" err="1"/>
              <a:t>you</a:t>
            </a:r>
            <a:r>
              <a:rPr lang="cs-CZ" dirty="0"/>
              <a:t> </a:t>
            </a:r>
            <a:r>
              <a:rPr lang="cs-CZ" dirty="0" err="1"/>
              <a:t>have</a:t>
            </a:r>
            <a:r>
              <a:rPr lang="cs-CZ" dirty="0"/>
              <a:t> </a:t>
            </a:r>
            <a:r>
              <a:rPr lang="cs-CZ" dirty="0" err="1"/>
              <a:t>that</a:t>
            </a:r>
            <a:r>
              <a:rPr lang="cs-CZ" dirty="0"/>
              <a:t> </a:t>
            </a:r>
            <a:r>
              <a:rPr lang="cs-CZ" dirty="0" err="1"/>
              <a:t>one</a:t>
            </a:r>
            <a:r>
              <a:rPr lang="cs-CZ" dirty="0"/>
              <a:t> game, </a:t>
            </a:r>
            <a:r>
              <a:rPr lang="cs-CZ" dirty="0" err="1"/>
              <a:t>you</a:t>
            </a:r>
            <a:r>
              <a:rPr lang="cs-CZ" dirty="0"/>
              <a:t> </a:t>
            </a:r>
            <a:r>
              <a:rPr lang="cs-CZ" dirty="0" err="1"/>
              <a:t>played</a:t>
            </a:r>
            <a:r>
              <a:rPr lang="cs-CZ" dirty="0"/>
              <a:t> </a:t>
            </a:r>
            <a:r>
              <a:rPr lang="cs-CZ" dirty="0" err="1"/>
              <a:t>when</a:t>
            </a:r>
            <a:r>
              <a:rPr lang="cs-CZ" dirty="0"/>
              <a:t> </a:t>
            </a:r>
            <a:r>
              <a:rPr lang="cs-CZ" dirty="0" err="1"/>
              <a:t>you</a:t>
            </a:r>
            <a:r>
              <a:rPr lang="cs-CZ" dirty="0"/>
              <a:t> </a:t>
            </a:r>
            <a:r>
              <a:rPr lang="cs-CZ" dirty="0" err="1"/>
              <a:t>were</a:t>
            </a:r>
            <a:r>
              <a:rPr lang="cs-CZ" dirty="0"/>
              <a:t> </a:t>
            </a:r>
            <a:r>
              <a:rPr lang="cs-CZ" dirty="0" err="1"/>
              <a:t>children</a:t>
            </a:r>
            <a:r>
              <a:rPr lang="cs-CZ" dirty="0"/>
              <a:t>. </a:t>
            </a:r>
            <a:r>
              <a:rPr lang="cs-CZ" dirty="0" err="1"/>
              <a:t>Duke</a:t>
            </a:r>
            <a:r>
              <a:rPr lang="cs-CZ" dirty="0"/>
              <a:t> </a:t>
            </a:r>
            <a:r>
              <a:rPr lang="cs-CZ" dirty="0" err="1"/>
              <a:t>Nukem</a:t>
            </a:r>
            <a:r>
              <a:rPr lang="cs-CZ" dirty="0"/>
              <a:t> 3D? </a:t>
            </a:r>
            <a:r>
              <a:rPr lang="cs-CZ" dirty="0" err="1"/>
              <a:t>Wolfenstein</a:t>
            </a:r>
            <a:r>
              <a:rPr lang="cs-CZ" dirty="0"/>
              <a:t>? </a:t>
            </a:r>
            <a:r>
              <a:rPr lang="cs-CZ" dirty="0" err="1"/>
              <a:t>Need</a:t>
            </a:r>
            <a:r>
              <a:rPr lang="cs-CZ" dirty="0"/>
              <a:t> </a:t>
            </a:r>
            <a:r>
              <a:rPr lang="cs-CZ" dirty="0" err="1"/>
              <a:t>for</a:t>
            </a:r>
            <a:r>
              <a:rPr lang="cs-CZ" dirty="0"/>
              <a:t> Speed </a:t>
            </a:r>
            <a:r>
              <a:rPr lang="cs-CZ" dirty="0" err="1"/>
              <a:t>Undergroung</a:t>
            </a:r>
            <a:r>
              <a:rPr lang="cs-CZ" dirty="0"/>
              <a:t> are mine </a:t>
            </a:r>
            <a:r>
              <a:rPr lang="cs-CZ" dirty="0" err="1"/>
              <a:t>for</a:t>
            </a:r>
            <a:r>
              <a:rPr lang="cs-CZ" dirty="0"/>
              <a:t> instance. And </a:t>
            </a:r>
            <a:r>
              <a:rPr lang="cs-CZ" dirty="0" err="1"/>
              <a:t>those</a:t>
            </a:r>
            <a:r>
              <a:rPr lang="cs-CZ" dirty="0"/>
              <a:t> </a:t>
            </a:r>
            <a:r>
              <a:rPr lang="cs-CZ" dirty="0" err="1"/>
              <a:t>games</a:t>
            </a:r>
            <a:r>
              <a:rPr lang="cs-CZ" dirty="0"/>
              <a:t> </a:t>
            </a:r>
            <a:r>
              <a:rPr lang="cs-CZ" dirty="0" err="1"/>
              <a:t>were</a:t>
            </a:r>
            <a:r>
              <a:rPr lang="cs-CZ" dirty="0"/>
              <a:t> a lot </a:t>
            </a:r>
            <a:r>
              <a:rPr lang="cs-CZ" dirty="0" err="1"/>
              <a:t>of</a:t>
            </a:r>
            <a:r>
              <a:rPr lang="cs-CZ" dirty="0"/>
              <a:t> </a:t>
            </a:r>
            <a:r>
              <a:rPr lang="cs-CZ" dirty="0" err="1"/>
              <a:t>fun</a:t>
            </a:r>
            <a:r>
              <a:rPr lang="cs-CZ" dirty="0"/>
              <a:t>, but Do I play </a:t>
            </a:r>
            <a:r>
              <a:rPr lang="cs-CZ" dirty="0" err="1"/>
              <a:t>them</a:t>
            </a:r>
            <a:r>
              <a:rPr lang="cs-CZ" dirty="0"/>
              <a:t> </a:t>
            </a:r>
            <a:r>
              <a:rPr lang="cs-CZ" dirty="0" err="1"/>
              <a:t>today</a:t>
            </a:r>
            <a:r>
              <a:rPr lang="cs-CZ" dirty="0"/>
              <a:t>? Not </a:t>
            </a:r>
            <a:r>
              <a:rPr lang="cs-CZ" dirty="0" err="1"/>
              <a:t>anymore</a:t>
            </a:r>
            <a:r>
              <a:rPr lang="cs-CZ" dirty="0"/>
              <a:t>. I </a:t>
            </a:r>
            <a:r>
              <a:rPr lang="cs-CZ" dirty="0" err="1"/>
              <a:t>played</a:t>
            </a:r>
            <a:r>
              <a:rPr lang="cs-CZ" dirty="0"/>
              <a:t> </a:t>
            </a:r>
            <a:r>
              <a:rPr lang="cs-CZ" dirty="0" err="1"/>
              <a:t>them</a:t>
            </a:r>
            <a:r>
              <a:rPr lang="cs-CZ" dirty="0"/>
              <a:t> </a:t>
            </a:r>
            <a:r>
              <a:rPr lang="cs-CZ" dirty="0" err="1"/>
              <a:t>for</a:t>
            </a:r>
            <a:r>
              <a:rPr lang="cs-CZ" dirty="0"/>
              <a:t> so long </a:t>
            </a:r>
            <a:r>
              <a:rPr lang="cs-CZ" dirty="0" err="1"/>
              <a:t>that</a:t>
            </a:r>
            <a:r>
              <a:rPr lang="cs-CZ" dirty="0"/>
              <a:t> – </a:t>
            </a:r>
            <a:r>
              <a:rPr lang="cs-CZ" dirty="0" err="1"/>
              <a:t>well</a:t>
            </a:r>
            <a:r>
              <a:rPr lang="cs-CZ" dirty="0"/>
              <a:t> – </a:t>
            </a:r>
            <a:r>
              <a:rPr lang="cs-CZ" dirty="0" err="1"/>
              <a:t>the</a:t>
            </a:r>
            <a:r>
              <a:rPr lang="cs-CZ" dirty="0"/>
              <a:t> </a:t>
            </a:r>
            <a:r>
              <a:rPr lang="cs-CZ" dirty="0" err="1"/>
              <a:t>fun</a:t>
            </a:r>
            <a:r>
              <a:rPr lang="cs-CZ" dirty="0"/>
              <a:t> </a:t>
            </a:r>
            <a:r>
              <a:rPr lang="cs-CZ" dirty="0" err="1"/>
              <a:t>is</a:t>
            </a:r>
            <a:r>
              <a:rPr lang="cs-CZ" dirty="0"/>
              <a:t> </a:t>
            </a:r>
            <a:r>
              <a:rPr lang="cs-CZ" dirty="0" err="1"/>
              <a:t>gone</a:t>
            </a:r>
            <a:r>
              <a:rPr lang="cs-CZ" dirty="0"/>
              <a:t>, </a:t>
            </a:r>
            <a:r>
              <a:rPr lang="cs-CZ" dirty="0" err="1"/>
              <a:t>they</a:t>
            </a:r>
            <a:r>
              <a:rPr lang="cs-CZ" dirty="0"/>
              <a:t> are </a:t>
            </a:r>
            <a:r>
              <a:rPr lang="cs-CZ" dirty="0" err="1"/>
              <a:t>way</a:t>
            </a:r>
            <a:r>
              <a:rPr lang="cs-CZ" dirty="0"/>
              <a:t> </a:t>
            </a:r>
            <a:r>
              <a:rPr lang="cs-CZ" dirty="0" err="1"/>
              <a:t>too</a:t>
            </a:r>
            <a:r>
              <a:rPr lang="cs-CZ" dirty="0"/>
              <a:t> </a:t>
            </a:r>
            <a:r>
              <a:rPr lang="cs-CZ" dirty="0" err="1"/>
              <a:t>familiar</a:t>
            </a:r>
            <a:r>
              <a:rPr lang="cs-CZ" dirty="0"/>
              <a:t>.</a:t>
            </a:r>
          </a:p>
          <a:p>
            <a:endParaRPr lang="cs-CZ" dirty="0"/>
          </a:p>
        </p:txBody>
      </p:sp>
      <p:sp>
        <p:nvSpPr>
          <p:cNvPr id="4" name="Slide Number Placeholder 3"/>
          <p:cNvSpPr>
            <a:spLocks noGrp="1"/>
          </p:cNvSpPr>
          <p:nvPr>
            <p:ph type="sldNum" sz="quarter" idx="5"/>
          </p:nvPr>
        </p:nvSpPr>
        <p:spPr/>
        <p:txBody>
          <a:bodyPr/>
          <a:lstStyle/>
          <a:p>
            <a:fld id="{BA63730B-371C-43D4-82CD-5025C5B32243}" type="slidenum">
              <a:rPr lang="en-IN" smtClean="0"/>
              <a:t>2</a:t>
            </a:fld>
            <a:endParaRPr lang="en-IN"/>
          </a:p>
        </p:txBody>
      </p:sp>
    </p:spTree>
    <p:extLst>
      <p:ext uri="{BB962C8B-B14F-4D97-AF65-F5344CB8AC3E}">
        <p14:creationId xmlns:p14="http://schemas.microsoft.com/office/powerpoint/2010/main" val="357910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3</a:t>
            </a:fld>
            <a:endParaRPr lang="en-IN"/>
          </a:p>
        </p:txBody>
      </p:sp>
    </p:spTree>
    <p:extLst>
      <p:ext uri="{BB962C8B-B14F-4D97-AF65-F5344CB8AC3E}">
        <p14:creationId xmlns:p14="http://schemas.microsoft.com/office/powerpoint/2010/main" val="2705890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4</a:t>
            </a:fld>
            <a:endParaRPr lang="en-IN"/>
          </a:p>
        </p:txBody>
      </p:sp>
    </p:spTree>
    <p:extLst>
      <p:ext uri="{BB962C8B-B14F-4D97-AF65-F5344CB8AC3E}">
        <p14:creationId xmlns:p14="http://schemas.microsoft.com/office/powerpoint/2010/main" val="128784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5</a:t>
            </a:fld>
            <a:endParaRPr lang="en-IN"/>
          </a:p>
        </p:txBody>
      </p:sp>
    </p:spTree>
    <p:extLst>
      <p:ext uri="{BB962C8B-B14F-4D97-AF65-F5344CB8AC3E}">
        <p14:creationId xmlns:p14="http://schemas.microsoft.com/office/powerpoint/2010/main" val="358466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But </a:t>
            </a:r>
            <a:r>
              <a:rPr lang="cs-CZ" dirty="0" err="1"/>
              <a:t>What</a:t>
            </a:r>
            <a:r>
              <a:rPr lang="cs-CZ" dirty="0"/>
              <a:t> </a:t>
            </a:r>
            <a:r>
              <a:rPr lang="cs-CZ" dirty="0" err="1"/>
              <a:t>if</a:t>
            </a:r>
            <a:r>
              <a:rPr lang="cs-CZ" dirty="0"/>
              <a:t> I </a:t>
            </a:r>
            <a:r>
              <a:rPr lang="cs-CZ" dirty="0" err="1"/>
              <a:t>told</a:t>
            </a:r>
            <a:r>
              <a:rPr lang="cs-CZ" dirty="0"/>
              <a:t> </a:t>
            </a:r>
            <a:r>
              <a:rPr lang="cs-CZ" dirty="0" err="1"/>
              <a:t>you</a:t>
            </a:r>
            <a:r>
              <a:rPr lang="cs-CZ" dirty="0"/>
              <a:t> </a:t>
            </a:r>
            <a:r>
              <a:rPr lang="cs-CZ" dirty="0" err="1"/>
              <a:t>there</a:t>
            </a:r>
            <a:r>
              <a:rPr lang="cs-CZ" dirty="0"/>
              <a:t> </a:t>
            </a:r>
            <a:r>
              <a:rPr lang="cs-CZ" dirty="0" err="1"/>
              <a:t>is</a:t>
            </a:r>
            <a:r>
              <a:rPr lang="cs-CZ" dirty="0"/>
              <a:t> a </a:t>
            </a:r>
            <a:r>
              <a:rPr lang="cs-CZ" dirty="0" err="1"/>
              <a:t>way</a:t>
            </a:r>
            <a:r>
              <a:rPr lang="cs-CZ" dirty="0"/>
              <a:t> to </a:t>
            </a:r>
            <a:r>
              <a:rPr lang="cs-CZ" dirty="0" err="1"/>
              <a:t>enjoy</a:t>
            </a:r>
            <a:r>
              <a:rPr lang="cs-CZ" dirty="0"/>
              <a:t> </a:t>
            </a:r>
            <a:r>
              <a:rPr lang="cs-CZ" dirty="0" err="1"/>
              <a:t>the</a:t>
            </a:r>
            <a:r>
              <a:rPr lang="cs-CZ" dirty="0"/>
              <a:t> </a:t>
            </a:r>
            <a:r>
              <a:rPr lang="cs-CZ" dirty="0" err="1"/>
              <a:t>games</a:t>
            </a:r>
            <a:r>
              <a:rPr lang="cs-CZ" dirty="0"/>
              <a:t> </a:t>
            </a:r>
            <a:r>
              <a:rPr lang="cs-CZ" dirty="0" err="1"/>
              <a:t>once</a:t>
            </a:r>
            <a:r>
              <a:rPr lang="cs-CZ" dirty="0"/>
              <a:t> </a:t>
            </a:r>
            <a:r>
              <a:rPr lang="cs-CZ" dirty="0" err="1"/>
              <a:t>again</a:t>
            </a:r>
            <a:r>
              <a:rPr lang="cs-CZ" dirty="0"/>
              <a:t>. To </a:t>
            </a:r>
            <a:r>
              <a:rPr lang="cs-CZ" dirty="0" err="1"/>
              <a:t>share</a:t>
            </a:r>
            <a:r>
              <a:rPr lang="cs-CZ" dirty="0"/>
              <a:t> </a:t>
            </a:r>
            <a:r>
              <a:rPr lang="cs-CZ" dirty="0" err="1"/>
              <a:t>that</a:t>
            </a:r>
            <a:r>
              <a:rPr lang="cs-CZ" dirty="0"/>
              <a:t> </a:t>
            </a:r>
            <a:r>
              <a:rPr lang="cs-CZ" dirty="0" err="1"/>
              <a:t>joy</a:t>
            </a:r>
            <a:r>
              <a:rPr lang="cs-CZ" dirty="0"/>
              <a:t> </a:t>
            </a:r>
            <a:r>
              <a:rPr lang="cs-CZ" dirty="0" err="1"/>
              <a:t>with</a:t>
            </a:r>
            <a:r>
              <a:rPr lang="cs-CZ" dirty="0"/>
              <a:t> </a:t>
            </a:r>
            <a:r>
              <a:rPr lang="cs-CZ" dirty="0" err="1"/>
              <a:t>your</a:t>
            </a:r>
            <a:r>
              <a:rPr lang="cs-CZ" dirty="0"/>
              <a:t> </a:t>
            </a:r>
            <a:r>
              <a:rPr lang="cs-CZ" dirty="0" err="1"/>
              <a:t>friends</a:t>
            </a:r>
            <a:r>
              <a:rPr lang="cs-CZ" dirty="0"/>
              <a:t>, and to make </a:t>
            </a:r>
            <a:r>
              <a:rPr lang="cs-CZ" dirty="0" err="1"/>
              <a:t>virtually</a:t>
            </a:r>
            <a:r>
              <a:rPr lang="cs-CZ" dirty="0"/>
              <a:t> any game a multiplayer </a:t>
            </a:r>
            <a:r>
              <a:rPr lang="cs-CZ" dirty="0" err="1"/>
              <a:t>cooperative</a:t>
            </a:r>
            <a:r>
              <a:rPr lang="cs-CZ" dirty="0"/>
              <a:t> party game. Let</a:t>
            </a:r>
            <a:r>
              <a:rPr lang="en-US" dirty="0"/>
              <a:t>’s see how it works.</a:t>
            </a:r>
            <a:endParaRPr lang="cs-CZ" dirty="0"/>
          </a:p>
        </p:txBody>
      </p:sp>
      <p:sp>
        <p:nvSpPr>
          <p:cNvPr id="4" name="Slide Number Placeholder 3"/>
          <p:cNvSpPr>
            <a:spLocks noGrp="1"/>
          </p:cNvSpPr>
          <p:nvPr>
            <p:ph type="sldNum" sz="quarter" idx="5"/>
          </p:nvPr>
        </p:nvSpPr>
        <p:spPr/>
        <p:txBody>
          <a:bodyPr/>
          <a:lstStyle/>
          <a:p>
            <a:fld id="{BA63730B-371C-43D4-82CD-5025C5B32243}" type="slidenum">
              <a:rPr lang="en-IN" smtClean="0"/>
              <a:t>6</a:t>
            </a:fld>
            <a:endParaRPr lang="en-IN"/>
          </a:p>
        </p:txBody>
      </p:sp>
    </p:spTree>
    <p:extLst>
      <p:ext uri="{BB962C8B-B14F-4D97-AF65-F5344CB8AC3E}">
        <p14:creationId xmlns:p14="http://schemas.microsoft.com/office/powerpoint/2010/main" val="363115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err="1"/>
              <a:t>The</a:t>
            </a:r>
            <a:r>
              <a:rPr lang="cs-CZ" dirty="0"/>
              <a:t> idea </a:t>
            </a:r>
            <a:r>
              <a:rPr lang="cs-CZ" dirty="0" err="1"/>
              <a:t>is</a:t>
            </a:r>
            <a:r>
              <a:rPr lang="cs-CZ" dirty="0"/>
              <a:t> </a:t>
            </a:r>
            <a:r>
              <a:rPr lang="cs-CZ" dirty="0" err="1"/>
              <a:t>pretty</a:t>
            </a:r>
            <a:r>
              <a:rPr lang="cs-CZ" dirty="0"/>
              <a:t> </a:t>
            </a:r>
            <a:r>
              <a:rPr lang="cs-CZ" dirty="0" err="1"/>
              <a:t>simple</a:t>
            </a:r>
            <a:r>
              <a:rPr lang="cs-CZ" dirty="0"/>
              <a:t>. </a:t>
            </a:r>
            <a:r>
              <a:rPr lang="en-US" dirty="0"/>
              <a:t>Each of the players is responsible only for fraction of the controls, they have to cooperate and talk to each other to be successful. </a:t>
            </a:r>
            <a:r>
              <a:rPr lang="cs-CZ" dirty="0" err="1"/>
              <a:t>Say</a:t>
            </a:r>
            <a:r>
              <a:rPr lang="cs-CZ" dirty="0"/>
              <a:t>, Martin, Kamil and Petr </a:t>
            </a:r>
            <a:r>
              <a:rPr lang="cs-CZ" dirty="0" err="1"/>
              <a:t>meet</a:t>
            </a:r>
            <a:r>
              <a:rPr lang="cs-CZ" dirty="0"/>
              <a:t> on a party and </a:t>
            </a:r>
            <a:r>
              <a:rPr lang="cs-CZ" dirty="0" err="1"/>
              <a:t>would</a:t>
            </a:r>
            <a:r>
              <a:rPr lang="cs-CZ" dirty="0"/>
              <a:t> love to play </a:t>
            </a:r>
            <a:r>
              <a:rPr lang="cs-CZ" dirty="0" err="1"/>
              <a:t>Doom</a:t>
            </a:r>
            <a:r>
              <a:rPr lang="cs-CZ" dirty="0"/>
              <a:t>, </a:t>
            </a:r>
            <a:r>
              <a:rPr lang="cs-CZ" dirty="0" err="1"/>
              <a:t>together</a:t>
            </a:r>
            <a:r>
              <a:rPr lang="cs-CZ" dirty="0"/>
              <a:t>. </a:t>
            </a:r>
            <a:r>
              <a:rPr lang="en-US" dirty="0"/>
              <a:t>So with our app, they can share the control of the main character in a way, that Martin </a:t>
            </a:r>
            <a:r>
              <a:rPr lang="cs-CZ" dirty="0" err="1"/>
              <a:t>here</a:t>
            </a:r>
            <a:r>
              <a:rPr lang="cs-CZ" dirty="0"/>
              <a:t> </a:t>
            </a:r>
            <a:r>
              <a:rPr lang="cs-CZ" dirty="0" err="1"/>
              <a:t>is</a:t>
            </a:r>
            <a:r>
              <a:rPr lang="cs-CZ" dirty="0"/>
              <a:t> </a:t>
            </a:r>
            <a:r>
              <a:rPr lang="cs-CZ" dirty="0" err="1"/>
              <a:t>responsible</a:t>
            </a:r>
            <a:r>
              <a:rPr lang="cs-CZ" dirty="0"/>
              <a:t> </a:t>
            </a:r>
            <a:r>
              <a:rPr lang="cs-CZ" dirty="0" err="1"/>
              <a:t>for</a:t>
            </a:r>
            <a:r>
              <a:rPr lang="cs-CZ" dirty="0"/>
              <a:t> </a:t>
            </a:r>
            <a:r>
              <a:rPr lang="cs-CZ" dirty="0" err="1"/>
              <a:t>looking</a:t>
            </a:r>
            <a:r>
              <a:rPr lang="cs-CZ" dirty="0"/>
              <a:t> </a:t>
            </a:r>
            <a:r>
              <a:rPr lang="cs-CZ" dirty="0" err="1"/>
              <a:t>around</a:t>
            </a:r>
            <a:r>
              <a:rPr lang="cs-CZ" dirty="0"/>
              <a:t>. Kamil </a:t>
            </a:r>
            <a:r>
              <a:rPr lang="cs-CZ" dirty="0" err="1"/>
              <a:t>is</a:t>
            </a:r>
            <a:r>
              <a:rPr lang="cs-CZ" dirty="0"/>
              <a:t> </a:t>
            </a:r>
            <a:r>
              <a:rPr lang="cs-CZ" dirty="0" err="1"/>
              <a:t>responsible</a:t>
            </a:r>
            <a:r>
              <a:rPr lang="cs-CZ" dirty="0"/>
              <a:t> </a:t>
            </a:r>
            <a:r>
              <a:rPr lang="cs-CZ" dirty="0" err="1"/>
              <a:t>for</a:t>
            </a:r>
            <a:r>
              <a:rPr lang="cs-CZ" dirty="0"/>
              <a:t> </a:t>
            </a:r>
            <a:r>
              <a:rPr lang="cs-CZ" dirty="0" err="1"/>
              <a:t>the</a:t>
            </a:r>
            <a:r>
              <a:rPr lang="cs-CZ" dirty="0"/>
              <a:t> </a:t>
            </a:r>
            <a:r>
              <a:rPr lang="cs-CZ" dirty="0" err="1"/>
              <a:t>movement</a:t>
            </a:r>
            <a:r>
              <a:rPr lang="cs-CZ" dirty="0"/>
              <a:t>, and Petr </a:t>
            </a:r>
            <a:r>
              <a:rPr lang="cs-CZ" dirty="0" err="1"/>
              <a:t>for</a:t>
            </a:r>
            <a:r>
              <a:rPr lang="cs-CZ" dirty="0"/>
              <a:t> </a:t>
            </a:r>
            <a:r>
              <a:rPr lang="cs-CZ" dirty="0" err="1"/>
              <a:t>shooting</a:t>
            </a:r>
            <a:r>
              <a:rPr lang="cs-CZ" dirty="0"/>
              <a:t>.</a:t>
            </a:r>
            <a:r>
              <a:rPr lang="en-US" dirty="0"/>
              <a:t> So, together they form a sort of “Human Gamepad”.</a:t>
            </a:r>
          </a:p>
        </p:txBody>
      </p:sp>
      <p:sp>
        <p:nvSpPr>
          <p:cNvPr id="4" name="Slide Number Placeholder 3"/>
          <p:cNvSpPr>
            <a:spLocks noGrp="1"/>
          </p:cNvSpPr>
          <p:nvPr>
            <p:ph type="sldNum" sz="quarter" idx="5"/>
          </p:nvPr>
        </p:nvSpPr>
        <p:spPr/>
        <p:txBody>
          <a:bodyPr/>
          <a:lstStyle/>
          <a:p>
            <a:fld id="{BA63730B-371C-43D4-82CD-5025C5B32243}" type="slidenum">
              <a:rPr lang="en-IN" smtClean="0"/>
              <a:t>7</a:t>
            </a:fld>
            <a:endParaRPr lang="en-IN"/>
          </a:p>
        </p:txBody>
      </p:sp>
    </p:spTree>
    <p:extLst>
      <p:ext uri="{BB962C8B-B14F-4D97-AF65-F5344CB8AC3E}">
        <p14:creationId xmlns:p14="http://schemas.microsoft.com/office/powerpoint/2010/main" val="102970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that works in real life:</a:t>
            </a:r>
          </a:p>
          <a:p>
            <a:endParaRPr lang="en-US" dirty="0"/>
          </a:p>
          <a:p>
            <a:r>
              <a:rPr lang="en-US" dirty="0"/>
              <a:t>Martin here, is tilting his phone too look around</a:t>
            </a:r>
          </a:p>
          <a:p>
            <a:r>
              <a:rPr lang="en-US" dirty="0"/>
              <a:t>Kamil has buttons to move back and forth</a:t>
            </a:r>
          </a:p>
          <a:p>
            <a:r>
              <a:rPr lang="en-US" dirty="0"/>
              <a:t>And Petr has to jump to shoot</a:t>
            </a:r>
          </a:p>
          <a:p>
            <a:endParaRPr lang="en-US" dirty="0"/>
          </a:p>
          <a:p>
            <a:r>
              <a:rPr lang="en-US" dirty="0"/>
              <a:t>(Honestly I think this is funny and we have not yet even started)</a:t>
            </a:r>
          </a:p>
        </p:txBody>
      </p:sp>
      <p:sp>
        <p:nvSpPr>
          <p:cNvPr id="4" name="Slide Number Placeholder 3"/>
          <p:cNvSpPr>
            <a:spLocks noGrp="1"/>
          </p:cNvSpPr>
          <p:nvPr>
            <p:ph type="sldNum" sz="quarter" idx="5"/>
          </p:nvPr>
        </p:nvSpPr>
        <p:spPr/>
        <p:txBody>
          <a:bodyPr/>
          <a:lstStyle/>
          <a:p>
            <a:fld id="{BA63730B-371C-43D4-82CD-5025C5B32243}" type="slidenum">
              <a:rPr lang="en-IN" smtClean="0"/>
              <a:t>8</a:t>
            </a:fld>
            <a:endParaRPr lang="en-IN"/>
          </a:p>
        </p:txBody>
      </p:sp>
    </p:spTree>
    <p:extLst>
      <p:ext uri="{BB962C8B-B14F-4D97-AF65-F5344CB8AC3E}">
        <p14:creationId xmlns:p14="http://schemas.microsoft.com/office/powerpoint/2010/main" val="5655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Isn’t it beautiful? We allow you, to have fun in a way you could not imagine before. Thanks to the simple design, you can play almost infinite number of games, and you need only a small Raspberry Pi and your Android phone and if you want to, you can already download the app on Google play, and the Raspberry sources on our GitHub. </a:t>
            </a:r>
          </a:p>
          <a:p>
            <a:endParaRPr lang="en-US" dirty="0"/>
          </a:p>
          <a:p>
            <a:r>
              <a:rPr lang="en-US" dirty="0"/>
              <a:t>And for the future versions of our app? In theory we an get rid of the Raspberry Pi completely, we can add more sensors, we can add “crazy mode” which changes the controls for the players after every 30 seconds or so, and we would like to add support for multiple teams competing against each other. The possibilities are infinite and are just around the corner.</a:t>
            </a:r>
            <a:endParaRPr lang="en-IN" dirty="0"/>
          </a:p>
        </p:txBody>
      </p:sp>
      <p:sp>
        <p:nvSpPr>
          <p:cNvPr id="4" name="Slide Number Placeholder 3"/>
          <p:cNvSpPr>
            <a:spLocks noGrp="1"/>
          </p:cNvSpPr>
          <p:nvPr>
            <p:ph type="sldNum" sz="quarter" idx="5"/>
          </p:nvPr>
        </p:nvSpPr>
        <p:spPr/>
        <p:txBody>
          <a:bodyPr/>
          <a:lstStyle/>
          <a:p>
            <a:fld id="{BA63730B-371C-43D4-82CD-5025C5B32243}" type="slidenum">
              <a:rPr lang="en-IN" smtClean="0"/>
              <a:t>9</a:t>
            </a:fld>
            <a:endParaRPr lang="en-IN"/>
          </a:p>
        </p:txBody>
      </p:sp>
    </p:spTree>
    <p:extLst>
      <p:ext uri="{BB962C8B-B14F-4D97-AF65-F5344CB8AC3E}">
        <p14:creationId xmlns:p14="http://schemas.microsoft.com/office/powerpoint/2010/main" val="138488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240329E-969C-4C88-A4B8-26D42C28234E}"/>
              </a:ext>
            </a:extLst>
          </p:cNvPr>
          <p:cNvSpPr>
            <a:spLocks noGrp="1"/>
          </p:cNvSpPr>
          <p:nvPr>
            <p:ph type="pic" sz="quarter" idx="13"/>
          </p:nvPr>
        </p:nvSpPr>
        <p:spPr>
          <a:xfrm>
            <a:off x="0" y="0"/>
            <a:ext cx="12192000" cy="6858000"/>
          </a:xfrm>
        </p:spPr>
        <p:txBody>
          <a:bodyPr anchor="ctr"/>
          <a:lstStyle>
            <a:lvl1pPr marL="0" indent="0" algn="ctr">
              <a:buFontTx/>
              <a:buNone/>
              <a:defRPr/>
            </a:lvl1pPr>
          </a:lstStyle>
          <a:p>
            <a:endParaRPr lang="en-IN"/>
          </a:p>
        </p:txBody>
      </p:sp>
      <p:sp>
        <p:nvSpPr>
          <p:cNvPr id="2" name="Title 1"/>
          <p:cNvSpPr>
            <a:spLocks noGrp="1"/>
          </p:cNvSpPr>
          <p:nvPr>
            <p:ph type="ctrTitle"/>
          </p:nvPr>
        </p:nvSpPr>
        <p:spPr>
          <a:xfrm>
            <a:off x="1524000" y="2206869"/>
            <a:ext cx="9144000" cy="1303093"/>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4000" y="3602038"/>
            <a:ext cx="9144000" cy="539139"/>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26869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E880BE4-1562-443F-A2F6-7636797388DE}"/>
              </a:ext>
            </a:extLst>
          </p:cNvPr>
          <p:cNvGrpSpPr/>
          <p:nvPr userDrawn="1"/>
        </p:nvGrpSpPr>
        <p:grpSpPr>
          <a:xfrm>
            <a:off x="0" y="0"/>
            <a:ext cx="12188825" cy="6858000"/>
            <a:chOff x="0" y="0"/>
            <a:chExt cx="12188825" cy="6858000"/>
          </a:xfrm>
          <a:gradFill>
            <a:gsLst>
              <a:gs pos="0">
                <a:schemeClr val="accent2"/>
              </a:gs>
              <a:gs pos="90000">
                <a:schemeClr val="accent1"/>
              </a:gs>
            </a:gsLst>
            <a:lin ang="8100000" scaled="1"/>
          </a:gradFill>
        </p:grpSpPr>
        <p:sp>
          <p:nvSpPr>
            <p:cNvPr id="5" name="Rectangle 13">
              <a:extLst>
                <a:ext uri="{FF2B5EF4-FFF2-40B4-BE49-F238E27FC236}">
                  <a16:creationId xmlns:a16="http://schemas.microsoft.com/office/drawing/2014/main" id="{9DCF2E03-087F-4BBD-BAD9-ED63125C7D51}"/>
                </a:ext>
              </a:extLst>
            </p:cNvPr>
            <p:cNvSpPr/>
            <p:nvPr userDrawn="1"/>
          </p:nvSpPr>
          <p:spPr>
            <a:xfrm>
              <a:off x="7606580" y="0"/>
              <a:ext cx="4582245" cy="6858000"/>
            </a:xfrm>
            <a:custGeom>
              <a:avLst/>
              <a:gdLst>
                <a:gd name="connsiteX0" fmla="*/ 0 w 4582245"/>
                <a:gd name="connsiteY0" fmla="*/ 0 h 6858000"/>
                <a:gd name="connsiteX1" fmla="*/ 4582245 w 4582245"/>
                <a:gd name="connsiteY1" fmla="*/ 0 h 6858000"/>
                <a:gd name="connsiteX2" fmla="*/ 4582245 w 4582245"/>
                <a:gd name="connsiteY2" fmla="*/ 6858000 h 6858000"/>
                <a:gd name="connsiteX3" fmla="*/ 0 w 4582245"/>
                <a:gd name="connsiteY3" fmla="*/ 6858000 h 6858000"/>
                <a:gd name="connsiteX4" fmla="*/ 0 w 4582245"/>
                <a:gd name="connsiteY4" fmla="*/ 0 h 6858000"/>
                <a:gd name="connsiteX0" fmla="*/ 0 w 4582245"/>
                <a:gd name="connsiteY0" fmla="*/ 0 h 6858000"/>
                <a:gd name="connsiteX1" fmla="*/ 3232405 w 4582245"/>
                <a:gd name="connsiteY1" fmla="*/ 0 h 6858000"/>
                <a:gd name="connsiteX2" fmla="*/ 4582245 w 4582245"/>
                <a:gd name="connsiteY2" fmla="*/ 0 h 6858000"/>
                <a:gd name="connsiteX3" fmla="*/ 4582245 w 4582245"/>
                <a:gd name="connsiteY3" fmla="*/ 6858000 h 6858000"/>
                <a:gd name="connsiteX4" fmla="*/ 0 w 4582245"/>
                <a:gd name="connsiteY4" fmla="*/ 6858000 h 6858000"/>
                <a:gd name="connsiteX5" fmla="*/ 0 w 4582245"/>
                <a:gd name="connsiteY5" fmla="*/ 0 h 6858000"/>
                <a:gd name="connsiteX0" fmla="*/ 0 w 4582245"/>
                <a:gd name="connsiteY0" fmla="*/ 6858000 h 6858000"/>
                <a:gd name="connsiteX1" fmla="*/ 3232405 w 4582245"/>
                <a:gd name="connsiteY1" fmla="*/ 0 h 6858000"/>
                <a:gd name="connsiteX2" fmla="*/ 4582245 w 4582245"/>
                <a:gd name="connsiteY2" fmla="*/ 0 h 6858000"/>
                <a:gd name="connsiteX3" fmla="*/ 4582245 w 4582245"/>
                <a:gd name="connsiteY3" fmla="*/ 6858000 h 6858000"/>
                <a:gd name="connsiteX4" fmla="*/ 0 w 458224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2245" h="6858000">
                  <a:moveTo>
                    <a:pt x="0" y="6858000"/>
                  </a:moveTo>
                  <a:lnTo>
                    <a:pt x="3232405" y="0"/>
                  </a:lnTo>
                  <a:lnTo>
                    <a:pt x="4582245" y="0"/>
                  </a:lnTo>
                  <a:lnTo>
                    <a:pt x="4582245" y="6858000"/>
                  </a:lnTo>
                  <a:lnTo>
                    <a:pt x="0" y="6858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30AC8171-A35A-46D0-A705-CA3635EDFA28}"/>
                </a:ext>
              </a:extLst>
            </p:cNvPr>
            <p:cNvSpPr/>
            <p:nvPr userDrawn="1"/>
          </p:nvSpPr>
          <p:spPr>
            <a:xfrm>
              <a:off x="0" y="4955398"/>
              <a:ext cx="3142084" cy="1902602"/>
            </a:xfrm>
            <a:custGeom>
              <a:avLst/>
              <a:gdLst>
                <a:gd name="connsiteX0" fmla="*/ 0 w 2854052"/>
                <a:gd name="connsiteY0" fmla="*/ 0 h 1728192"/>
                <a:gd name="connsiteX1" fmla="*/ 2854052 w 2854052"/>
                <a:gd name="connsiteY1" fmla="*/ 0 h 1728192"/>
                <a:gd name="connsiteX2" fmla="*/ 2024404 w 2854052"/>
                <a:gd name="connsiteY2" fmla="*/ 1728192 h 1728192"/>
                <a:gd name="connsiteX3" fmla="*/ 0 w 2854052"/>
                <a:gd name="connsiteY3" fmla="*/ 1728192 h 1728192"/>
                <a:gd name="connsiteX4" fmla="*/ 0 w 285405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052" h="1728192">
                  <a:moveTo>
                    <a:pt x="0" y="0"/>
                  </a:moveTo>
                  <a:lnTo>
                    <a:pt x="2854052" y="0"/>
                  </a:lnTo>
                  <a:lnTo>
                    <a:pt x="2024404" y="1728192"/>
                  </a:lnTo>
                  <a:lnTo>
                    <a:pt x="0" y="17281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Picture Placeholder 73">
            <a:extLst>
              <a:ext uri="{FF2B5EF4-FFF2-40B4-BE49-F238E27FC236}">
                <a16:creationId xmlns:a16="http://schemas.microsoft.com/office/drawing/2014/main" id="{05D1A381-185F-411A-A56C-AA6BEAE1882D}"/>
              </a:ext>
            </a:extLst>
          </p:cNvPr>
          <p:cNvSpPr>
            <a:spLocks noGrp="1"/>
          </p:cNvSpPr>
          <p:nvPr>
            <p:ph type="pic" sz="quarter" idx="13"/>
          </p:nvPr>
        </p:nvSpPr>
        <p:spPr>
          <a:xfrm>
            <a:off x="4253848" y="607526"/>
            <a:ext cx="7948631" cy="5642949"/>
          </a:xfrm>
          <a:custGeom>
            <a:avLst/>
            <a:gdLst>
              <a:gd name="connsiteX0" fmla="*/ 2638279 w 7948631"/>
              <a:gd name="connsiteY0" fmla="*/ 0 h 5642949"/>
              <a:gd name="connsiteX1" fmla="*/ 7948631 w 7948631"/>
              <a:gd name="connsiteY1" fmla="*/ 0 h 5642949"/>
              <a:gd name="connsiteX2" fmla="*/ 7948631 w 7948631"/>
              <a:gd name="connsiteY2" fmla="*/ 5642949 h 5642949"/>
              <a:gd name="connsiteX3" fmla="*/ 0 w 7948631"/>
              <a:gd name="connsiteY3" fmla="*/ 5642949 h 5642949"/>
            </a:gdLst>
            <a:ahLst/>
            <a:cxnLst>
              <a:cxn ang="0">
                <a:pos x="connsiteX0" y="connsiteY0"/>
              </a:cxn>
              <a:cxn ang="0">
                <a:pos x="connsiteX1" y="connsiteY1"/>
              </a:cxn>
              <a:cxn ang="0">
                <a:pos x="connsiteX2" y="connsiteY2"/>
              </a:cxn>
              <a:cxn ang="0">
                <a:pos x="connsiteX3" y="connsiteY3"/>
              </a:cxn>
            </a:cxnLst>
            <a:rect l="l" t="t" r="r" b="b"/>
            <a:pathLst>
              <a:path w="7948631" h="5642949">
                <a:moveTo>
                  <a:pt x="2638279" y="0"/>
                </a:moveTo>
                <a:lnTo>
                  <a:pt x="7948631" y="0"/>
                </a:lnTo>
                <a:lnTo>
                  <a:pt x="7948631" y="5642949"/>
                </a:lnTo>
                <a:lnTo>
                  <a:pt x="0" y="5642949"/>
                </a:lnTo>
                <a:close/>
              </a:path>
            </a:pathLst>
          </a:custGeom>
          <a:solidFill>
            <a:schemeClr val="accent1"/>
          </a:solidFill>
        </p:spPr>
        <p:txBody>
          <a:bodyPr wrap="square" anchor="ctr">
            <a:noAutofit/>
          </a:bodyPr>
          <a:lstStyle>
            <a:lvl1pPr marL="0" indent="0" algn="ctr">
              <a:buFontTx/>
              <a:buNone/>
              <a:defRPr>
                <a:solidFill>
                  <a:schemeClr val="bg1"/>
                </a:solidFill>
              </a:defRPr>
            </a:lvl1pPr>
          </a:lstStyle>
          <a:p>
            <a:endParaRPr lang="en-IN"/>
          </a:p>
        </p:txBody>
      </p:sp>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409272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
        <p:nvSpPr>
          <p:cNvPr id="6" name="Picture Placeholder 5">
            <a:extLst>
              <a:ext uri="{FF2B5EF4-FFF2-40B4-BE49-F238E27FC236}">
                <a16:creationId xmlns:a16="http://schemas.microsoft.com/office/drawing/2014/main" id="{0E5CB29B-C790-4A61-BE6E-98E6AAD03B1D}"/>
              </a:ext>
            </a:extLst>
          </p:cNvPr>
          <p:cNvSpPr>
            <a:spLocks noGrp="1"/>
          </p:cNvSpPr>
          <p:nvPr>
            <p:ph type="pic" sz="quarter" idx="13"/>
          </p:nvPr>
        </p:nvSpPr>
        <p:spPr>
          <a:xfrm>
            <a:off x="0" y="0"/>
            <a:ext cx="12192000" cy="6858000"/>
          </a:xfrm>
        </p:spPr>
        <p:txBody>
          <a:bodyPr anchor="ctr"/>
          <a:lstStyle>
            <a:lvl1pPr marL="0" indent="0" algn="ctr">
              <a:buFontTx/>
              <a:buNone/>
              <a:defRPr/>
            </a:lvl1pPr>
          </a:lstStyle>
          <a:p>
            <a:endParaRPr lang="en-IN"/>
          </a:p>
        </p:txBody>
      </p:sp>
      <p:sp>
        <p:nvSpPr>
          <p:cNvPr id="12" name="Picture Placeholder 11">
            <a:extLst>
              <a:ext uri="{FF2B5EF4-FFF2-40B4-BE49-F238E27FC236}">
                <a16:creationId xmlns:a16="http://schemas.microsoft.com/office/drawing/2014/main" id="{62F71961-3665-4E1A-AF8E-E1397B8733B6}"/>
              </a:ext>
            </a:extLst>
          </p:cNvPr>
          <p:cNvSpPr>
            <a:spLocks noGrp="1"/>
          </p:cNvSpPr>
          <p:nvPr>
            <p:ph type="pic" sz="quarter" idx="14"/>
          </p:nvPr>
        </p:nvSpPr>
        <p:spPr>
          <a:xfrm>
            <a:off x="8831192" y="826536"/>
            <a:ext cx="1369121" cy="1369121"/>
          </a:xfrm>
          <a:prstGeom prst="ellipse">
            <a:avLst/>
          </a:prstGeom>
          <a:solidFill>
            <a:schemeClr val="bg1">
              <a:lumMod val="95000"/>
            </a:schemeClr>
          </a:solidFill>
        </p:spPr>
        <p:txBody>
          <a:bodyPr wrap="square" anchor="ctr">
            <a:noAutofit/>
          </a:bodyPr>
          <a:lstStyle>
            <a:lvl1pPr marL="0" indent="0" algn="ctr">
              <a:buFontTx/>
              <a:buNone/>
              <a:defRPr sz="1600"/>
            </a:lvl1pPr>
          </a:lstStyle>
          <a:p>
            <a:endParaRPr lang="en-IN" dirty="0"/>
          </a:p>
        </p:txBody>
      </p:sp>
      <p:sp>
        <p:nvSpPr>
          <p:cNvPr id="17" name="Picture Placeholder 16">
            <a:extLst>
              <a:ext uri="{FF2B5EF4-FFF2-40B4-BE49-F238E27FC236}">
                <a16:creationId xmlns:a16="http://schemas.microsoft.com/office/drawing/2014/main" id="{4973D861-11BC-4F03-8156-8BFA564989FE}"/>
              </a:ext>
            </a:extLst>
          </p:cNvPr>
          <p:cNvSpPr>
            <a:spLocks noGrp="1"/>
          </p:cNvSpPr>
          <p:nvPr>
            <p:ph type="pic" sz="quarter" idx="15"/>
          </p:nvPr>
        </p:nvSpPr>
        <p:spPr>
          <a:xfrm>
            <a:off x="8829027" y="2775023"/>
            <a:ext cx="1405656" cy="1405656"/>
          </a:xfrm>
          <a:prstGeom prst="ellipse">
            <a:avLst/>
          </a:prstGeom>
          <a:solidFill>
            <a:schemeClr val="bg1">
              <a:lumMod val="95000"/>
            </a:schemeClr>
          </a:solidFill>
        </p:spPr>
        <p:txBody>
          <a:bodyPr wrap="square" anchor="ctr">
            <a:noAutofit/>
          </a:bodyPr>
          <a:lstStyle>
            <a:lvl1pPr marL="0" indent="0" algn="ctr">
              <a:buFontTx/>
              <a:buNone/>
              <a:defRPr sz="1600"/>
            </a:lvl1pPr>
          </a:lstStyle>
          <a:p>
            <a:endParaRPr lang="en-IN"/>
          </a:p>
        </p:txBody>
      </p:sp>
      <p:sp>
        <p:nvSpPr>
          <p:cNvPr id="18" name="Picture Placeholder 17">
            <a:extLst>
              <a:ext uri="{FF2B5EF4-FFF2-40B4-BE49-F238E27FC236}">
                <a16:creationId xmlns:a16="http://schemas.microsoft.com/office/drawing/2014/main" id="{0DAA5BF7-591B-4D9E-B095-0DC9B02657A9}"/>
              </a:ext>
            </a:extLst>
          </p:cNvPr>
          <p:cNvSpPr>
            <a:spLocks noGrp="1"/>
          </p:cNvSpPr>
          <p:nvPr>
            <p:ph type="pic" sz="quarter" idx="16"/>
          </p:nvPr>
        </p:nvSpPr>
        <p:spPr>
          <a:xfrm>
            <a:off x="8805447" y="4734140"/>
            <a:ext cx="1420932" cy="1420932"/>
          </a:xfrm>
          <a:prstGeom prst="ellipse">
            <a:avLst/>
          </a:prstGeom>
          <a:solidFill>
            <a:schemeClr val="bg1">
              <a:lumMod val="95000"/>
            </a:schemeClr>
          </a:solidFill>
        </p:spPr>
        <p:txBody>
          <a:bodyPr wrap="square" anchor="ctr">
            <a:noAutofit/>
          </a:bodyPr>
          <a:lstStyle>
            <a:lvl1pPr marL="0" indent="0" algn="ctr">
              <a:buFontTx/>
              <a:buNone/>
              <a:defRPr sz="1600"/>
            </a:lvl1pPr>
          </a:lstStyle>
          <a:p>
            <a:endParaRPr lang="en-IN"/>
          </a:p>
        </p:txBody>
      </p:sp>
    </p:spTree>
    <p:extLst>
      <p:ext uri="{BB962C8B-B14F-4D97-AF65-F5344CB8AC3E}">
        <p14:creationId xmlns:p14="http://schemas.microsoft.com/office/powerpoint/2010/main" val="362116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allery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12A75E4-E294-4D08-8FB3-C698BE72C977}"/>
              </a:ext>
            </a:extLst>
          </p:cNvPr>
          <p:cNvSpPr>
            <a:spLocks noGrp="1"/>
          </p:cNvSpPr>
          <p:nvPr>
            <p:ph type="pic" sz="quarter" idx="10"/>
          </p:nvPr>
        </p:nvSpPr>
        <p:spPr>
          <a:xfrm>
            <a:off x="5256484" y="1395046"/>
            <a:ext cx="1981200" cy="1981200"/>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6" name="Picture Placeholder 4">
            <a:extLst>
              <a:ext uri="{FF2B5EF4-FFF2-40B4-BE49-F238E27FC236}">
                <a16:creationId xmlns:a16="http://schemas.microsoft.com/office/drawing/2014/main" id="{4F03ACC0-0158-44FB-A309-134A9B25E412}"/>
              </a:ext>
            </a:extLst>
          </p:cNvPr>
          <p:cNvSpPr>
            <a:spLocks noGrp="1"/>
          </p:cNvSpPr>
          <p:nvPr>
            <p:ph type="pic" sz="quarter" idx="11"/>
          </p:nvPr>
        </p:nvSpPr>
        <p:spPr>
          <a:xfrm>
            <a:off x="7343339" y="2426242"/>
            <a:ext cx="2855885" cy="2415538"/>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7" name="Picture Placeholder 4">
            <a:extLst>
              <a:ext uri="{FF2B5EF4-FFF2-40B4-BE49-F238E27FC236}">
                <a16:creationId xmlns:a16="http://schemas.microsoft.com/office/drawing/2014/main" id="{E1BADC7F-2333-43D9-AB01-E4CE300D2AD9}"/>
              </a:ext>
            </a:extLst>
          </p:cNvPr>
          <p:cNvSpPr>
            <a:spLocks noGrp="1"/>
          </p:cNvSpPr>
          <p:nvPr>
            <p:ph type="pic" sz="quarter" idx="12"/>
          </p:nvPr>
        </p:nvSpPr>
        <p:spPr>
          <a:xfrm>
            <a:off x="7343339" y="0"/>
            <a:ext cx="2855885" cy="2316040"/>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8" name="Picture Placeholder 4">
            <a:extLst>
              <a:ext uri="{FF2B5EF4-FFF2-40B4-BE49-F238E27FC236}">
                <a16:creationId xmlns:a16="http://schemas.microsoft.com/office/drawing/2014/main" id="{6590FDBF-791A-4272-BE80-6C54CB14AEA2}"/>
              </a:ext>
            </a:extLst>
          </p:cNvPr>
          <p:cNvSpPr>
            <a:spLocks noGrp="1"/>
          </p:cNvSpPr>
          <p:nvPr>
            <p:ph type="pic" sz="quarter" idx="13"/>
          </p:nvPr>
        </p:nvSpPr>
        <p:spPr>
          <a:xfrm>
            <a:off x="10309131" y="0"/>
            <a:ext cx="1882869" cy="1723292"/>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9" name="Picture Placeholder 4">
            <a:extLst>
              <a:ext uri="{FF2B5EF4-FFF2-40B4-BE49-F238E27FC236}">
                <a16:creationId xmlns:a16="http://schemas.microsoft.com/office/drawing/2014/main" id="{5E73AD52-FD44-4119-AD59-E46D2364E78A}"/>
              </a:ext>
            </a:extLst>
          </p:cNvPr>
          <p:cNvSpPr>
            <a:spLocks noGrp="1"/>
          </p:cNvSpPr>
          <p:nvPr>
            <p:ph type="pic" sz="quarter" idx="14"/>
          </p:nvPr>
        </p:nvSpPr>
        <p:spPr>
          <a:xfrm>
            <a:off x="10309131" y="1817373"/>
            <a:ext cx="1882869" cy="1817077"/>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0" name="Picture Placeholder 4">
            <a:extLst>
              <a:ext uri="{FF2B5EF4-FFF2-40B4-BE49-F238E27FC236}">
                <a16:creationId xmlns:a16="http://schemas.microsoft.com/office/drawing/2014/main" id="{1B260875-D973-4B20-BA7F-DCF96FF4340E}"/>
              </a:ext>
            </a:extLst>
          </p:cNvPr>
          <p:cNvSpPr>
            <a:spLocks noGrp="1"/>
          </p:cNvSpPr>
          <p:nvPr>
            <p:ph type="pic" sz="quarter" idx="15"/>
          </p:nvPr>
        </p:nvSpPr>
        <p:spPr>
          <a:xfrm>
            <a:off x="10309131" y="3739959"/>
            <a:ext cx="1882869" cy="1723292"/>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1" name="Picture Placeholder 4">
            <a:extLst>
              <a:ext uri="{FF2B5EF4-FFF2-40B4-BE49-F238E27FC236}">
                <a16:creationId xmlns:a16="http://schemas.microsoft.com/office/drawing/2014/main" id="{F991C402-ACAF-4BD7-9901-1C9796CAE23D}"/>
              </a:ext>
            </a:extLst>
          </p:cNvPr>
          <p:cNvSpPr>
            <a:spLocks noGrp="1"/>
          </p:cNvSpPr>
          <p:nvPr>
            <p:ph type="pic" sz="quarter" idx="16"/>
          </p:nvPr>
        </p:nvSpPr>
        <p:spPr>
          <a:xfrm>
            <a:off x="5256484" y="3493477"/>
            <a:ext cx="1981200" cy="1981200"/>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2" name="Picture Placeholder 4">
            <a:extLst>
              <a:ext uri="{FF2B5EF4-FFF2-40B4-BE49-F238E27FC236}">
                <a16:creationId xmlns:a16="http://schemas.microsoft.com/office/drawing/2014/main" id="{7CAAEB27-6060-449B-B4CC-1D57D7CCF630}"/>
              </a:ext>
            </a:extLst>
          </p:cNvPr>
          <p:cNvSpPr>
            <a:spLocks noGrp="1"/>
          </p:cNvSpPr>
          <p:nvPr>
            <p:ph type="pic" sz="quarter" idx="17"/>
          </p:nvPr>
        </p:nvSpPr>
        <p:spPr>
          <a:xfrm>
            <a:off x="7343339" y="4947147"/>
            <a:ext cx="2855885" cy="1910853"/>
          </a:xfrm>
        </p:spPr>
        <p:txBody>
          <a:bodyPr anchor="ctr">
            <a:normAutofit/>
          </a:bodyPr>
          <a:lstStyle>
            <a:lvl1pPr marL="0" indent="0" algn="ctr">
              <a:buFontTx/>
              <a:buNone/>
              <a:defRPr sz="1600">
                <a:solidFill>
                  <a:schemeClr val="bg1">
                    <a:lumMod val="85000"/>
                  </a:schemeClr>
                </a:solidFill>
              </a:defRPr>
            </a:lvl1pPr>
          </a:lstStyle>
          <a:p>
            <a:endParaRPr lang="en-IN"/>
          </a:p>
        </p:txBody>
      </p:sp>
      <p:sp>
        <p:nvSpPr>
          <p:cNvPr id="13" name="Picture Placeholder 4">
            <a:extLst>
              <a:ext uri="{FF2B5EF4-FFF2-40B4-BE49-F238E27FC236}">
                <a16:creationId xmlns:a16="http://schemas.microsoft.com/office/drawing/2014/main" id="{8236EA79-8018-45C0-850C-3FC69780C10C}"/>
              </a:ext>
            </a:extLst>
          </p:cNvPr>
          <p:cNvSpPr>
            <a:spLocks noGrp="1"/>
          </p:cNvSpPr>
          <p:nvPr>
            <p:ph type="pic" sz="quarter" idx="18"/>
          </p:nvPr>
        </p:nvSpPr>
        <p:spPr>
          <a:xfrm>
            <a:off x="10309131" y="5568906"/>
            <a:ext cx="1882869" cy="1289093"/>
          </a:xfrm>
        </p:spPr>
        <p:txBody>
          <a:bodyPr anchor="ctr">
            <a:normAutofit/>
          </a:bodyPr>
          <a:lstStyle>
            <a:lvl1pPr marL="0" indent="0" algn="ctr">
              <a:buFontTx/>
              <a:buNone/>
              <a:defRPr sz="1600">
                <a:solidFill>
                  <a:schemeClr val="bg1">
                    <a:lumMod val="85000"/>
                  </a:schemeClr>
                </a:solidFill>
              </a:defRPr>
            </a:lvl1pPr>
          </a:lstStyle>
          <a:p>
            <a:endParaRPr lang="en-IN"/>
          </a:p>
        </p:txBody>
      </p:sp>
    </p:spTree>
    <p:extLst>
      <p:ext uri="{BB962C8B-B14F-4D97-AF65-F5344CB8AC3E}">
        <p14:creationId xmlns:p14="http://schemas.microsoft.com/office/powerpoint/2010/main" val="3865356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ny Histor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36F9BD5-56EA-4D28-B10E-AEEDD3F28486}"/>
              </a:ext>
            </a:extLst>
          </p:cNvPr>
          <p:cNvSpPr>
            <a:spLocks noGrp="1"/>
          </p:cNvSpPr>
          <p:nvPr>
            <p:ph type="pic" sz="quarter" idx="10"/>
          </p:nvPr>
        </p:nvSpPr>
        <p:spPr>
          <a:xfrm>
            <a:off x="0" y="-1"/>
            <a:ext cx="4068603" cy="2848707"/>
          </a:xfrm>
        </p:spPr>
        <p:txBody>
          <a:bodyPr anchor="ctr">
            <a:normAutofit/>
          </a:bodyPr>
          <a:lstStyle>
            <a:lvl1pPr marL="0" indent="0" algn="ctr">
              <a:buNone/>
              <a:defRPr sz="16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0" name="Picture Placeholder 2">
            <a:extLst>
              <a:ext uri="{FF2B5EF4-FFF2-40B4-BE49-F238E27FC236}">
                <a16:creationId xmlns:a16="http://schemas.microsoft.com/office/drawing/2014/main" id="{AB1BDA3A-02D5-42A8-A1E9-32982EE7BCD3}"/>
              </a:ext>
            </a:extLst>
          </p:cNvPr>
          <p:cNvSpPr>
            <a:spLocks noGrp="1"/>
          </p:cNvSpPr>
          <p:nvPr>
            <p:ph type="pic" sz="quarter" idx="11"/>
          </p:nvPr>
        </p:nvSpPr>
        <p:spPr>
          <a:xfrm>
            <a:off x="4067908" y="-1"/>
            <a:ext cx="4063985" cy="2848707"/>
          </a:xfrm>
        </p:spPr>
        <p:txBody>
          <a:bodyPr anchor="ctr">
            <a:normAutofit/>
          </a:bodyPr>
          <a:lstStyle>
            <a:lvl1pPr marL="0" indent="0" algn="ctr">
              <a:buNone/>
              <a:defRPr sz="16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1" name="Picture Placeholder 2">
            <a:extLst>
              <a:ext uri="{FF2B5EF4-FFF2-40B4-BE49-F238E27FC236}">
                <a16:creationId xmlns:a16="http://schemas.microsoft.com/office/drawing/2014/main" id="{6E469B63-E4CD-44CE-8CEC-866DE99078A5}"/>
              </a:ext>
            </a:extLst>
          </p:cNvPr>
          <p:cNvSpPr>
            <a:spLocks noGrp="1"/>
          </p:cNvSpPr>
          <p:nvPr>
            <p:ph type="pic" sz="quarter" idx="12"/>
          </p:nvPr>
        </p:nvSpPr>
        <p:spPr>
          <a:xfrm>
            <a:off x="8135816" y="-1"/>
            <a:ext cx="4063985" cy="2848707"/>
          </a:xfrm>
        </p:spPr>
        <p:txBody>
          <a:bodyPr anchor="ctr">
            <a:normAutofit/>
          </a:bodyPr>
          <a:lstStyle>
            <a:lvl1pPr marL="0" indent="0" algn="ctr">
              <a:buNone/>
              <a:defRPr sz="16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2" name="Rectangle 11">
            <a:extLst>
              <a:ext uri="{FF2B5EF4-FFF2-40B4-BE49-F238E27FC236}">
                <a16:creationId xmlns:a16="http://schemas.microsoft.com/office/drawing/2014/main" id="{4082ABA6-2698-478B-ABD7-A1909A9EDA2F}"/>
              </a:ext>
            </a:extLst>
          </p:cNvPr>
          <p:cNvSpPr/>
          <p:nvPr userDrawn="1"/>
        </p:nvSpPr>
        <p:spPr>
          <a:xfrm>
            <a:off x="0" y="2848707"/>
            <a:ext cx="12192000" cy="785446"/>
          </a:xfrm>
          <a:prstGeom prst="rect">
            <a:avLst/>
          </a:prstGeom>
          <a:gradFill flip="none" rotWithShape="1">
            <a:gsLst>
              <a:gs pos="0">
                <a:schemeClr val="accent2"/>
              </a:gs>
              <a:gs pos="9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95165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300177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104191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73D6DF-E38E-4B48-BEA7-D6CE088F2841}"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1577684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73D6DF-E38E-4B48-BEA7-D6CE088F2841}"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115097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73D6DF-E38E-4B48-BEA7-D6CE088F2841}"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418481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73D6DF-E38E-4B48-BEA7-D6CE088F2841}"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265503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2662" y="614623"/>
            <a:ext cx="10281138" cy="830968"/>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373D6DF-E38E-4B48-BEA7-D6CE088F2841}"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93845-145E-4945-97D0-893CA55616BF}" type="slidenum">
              <a:rPr lang="en-US" smtClean="0"/>
              <a:t>‹#›</a:t>
            </a:fld>
            <a:endParaRPr lang="en-US"/>
          </a:p>
        </p:txBody>
      </p:sp>
      <p:sp>
        <p:nvSpPr>
          <p:cNvPr id="6" name="Rectangle 5">
            <a:extLst>
              <a:ext uri="{FF2B5EF4-FFF2-40B4-BE49-F238E27FC236}">
                <a16:creationId xmlns:a16="http://schemas.microsoft.com/office/drawing/2014/main" id="{FE00EA0E-A7EB-4634-B50F-4CD801452542}"/>
              </a:ext>
            </a:extLst>
          </p:cNvPr>
          <p:cNvSpPr/>
          <p:nvPr userDrawn="1"/>
        </p:nvSpPr>
        <p:spPr>
          <a:xfrm>
            <a:off x="0" y="614623"/>
            <a:ext cx="886408" cy="830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39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608385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87015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r Solution">
    <p:spTree>
      <p:nvGrpSpPr>
        <p:cNvPr id="1" name=""/>
        <p:cNvGrpSpPr/>
        <p:nvPr/>
      </p:nvGrpSpPr>
      <p:grpSpPr>
        <a:xfrm>
          <a:off x="0" y="0"/>
          <a:ext cx="0" cy="0"/>
          <a:chOff x="0" y="0"/>
          <a:chExt cx="0" cy="0"/>
        </a:xfrm>
      </p:grpSpPr>
      <p:sp>
        <p:nvSpPr>
          <p:cNvPr id="2" name="Title 1"/>
          <p:cNvSpPr>
            <a:spLocks noGrp="1"/>
          </p:cNvSpPr>
          <p:nvPr>
            <p:ph type="title"/>
          </p:nvPr>
        </p:nvSpPr>
        <p:spPr>
          <a:xfrm>
            <a:off x="1072662" y="614623"/>
            <a:ext cx="10281138" cy="830968"/>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373D6DF-E38E-4B48-BEA7-D6CE088F2841}"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93845-145E-4945-97D0-893CA55616BF}" type="slidenum">
              <a:rPr lang="en-US" smtClean="0"/>
              <a:t>‹#›</a:t>
            </a:fld>
            <a:endParaRPr lang="en-US"/>
          </a:p>
        </p:txBody>
      </p:sp>
      <p:sp>
        <p:nvSpPr>
          <p:cNvPr id="6" name="Rectangle 5">
            <a:extLst>
              <a:ext uri="{FF2B5EF4-FFF2-40B4-BE49-F238E27FC236}">
                <a16:creationId xmlns:a16="http://schemas.microsoft.com/office/drawing/2014/main" id="{FE00EA0E-A7EB-4634-B50F-4CD801452542}"/>
              </a:ext>
            </a:extLst>
          </p:cNvPr>
          <p:cNvSpPr/>
          <p:nvPr userDrawn="1"/>
        </p:nvSpPr>
        <p:spPr>
          <a:xfrm>
            <a:off x="0" y="614623"/>
            <a:ext cx="886408" cy="830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2A041F71-04C0-42E1-A833-D33BA23398CA}"/>
              </a:ext>
            </a:extLst>
          </p:cNvPr>
          <p:cNvSpPr>
            <a:spLocks noGrp="1"/>
          </p:cNvSpPr>
          <p:nvPr>
            <p:ph type="pic" sz="quarter" idx="13"/>
          </p:nvPr>
        </p:nvSpPr>
        <p:spPr>
          <a:xfrm>
            <a:off x="884335" y="1940645"/>
            <a:ext cx="3476829" cy="1949173"/>
          </a:xfrm>
          <a:custGeom>
            <a:avLst/>
            <a:gdLst>
              <a:gd name="connsiteX0" fmla="*/ 0 w 3476829"/>
              <a:gd name="connsiteY0" fmla="*/ 0 h 1949173"/>
              <a:gd name="connsiteX1" fmla="*/ 3476829 w 3476829"/>
              <a:gd name="connsiteY1" fmla="*/ 0 h 1949173"/>
              <a:gd name="connsiteX2" fmla="*/ 3476829 w 3476829"/>
              <a:gd name="connsiteY2" fmla="*/ 1949173 h 1949173"/>
              <a:gd name="connsiteX3" fmla="*/ 0 w 3476829"/>
              <a:gd name="connsiteY3" fmla="*/ 1949173 h 1949173"/>
            </a:gdLst>
            <a:ahLst/>
            <a:cxnLst>
              <a:cxn ang="0">
                <a:pos x="connsiteX0" y="connsiteY0"/>
              </a:cxn>
              <a:cxn ang="0">
                <a:pos x="connsiteX1" y="connsiteY1"/>
              </a:cxn>
              <a:cxn ang="0">
                <a:pos x="connsiteX2" y="connsiteY2"/>
              </a:cxn>
              <a:cxn ang="0">
                <a:pos x="connsiteX3" y="connsiteY3"/>
              </a:cxn>
            </a:cxnLst>
            <a:rect l="l" t="t" r="r" b="b"/>
            <a:pathLst>
              <a:path w="3476829" h="1949173">
                <a:moveTo>
                  <a:pt x="0" y="0"/>
                </a:moveTo>
                <a:lnTo>
                  <a:pt x="3476829" y="0"/>
                </a:lnTo>
                <a:lnTo>
                  <a:pt x="3476829" y="1949173"/>
                </a:lnTo>
                <a:lnTo>
                  <a:pt x="0" y="1949173"/>
                </a:lnTo>
                <a:close/>
              </a:path>
            </a:pathLst>
          </a:custGeom>
        </p:spPr>
        <p:txBody>
          <a:bodyPr wrap="square">
            <a:noAutofit/>
          </a:bodyPr>
          <a:lstStyle>
            <a:lvl1pPr marL="0" indent="0">
              <a:buFontTx/>
              <a:buNone/>
              <a:defRPr/>
            </a:lvl1pPr>
          </a:lstStyle>
          <a:p>
            <a:endParaRPr lang="en-IN"/>
          </a:p>
        </p:txBody>
      </p:sp>
      <p:sp>
        <p:nvSpPr>
          <p:cNvPr id="15" name="Picture Placeholder 14">
            <a:extLst>
              <a:ext uri="{FF2B5EF4-FFF2-40B4-BE49-F238E27FC236}">
                <a16:creationId xmlns:a16="http://schemas.microsoft.com/office/drawing/2014/main" id="{9B3B12DD-1C78-4957-BC67-4D712062EDC7}"/>
              </a:ext>
            </a:extLst>
          </p:cNvPr>
          <p:cNvSpPr>
            <a:spLocks noGrp="1"/>
          </p:cNvSpPr>
          <p:nvPr>
            <p:ph type="pic" sz="quarter" idx="14"/>
          </p:nvPr>
        </p:nvSpPr>
        <p:spPr>
          <a:xfrm>
            <a:off x="4361164" y="3889818"/>
            <a:ext cx="3476829" cy="1949173"/>
          </a:xfrm>
          <a:custGeom>
            <a:avLst/>
            <a:gdLst>
              <a:gd name="connsiteX0" fmla="*/ 0 w 3476829"/>
              <a:gd name="connsiteY0" fmla="*/ 0 h 1949173"/>
              <a:gd name="connsiteX1" fmla="*/ 3476829 w 3476829"/>
              <a:gd name="connsiteY1" fmla="*/ 0 h 1949173"/>
              <a:gd name="connsiteX2" fmla="*/ 3476829 w 3476829"/>
              <a:gd name="connsiteY2" fmla="*/ 1949173 h 1949173"/>
              <a:gd name="connsiteX3" fmla="*/ 0 w 3476829"/>
              <a:gd name="connsiteY3" fmla="*/ 1949173 h 1949173"/>
            </a:gdLst>
            <a:ahLst/>
            <a:cxnLst>
              <a:cxn ang="0">
                <a:pos x="connsiteX0" y="connsiteY0"/>
              </a:cxn>
              <a:cxn ang="0">
                <a:pos x="connsiteX1" y="connsiteY1"/>
              </a:cxn>
              <a:cxn ang="0">
                <a:pos x="connsiteX2" y="connsiteY2"/>
              </a:cxn>
              <a:cxn ang="0">
                <a:pos x="connsiteX3" y="connsiteY3"/>
              </a:cxn>
            </a:cxnLst>
            <a:rect l="l" t="t" r="r" b="b"/>
            <a:pathLst>
              <a:path w="3476829" h="1949173">
                <a:moveTo>
                  <a:pt x="0" y="0"/>
                </a:moveTo>
                <a:lnTo>
                  <a:pt x="3476829" y="0"/>
                </a:lnTo>
                <a:lnTo>
                  <a:pt x="3476829" y="1949173"/>
                </a:lnTo>
                <a:lnTo>
                  <a:pt x="0" y="1949173"/>
                </a:lnTo>
                <a:close/>
              </a:path>
            </a:pathLst>
          </a:custGeom>
        </p:spPr>
        <p:txBody>
          <a:bodyPr wrap="square">
            <a:noAutofit/>
          </a:bodyPr>
          <a:lstStyle>
            <a:lvl1pPr marL="0" indent="0">
              <a:buFontTx/>
              <a:buNone/>
              <a:defRPr/>
            </a:lvl1pPr>
          </a:lstStyle>
          <a:p>
            <a:endParaRPr lang="en-IN"/>
          </a:p>
        </p:txBody>
      </p:sp>
      <p:sp>
        <p:nvSpPr>
          <p:cNvPr id="19" name="Picture Placeholder 18">
            <a:extLst>
              <a:ext uri="{FF2B5EF4-FFF2-40B4-BE49-F238E27FC236}">
                <a16:creationId xmlns:a16="http://schemas.microsoft.com/office/drawing/2014/main" id="{8186A2C4-6029-4B3B-B79C-F43C65E00503}"/>
              </a:ext>
            </a:extLst>
          </p:cNvPr>
          <p:cNvSpPr>
            <a:spLocks noGrp="1"/>
          </p:cNvSpPr>
          <p:nvPr>
            <p:ph type="pic" sz="quarter" idx="15"/>
          </p:nvPr>
        </p:nvSpPr>
        <p:spPr>
          <a:xfrm>
            <a:off x="7828058" y="1940445"/>
            <a:ext cx="3486764" cy="1949173"/>
          </a:xfrm>
          <a:custGeom>
            <a:avLst/>
            <a:gdLst>
              <a:gd name="connsiteX0" fmla="*/ 0 w 3486764"/>
              <a:gd name="connsiteY0" fmla="*/ 0 h 1949173"/>
              <a:gd name="connsiteX1" fmla="*/ 3486764 w 3486764"/>
              <a:gd name="connsiteY1" fmla="*/ 0 h 1949173"/>
              <a:gd name="connsiteX2" fmla="*/ 3486764 w 3486764"/>
              <a:gd name="connsiteY2" fmla="*/ 1949173 h 1949173"/>
              <a:gd name="connsiteX3" fmla="*/ 0 w 3486764"/>
              <a:gd name="connsiteY3" fmla="*/ 1949173 h 1949173"/>
            </a:gdLst>
            <a:ahLst/>
            <a:cxnLst>
              <a:cxn ang="0">
                <a:pos x="connsiteX0" y="connsiteY0"/>
              </a:cxn>
              <a:cxn ang="0">
                <a:pos x="connsiteX1" y="connsiteY1"/>
              </a:cxn>
              <a:cxn ang="0">
                <a:pos x="connsiteX2" y="connsiteY2"/>
              </a:cxn>
              <a:cxn ang="0">
                <a:pos x="connsiteX3" y="connsiteY3"/>
              </a:cxn>
            </a:cxnLst>
            <a:rect l="l" t="t" r="r" b="b"/>
            <a:pathLst>
              <a:path w="3486764" h="1949173">
                <a:moveTo>
                  <a:pt x="0" y="0"/>
                </a:moveTo>
                <a:lnTo>
                  <a:pt x="3486764" y="0"/>
                </a:lnTo>
                <a:lnTo>
                  <a:pt x="3486764" y="1949173"/>
                </a:lnTo>
                <a:lnTo>
                  <a:pt x="0" y="1949173"/>
                </a:lnTo>
                <a:close/>
              </a:path>
            </a:pathLst>
          </a:custGeom>
        </p:spPr>
        <p:txBody>
          <a:bodyPr wrap="square">
            <a:noAutofit/>
          </a:bodyPr>
          <a:lstStyle>
            <a:lvl1pPr marL="0" indent="0">
              <a:buFontTx/>
              <a:buNone/>
              <a:defRPr/>
            </a:lvl1pPr>
          </a:lstStyle>
          <a:p>
            <a:endParaRPr lang="en-IN"/>
          </a:p>
        </p:txBody>
      </p:sp>
    </p:spTree>
    <p:extLst>
      <p:ext uri="{BB962C8B-B14F-4D97-AF65-F5344CB8AC3E}">
        <p14:creationId xmlns:p14="http://schemas.microsoft.com/office/powerpoint/2010/main" val="298483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1E88B1B-06F6-450E-86CC-D17D64D27251}"/>
              </a:ext>
            </a:extLst>
          </p:cNvPr>
          <p:cNvSpPr>
            <a:spLocks noGrp="1"/>
          </p:cNvSpPr>
          <p:nvPr>
            <p:ph type="pic" sz="quarter" idx="13"/>
          </p:nvPr>
        </p:nvSpPr>
        <p:spPr>
          <a:xfrm>
            <a:off x="0" y="0"/>
            <a:ext cx="12192000" cy="6858000"/>
          </a:xfrm>
        </p:spPr>
        <p:txBody>
          <a:bodyPr anchor="ct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43680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367149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sponsive Mockup">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76A011F-04F1-4B74-B0BF-24DFCB2490D4}"/>
              </a:ext>
            </a:extLst>
          </p:cNvPr>
          <p:cNvSpPr/>
          <p:nvPr userDrawn="1"/>
        </p:nvSpPr>
        <p:spPr>
          <a:xfrm>
            <a:off x="3708721" y="2140467"/>
            <a:ext cx="5501266" cy="3489034"/>
          </a:xfrm>
          <a:prstGeom prst="roundRect">
            <a:avLst>
              <a:gd name="adj" fmla="val 40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a:extLst>
              <a:ext uri="{FF2B5EF4-FFF2-40B4-BE49-F238E27FC236}">
                <a16:creationId xmlns:a16="http://schemas.microsoft.com/office/drawing/2014/main" id="{63C95C12-0176-4ADF-BA69-AC271C9A638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147403" y="2040689"/>
            <a:ext cx="6624736" cy="3930677"/>
          </a:xfrm>
          <a:prstGeom prst="rect">
            <a:avLst/>
          </a:prstGeom>
        </p:spPr>
      </p:pic>
      <p:sp>
        <p:nvSpPr>
          <p:cNvPr id="7" name="Picture Placeholder 5">
            <a:extLst>
              <a:ext uri="{FF2B5EF4-FFF2-40B4-BE49-F238E27FC236}">
                <a16:creationId xmlns:a16="http://schemas.microsoft.com/office/drawing/2014/main" id="{16B43868-406B-4421-9EFF-28514878A32B}"/>
              </a:ext>
            </a:extLst>
          </p:cNvPr>
          <p:cNvSpPr>
            <a:spLocks noGrp="1"/>
          </p:cNvSpPr>
          <p:nvPr>
            <p:ph type="pic" sz="quarter" idx="14"/>
          </p:nvPr>
        </p:nvSpPr>
        <p:spPr>
          <a:xfrm>
            <a:off x="3948710" y="2366132"/>
            <a:ext cx="5026022" cy="3026005"/>
          </a:xfrm>
        </p:spPr>
        <p:txBody>
          <a:bodyPr anchor="ctr">
            <a:normAutofit/>
          </a:bodyPr>
          <a:lstStyle>
            <a:lvl1pPr marL="0" indent="0" algn="ctr">
              <a:buFontTx/>
              <a:buNone/>
              <a:defRPr sz="2400"/>
            </a:lvl1pPr>
          </a:lstStyle>
          <a:p>
            <a:endParaRPr lang="en-IN"/>
          </a:p>
        </p:txBody>
      </p:sp>
      <p:sp>
        <p:nvSpPr>
          <p:cNvPr id="8" name="Picture Placeholder 5">
            <a:extLst>
              <a:ext uri="{FF2B5EF4-FFF2-40B4-BE49-F238E27FC236}">
                <a16:creationId xmlns:a16="http://schemas.microsoft.com/office/drawing/2014/main" id="{FDD6C78C-94BC-4439-9B1A-F9212880E4DA}"/>
              </a:ext>
            </a:extLst>
          </p:cNvPr>
          <p:cNvSpPr>
            <a:spLocks noGrp="1"/>
          </p:cNvSpPr>
          <p:nvPr>
            <p:ph type="pic" sz="quarter" idx="13"/>
          </p:nvPr>
        </p:nvSpPr>
        <p:spPr>
          <a:xfrm>
            <a:off x="2447420" y="3572215"/>
            <a:ext cx="1612428" cy="2118790"/>
          </a:xfrm>
        </p:spPr>
        <p:txBody>
          <a:bodyPr anchor="ctr">
            <a:normAutofit/>
          </a:bodyPr>
          <a:lstStyle>
            <a:lvl1pPr marL="0" indent="0" algn="ctr">
              <a:buFontTx/>
              <a:buNone/>
              <a:defRPr sz="2400"/>
            </a:lvl1pPr>
          </a:lstStyle>
          <a:p>
            <a:endParaRPr lang="en-IN"/>
          </a:p>
        </p:txBody>
      </p:sp>
      <p:sp>
        <p:nvSpPr>
          <p:cNvPr id="9" name="Picture Placeholder 5">
            <a:extLst>
              <a:ext uri="{FF2B5EF4-FFF2-40B4-BE49-F238E27FC236}">
                <a16:creationId xmlns:a16="http://schemas.microsoft.com/office/drawing/2014/main" id="{400BF344-FD84-47CC-A86E-F41DAE233772}"/>
              </a:ext>
            </a:extLst>
          </p:cNvPr>
          <p:cNvSpPr>
            <a:spLocks noGrp="1"/>
          </p:cNvSpPr>
          <p:nvPr>
            <p:ph type="pic" sz="quarter" idx="15"/>
          </p:nvPr>
        </p:nvSpPr>
        <p:spPr>
          <a:xfrm>
            <a:off x="8813235" y="3919742"/>
            <a:ext cx="983908" cy="1731637"/>
          </a:xfrm>
        </p:spPr>
        <p:txBody>
          <a:bodyPr anchor="ctr">
            <a:normAutofit/>
          </a:bodyPr>
          <a:lstStyle>
            <a:lvl1pPr marL="0" indent="0" algn="ctr">
              <a:buFontTx/>
              <a:buNone/>
              <a:defRPr sz="1600"/>
            </a:lvl1pPr>
          </a:lstStyle>
          <a:p>
            <a:endParaRPr lang="en-IN"/>
          </a:p>
        </p:txBody>
      </p:sp>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
        <p:nvSpPr>
          <p:cNvPr id="23" name="Title 1">
            <a:extLst>
              <a:ext uri="{FF2B5EF4-FFF2-40B4-BE49-F238E27FC236}">
                <a16:creationId xmlns:a16="http://schemas.microsoft.com/office/drawing/2014/main" id="{FB41148D-ADF1-47B4-BAB7-5301C809EBAA}"/>
              </a:ext>
            </a:extLst>
          </p:cNvPr>
          <p:cNvSpPr>
            <a:spLocks noGrp="1"/>
          </p:cNvSpPr>
          <p:nvPr>
            <p:ph type="title"/>
          </p:nvPr>
        </p:nvSpPr>
        <p:spPr>
          <a:xfrm>
            <a:off x="1072662" y="614623"/>
            <a:ext cx="10281138" cy="830968"/>
          </a:xfrm>
        </p:spPr>
        <p:txBody>
          <a:bodyPr/>
          <a:lstStyle/>
          <a:p>
            <a:r>
              <a:rPr lang="en-US" dirty="0"/>
              <a:t>Click to edit Master title style</a:t>
            </a:r>
          </a:p>
        </p:txBody>
      </p:sp>
      <p:sp>
        <p:nvSpPr>
          <p:cNvPr id="24" name="Rectangle 23">
            <a:extLst>
              <a:ext uri="{FF2B5EF4-FFF2-40B4-BE49-F238E27FC236}">
                <a16:creationId xmlns:a16="http://schemas.microsoft.com/office/drawing/2014/main" id="{6E7A2B9F-4EC9-4DB6-BF10-8B334E07F13B}"/>
              </a:ext>
            </a:extLst>
          </p:cNvPr>
          <p:cNvSpPr/>
          <p:nvPr userDrawn="1"/>
        </p:nvSpPr>
        <p:spPr>
          <a:xfrm>
            <a:off x="0" y="614623"/>
            <a:ext cx="886408" cy="830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18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bile Mockup">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D6DF-E38E-4B48-BEA7-D6CE088F2841}" type="datetimeFigureOut">
              <a:rPr lang="en-US" smtClean="0"/>
              <a:t>3/9/2019</a:t>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fld id="{6BB93845-145E-4945-97D0-893CA55616BF}" type="slidenum">
              <a:rPr lang="en-US" smtClean="0"/>
              <a:t>‹#›</a:t>
            </a:fld>
            <a:endParaRPr lang="en-US"/>
          </a:p>
        </p:txBody>
      </p:sp>
      <p:sp>
        <p:nvSpPr>
          <p:cNvPr id="25" name="Rectangle 24">
            <a:extLst>
              <a:ext uri="{FF2B5EF4-FFF2-40B4-BE49-F238E27FC236}">
                <a16:creationId xmlns:a16="http://schemas.microsoft.com/office/drawing/2014/main" id="{F2985D5E-3032-4B4E-BA11-7AF8F7186729}"/>
              </a:ext>
            </a:extLst>
          </p:cNvPr>
          <p:cNvSpPr/>
          <p:nvPr userDrawn="1"/>
        </p:nvSpPr>
        <p:spPr>
          <a:xfrm>
            <a:off x="0" y="0"/>
            <a:ext cx="5272391" cy="6858000"/>
          </a:xfrm>
          <a:prstGeom prst="rect">
            <a:avLst/>
          </a:prstGeom>
          <a:gradFill>
            <a:gsLst>
              <a:gs pos="0">
                <a:schemeClr val="accent2"/>
              </a:gs>
              <a:gs pos="90000">
                <a:schemeClr val="accent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0B2DCFF0-4C0C-46B9-81EE-EBB1AEC75288}"/>
              </a:ext>
            </a:extLst>
          </p:cNvPr>
          <p:cNvGrpSpPr/>
          <p:nvPr userDrawn="1"/>
        </p:nvGrpSpPr>
        <p:grpSpPr>
          <a:xfrm>
            <a:off x="4143981" y="1096904"/>
            <a:ext cx="2256820" cy="4664192"/>
            <a:chOff x="8754797" y="3603326"/>
            <a:chExt cx="1100592" cy="2274605"/>
          </a:xfrm>
        </p:grpSpPr>
        <p:sp>
          <p:nvSpPr>
            <p:cNvPr id="11" name="Rectangle: Rounded Corners 10">
              <a:extLst>
                <a:ext uri="{FF2B5EF4-FFF2-40B4-BE49-F238E27FC236}">
                  <a16:creationId xmlns:a16="http://schemas.microsoft.com/office/drawing/2014/main" id="{2E45CF23-46DE-4378-B274-41B9D546E728}"/>
                </a:ext>
              </a:extLst>
            </p:cNvPr>
            <p:cNvSpPr/>
            <p:nvPr userDrawn="1"/>
          </p:nvSpPr>
          <p:spPr>
            <a:xfrm>
              <a:off x="8754797" y="3603326"/>
              <a:ext cx="1100592" cy="2274604"/>
            </a:xfrm>
            <a:prstGeom prst="roundRect">
              <a:avLst>
                <a:gd name="adj" fmla="val 123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a:extLst>
                <a:ext uri="{FF2B5EF4-FFF2-40B4-BE49-F238E27FC236}">
                  <a16:creationId xmlns:a16="http://schemas.microsoft.com/office/drawing/2014/main" id="{78204676-CFD3-48CA-A264-0F440CC54232}"/>
                </a:ext>
              </a:extLst>
            </p:cNvPr>
            <p:cNvGrpSpPr/>
            <p:nvPr userDrawn="1"/>
          </p:nvGrpSpPr>
          <p:grpSpPr>
            <a:xfrm>
              <a:off x="8754797" y="3603326"/>
              <a:ext cx="1100592" cy="2274605"/>
              <a:chOff x="8119010" y="985720"/>
              <a:chExt cx="2323816" cy="4802652"/>
            </a:xfrm>
            <a:solidFill>
              <a:schemeClr val="accent1"/>
            </a:solidFill>
          </p:grpSpPr>
          <p:sp>
            <p:nvSpPr>
              <p:cNvPr id="19" name="Freeform 5">
                <a:extLst>
                  <a:ext uri="{FF2B5EF4-FFF2-40B4-BE49-F238E27FC236}">
                    <a16:creationId xmlns:a16="http://schemas.microsoft.com/office/drawing/2014/main" id="{29CA5273-45BF-4E3D-A09B-3F75ED1C8455}"/>
                  </a:ext>
                </a:extLst>
              </p:cNvPr>
              <p:cNvSpPr>
                <a:spLocks noEditPoints="1"/>
              </p:cNvSpPr>
              <p:nvPr/>
            </p:nvSpPr>
            <p:spPr bwMode="auto">
              <a:xfrm>
                <a:off x="8119010" y="985720"/>
                <a:ext cx="2323816" cy="4802652"/>
              </a:xfrm>
              <a:custGeom>
                <a:avLst/>
                <a:gdLst>
                  <a:gd name="T0" fmla="*/ 1901 w 2166"/>
                  <a:gd name="T1" fmla="*/ 4492 h 4492"/>
                  <a:gd name="T2" fmla="*/ 265 w 2166"/>
                  <a:gd name="T3" fmla="*/ 4492 h 4492"/>
                  <a:gd name="T4" fmla="*/ 0 w 2166"/>
                  <a:gd name="T5" fmla="*/ 4226 h 4492"/>
                  <a:gd name="T6" fmla="*/ 0 w 2166"/>
                  <a:gd name="T7" fmla="*/ 266 h 4492"/>
                  <a:gd name="T8" fmla="*/ 265 w 2166"/>
                  <a:gd name="T9" fmla="*/ 0 h 4492"/>
                  <a:gd name="T10" fmla="*/ 1901 w 2166"/>
                  <a:gd name="T11" fmla="*/ 0 h 4492"/>
                  <a:gd name="T12" fmla="*/ 2166 w 2166"/>
                  <a:gd name="T13" fmla="*/ 266 h 4492"/>
                  <a:gd name="T14" fmla="*/ 2166 w 2166"/>
                  <a:gd name="T15" fmla="*/ 4226 h 4492"/>
                  <a:gd name="T16" fmla="*/ 1901 w 2166"/>
                  <a:gd name="T17" fmla="*/ 4492 h 4492"/>
                  <a:gd name="T18" fmla="*/ 265 w 2166"/>
                  <a:gd name="T19" fmla="*/ 32 h 4492"/>
                  <a:gd name="T20" fmla="*/ 32 w 2166"/>
                  <a:gd name="T21" fmla="*/ 266 h 4492"/>
                  <a:gd name="T22" fmla="*/ 32 w 2166"/>
                  <a:gd name="T23" fmla="*/ 4226 h 4492"/>
                  <a:gd name="T24" fmla="*/ 265 w 2166"/>
                  <a:gd name="T25" fmla="*/ 4460 h 4492"/>
                  <a:gd name="T26" fmla="*/ 1901 w 2166"/>
                  <a:gd name="T27" fmla="*/ 4460 h 4492"/>
                  <a:gd name="T28" fmla="*/ 2134 w 2166"/>
                  <a:gd name="T29" fmla="*/ 4226 h 4492"/>
                  <a:gd name="T30" fmla="*/ 2134 w 2166"/>
                  <a:gd name="T31" fmla="*/ 266 h 4492"/>
                  <a:gd name="T32" fmla="*/ 1901 w 2166"/>
                  <a:gd name="T33" fmla="*/ 32 h 4492"/>
                  <a:gd name="T34" fmla="*/ 265 w 2166"/>
                  <a:gd name="T35" fmla="*/ 32 h 4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6" h="4492">
                    <a:moveTo>
                      <a:pt x="1901" y="4492"/>
                    </a:moveTo>
                    <a:cubicBezTo>
                      <a:pt x="265" y="4492"/>
                      <a:pt x="265" y="4492"/>
                      <a:pt x="265" y="4492"/>
                    </a:cubicBezTo>
                    <a:cubicBezTo>
                      <a:pt x="119" y="4492"/>
                      <a:pt x="0" y="4373"/>
                      <a:pt x="0" y="4226"/>
                    </a:cubicBezTo>
                    <a:cubicBezTo>
                      <a:pt x="0" y="266"/>
                      <a:pt x="0" y="266"/>
                      <a:pt x="0" y="266"/>
                    </a:cubicBezTo>
                    <a:cubicBezTo>
                      <a:pt x="0" y="119"/>
                      <a:pt x="119" y="0"/>
                      <a:pt x="265" y="0"/>
                    </a:cubicBezTo>
                    <a:cubicBezTo>
                      <a:pt x="1901" y="0"/>
                      <a:pt x="1901" y="0"/>
                      <a:pt x="1901" y="0"/>
                    </a:cubicBezTo>
                    <a:cubicBezTo>
                      <a:pt x="2047" y="0"/>
                      <a:pt x="2166" y="119"/>
                      <a:pt x="2166" y="266"/>
                    </a:cubicBezTo>
                    <a:cubicBezTo>
                      <a:pt x="2166" y="4226"/>
                      <a:pt x="2166" y="4226"/>
                      <a:pt x="2166" y="4226"/>
                    </a:cubicBezTo>
                    <a:cubicBezTo>
                      <a:pt x="2166" y="4373"/>
                      <a:pt x="2047" y="4492"/>
                      <a:pt x="1901" y="4492"/>
                    </a:cubicBezTo>
                    <a:close/>
                    <a:moveTo>
                      <a:pt x="265" y="32"/>
                    </a:moveTo>
                    <a:cubicBezTo>
                      <a:pt x="136" y="32"/>
                      <a:pt x="32" y="137"/>
                      <a:pt x="32" y="266"/>
                    </a:cubicBezTo>
                    <a:cubicBezTo>
                      <a:pt x="32" y="4226"/>
                      <a:pt x="32" y="4226"/>
                      <a:pt x="32" y="4226"/>
                    </a:cubicBezTo>
                    <a:cubicBezTo>
                      <a:pt x="32" y="4355"/>
                      <a:pt x="136" y="4460"/>
                      <a:pt x="265" y="4460"/>
                    </a:cubicBezTo>
                    <a:cubicBezTo>
                      <a:pt x="1901" y="4460"/>
                      <a:pt x="1901" y="4460"/>
                      <a:pt x="1901" y="4460"/>
                    </a:cubicBezTo>
                    <a:cubicBezTo>
                      <a:pt x="2030" y="4460"/>
                      <a:pt x="2134" y="4355"/>
                      <a:pt x="2134" y="4226"/>
                    </a:cubicBezTo>
                    <a:cubicBezTo>
                      <a:pt x="2134" y="266"/>
                      <a:pt x="2134" y="266"/>
                      <a:pt x="2134" y="266"/>
                    </a:cubicBezTo>
                    <a:cubicBezTo>
                      <a:pt x="2134" y="137"/>
                      <a:pt x="2030" y="32"/>
                      <a:pt x="1901" y="32"/>
                    </a:cubicBezTo>
                    <a:lnTo>
                      <a:pt x="26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6">
                <a:extLst>
                  <a:ext uri="{FF2B5EF4-FFF2-40B4-BE49-F238E27FC236}">
                    <a16:creationId xmlns:a16="http://schemas.microsoft.com/office/drawing/2014/main" id="{37511223-7523-405E-A9FC-CEB1F1DCEB09}"/>
                  </a:ext>
                </a:extLst>
              </p:cNvPr>
              <p:cNvSpPr>
                <a:spLocks noEditPoints="1"/>
              </p:cNvSpPr>
              <p:nvPr/>
            </p:nvSpPr>
            <p:spPr bwMode="auto">
              <a:xfrm>
                <a:off x="8242398" y="1556786"/>
                <a:ext cx="2077039" cy="3659728"/>
              </a:xfrm>
              <a:custGeom>
                <a:avLst/>
                <a:gdLst>
                  <a:gd name="T0" fmla="*/ 1920 w 1936"/>
                  <a:gd name="T1" fmla="*/ 3423 h 3423"/>
                  <a:gd name="T2" fmla="*/ 16 w 1936"/>
                  <a:gd name="T3" fmla="*/ 3423 h 3423"/>
                  <a:gd name="T4" fmla="*/ 0 w 1936"/>
                  <a:gd name="T5" fmla="*/ 3407 h 3423"/>
                  <a:gd name="T6" fmla="*/ 0 w 1936"/>
                  <a:gd name="T7" fmla="*/ 16 h 3423"/>
                  <a:gd name="T8" fmla="*/ 16 w 1936"/>
                  <a:gd name="T9" fmla="*/ 0 h 3423"/>
                  <a:gd name="T10" fmla="*/ 1920 w 1936"/>
                  <a:gd name="T11" fmla="*/ 0 h 3423"/>
                  <a:gd name="T12" fmla="*/ 1936 w 1936"/>
                  <a:gd name="T13" fmla="*/ 16 h 3423"/>
                  <a:gd name="T14" fmla="*/ 1936 w 1936"/>
                  <a:gd name="T15" fmla="*/ 3407 h 3423"/>
                  <a:gd name="T16" fmla="*/ 1920 w 1936"/>
                  <a:gd name="T17" fmla="*/ 3423 h 3423"/>
                  <a:gd name="T18" fmla="*/ 32 w 1936"/>
                  <a:gd name="T19" fmla="*/ 3391 h 3423"/>
                  <a:gd name="T20" fmla="*/ 1904 w 1936"/>
                  <a:gd name="T21" fmla="*/ 3391 h 3423"/>
                  <a:gd name="T22" fmla="*/ 1904 w 1936"/>
                  <a:gd name="T23" fmla="*/ 32 h 3423"/>
                  <a:gd name="T24" fmla="*/ 32 w 1936"/>
                  <a:gd name="T25" fmla="*/ 32 h 3423"/>
                  <a:gd name="T26" fmla="*/ 32 w 1936"/>
                  <a:gd name="T27" fmla="*/ 3391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6" h="3423">
                    <a:moveTo>
                      <a:pt x="1920" y="3423"/>
                    </a:moveTo>
                    <a:cubicBezTo>
                      <a:pt x="16" y="3423"/>
                      <a:pt x="16" y="3423"/>
                      <a:pt x="16" y="3423"/>
                    </a:cubicBezTo>
                    <a:cubicBezTo>
                      <a:pt x="7" y="3423"/>
                      <a:pt x="0" y="3416"/>
                      <a:pt x="0" y="3407"/>
                    </a:cubicBezTo>
                    <a:cubicBezTo>
                      <a:pt x="0" y="16"/>
                      <a:pt x="0" y="16"/>
                      <a:pt x="0" y="16"/>
                    </a:cubicBezTo>
                    <a:cubicBezTo>
                      <a:pt x="0" y="7"/>
                      <a:pt x="7" y="0"/>
                      <a:pt x="16" y="0"/>
                    </a:cubicBezTo>
                    <a:cubicBezTo>
                      <a:pt x="1920" y="0"/>
                      <a:pt x="1920" y="0"/>
                      <a:pt x="1920" y="0"/>
                    </a:cubicBezTo>
                    <a:cubicBezTo>
                      <a:pt x="1929" y="0"/>
                      <a:pt x="1936" y="7"/>
                      <a:pt x="1936" y="16"/>
                    </a:cubicBezTo>
                    <a:cubicBezTo>
                      <a:pt x="1936" y="3407"/>
                      <a:pt x="1936" y="3407"/>
                      <a:pt x="1936" y="3407"/>
                    </a:cubicBezTo>
                    <a:cubicBezTo>
                      <a:pt x="1936" y="3416"/>
                      <a:pt x="1929" y="3423"/>
                      <a:pt x="1920" y="3423"/>
                    </a:cubicBezTo>
                    <a:close/>
                    <a:moveTo>
                      <a:pt x="32" y="3391"/>
                    </a:moveTo>
                    <a:cubicBezTo>
                      <a:pt x="1904" y="3391"/>
                      <a:pt x="1904" y="3391"/>
                      <a:pt x="1904" y="3391"/>
                    </a:cubicBezTo>
                    <a:cubicBezTo>
                      <a:pt x="1904" y="32"/>
                      <a:pt x="1904" y="32"/>
                      <a:pt x="1904" y="32"/>
                    </a:cubicBezTo>
                    <a:cubicBezTo>
                      <a:pt x="32" y="32"/>
                      <a:pt x="32" y="32"/>
                      <a:pt x="32" y="32"/>
                    </a:cubicBezTo>
                    <a:lnTo>
                      <a:pt x="32" y="3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7">
                <a:extLst>
                  <a:ext uri="{FF2B5EF4-FFF2-40B4-BE49-F238E27FC236}">
                    <a16:creationId xmlns:a16="http://schemas.microsoft.com/office/drawing/2014/main" id="{423643BE-13A1-4501-8DDD-02B116C581C5}"/>
                  </a:ext>
                </a:extLst>
              </p:cNvPr>
              <p:cNvSpPr>
                <a:spLocks noEditPoints="1"/>
              </p:cNvSpPr>
              <p:nvPr/>
            </p:nvSpPr>
            <p:spPr bwMode="auto">
              <a:xfrm>
                <a:off x="9030977" y="1219841"/>
                <a:ext cx="499881" cy="121016"/>
              </a:xfrm>
              <a:custGeom>
                <a:avLst/>
                <a:gdLst>
                  <a:gd name="T0" fmla="*/ 410 w 466"/>
                  <a:gd name="T1" fmla="*/ 113 h 113"/>
                  <a:gd name="T2" fmla="*/ 56 w 466"/>
                  <a:gd name="T3" fmla="*/ 113 h 113"/>
                  <a:gd name="T4" fmla="*/ 0 w 466"/>
                  <a:gd name="T5" fmla="*/ 57 h 113"/>
                  <a:gd name="T6" fmla="*/ 0 w 466"/>
                  <a:gd name="T7" fmla="*/ 56 h 113"/>
                  <a:gd name="T8" fmla="*/ 56 w 466"/>
                  <a:gd name="T9" fmla="*/ 0 h 113"/>
                  <a:gd name="T10" fmla="*/ 410 w 466"/>
                  <a:gd name="T11" fmla="*/ 0 h 113"/>
                  <a:gd name="T12" fmla="*/ 466 w 466"/>
                  <a:gd name="T13" fmla="*/ 56 h 113"/>
                  <a:gd name="T14" fmla="*/ 466 w 466"/>
                  <a:gd name="T15" fmla="*/ 57 h 113"/>
                  <a:gd name="T16" fmla="*/ 410 w 466"/>
                  <a:gd name="T17" fmla="*/ 113 h 113"/>
                  <a:gd name="T18" fmla="*/ 56 w 466"/>
                  <a:gd name="T19" fmla="*/ 32 h 113"/>
                  <a:gd name="T20" fmla="*/ 32 w 466"/>
                  <a:gd name="T21" fmla="*/ 56 h 113"/>
                  <a:gd name="T22" fmla="*/ 32 w 466"/>
                  <a:gd name="T23" fmla="*/ 57 h 113"/>
                  <a:gd name="T24" fmla="*/ 56 w 466"/>
                  <a:gd name="T25" fmla="*/ 81 h 113"/>
                  <a:gd name="T26" fmla="*/ 410 w 466"/>
                  <a:gd name="T27" fmla="*/ 81 h 113"/>
                  <a:gd name="T28" fmla="*/ 434 w 466"/>
                  <a:gd name="T29" fmla="*/ 57 h 113"/>
                  <a:gd name="T30" fmla="*/ 434 w 466"/>
                  <a:gd name="T31" fmla="*/ 56 h 113"/>
                  <a:gd name="T32" fmla="*/ 410 w 466"/>
                  <a:gd name="T33" fmla="*/ 32 h 113"/>
                  <a:gd name="T34" fmla="*/ 56 w 466"/>
                  <a:gd name="T35" fmla="*/ 3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6" h="113">
                    <a:moveTo>
                      <a:pt x="410" y="113"/>
                    </a:moveTo>
                    <a:cubicBezTo>
                      <a:pt x="56" y="113"/>
                      <a:pt x="56" y="113"/>
                      <a:pt x="56" y="113"/>
                    </a:cubicBezTo>
                    <a:cubicBezTo>
                      <a:pt x="25" y="113"/>
                      <a:pt x="0" y="88"/>
                      <a:pt x="0" y="57"/>
                    </a:cubicBezTo>
                    <a:cubicBezTo>
                      <a:pt x="0" y="56"/>
                      <a:pt x="0" y="56"/>
                      <a:pt x="0" y="56"/>
                    </a:cubicBezTo>
                    <a:cubicBezTo>
                      <a:pt x="0" y="25"/>
                      <a:pt x="25" y="0"/>
                      <a:pt x="56" y="0"/>
                    </a:cubicBezTo>
                    <a:cubicBezTo>
                      <a:pt x="410" y="0"/>
                      <a:pt x="410" y="0"/>
                      <a:pt x="410" y="0"/>
                    </a:cubicBezTo>
                    <a:cubicBezTo>
                      <a:pt x="441" y="0"/>
                      <a:pt x="466" y="25"/>
                      <a:pt x="466" y="56"/>
                    </a:cubicBezTo>
                    <a:cubicBezTo>
                      <a:pt x="466" y="57"/>
                      <a:pt x="466" y="57"/>
                      <a:pt x="466" y="57"/>
                    </a:cubicBezTo>
                    <a:cubicBezTo>
                      <a:pt x="466" y="88"/>
                      <a:pt x="441" y="113"/>
                      <a:pt x="410" y="113"/>
                    </a:cubicBezTo>
                    <a:close/>
                    <a:moveTo>
                      <a:pt x="56" y="32"/>
                    </a:moveTo>
                    <a:cubicBezTo>
                      <a:pt x="43" y="32"/>
                      <a:pt x="32" y="43"/>
                      <a:pt x="32" y="56"/>
                    </a:cubicBezTo>
                    <a:cubicBezTo>
                      <a:pt x="32" y="57"/>
                      <a:pt x="32" y="57"/>
                      <a:pt x="32" y="57"/>
                    </a:cubicBezTo>
                    <a:cubicBezTo>
                      <a:pt x="32" y="70"/>
                      <a:pt x="43" y="81"/>
                      <a:pt x="56" y="81"/>
                    </a:cubicBezTo>
                    <a:cubicBezTo>
                      <a:pt x="410" y="81"/>
                      <a:pt x="410" y="81"/>
                      <a:pt x="410" y="81"/>
                    </a:cubicBezTo>
                    <a:cubicBezTo>
                      <a:pt x="423" y="81"/>
                      <a:pt x="434" y="70"/>
                      <a:pt x="434" y="57"/>
                    </a:cubicBezTo>
                    <a:cubicBezTo>
                      <a:pt x="434" y="56"/>
                      <a:pt x="434" y="56"/>
                      <a:pt x="434" y="56"/>
                    </a:cubicBezTo>
                    <a:cubicBezTo>
                      <a:pt x="434" y="43"/>
                      <a:pt x="423" y="32"/>
                      <a:pt x="410" y="32"/>
                    </a:cubicBezTo>
                    <a:lnTo>
                      <a:pt x="5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8">
                <a:extLst>
                  <a:ext uri="{FF2B5EF4-FFF2-40B4-BE49-F238E27FC236}">
                    <a16:creationId xmlns:a16="http://schemas.microsoft.com/office/drawing/2014/main" id="{C070938A-6612-4AE8-B74C-BCE17F1A4B0A}"/>
                  </a:ext>
                </a:extLst>
              </p:cNvPr>
              <p:cNvSpPr>
                <a:spLocks noEditPoints="1"/>
              </p:cNvSpPr>
              <p:nvPr/>
            </p:nvSpPr>
            <p:spPr bwMode="auto">
              <a:xfrm>
                <a:off x="9027023" y="5308265"/>
                <a:ext cx="508582" cy="336154"/>
              </a:xfrm>
              <a:custGeom>
                <a:avLst/>
                <a:gdLst>
                  <a:gd name="T0" fmla="*/ 399 w 474"/>
                  <a:gd name="T1" fmla="*/ 314 h 314"/>
                  <a:gd name="T2" fmla="*/ 75 w 474"/>
                  <a:gd name="T3" fmla="*/ 314 h 314"/>
                  <a:gd name="T4" fmla="*/ 0 w 474"/>
                  <a:gd name="T5" fmla="*/ 240 h 314"/>
                  <a:gd name="T6" fmla="*/ 0 w 474"/>
                  <a:gd name="T7" fmla="*/ 74 h 314"/>
                  <a:gd name="T8" fmla="*/ 75 w 474"/>
                  <a:gd name="T9" fmla="*/ 0 h 314"/>
                  <a:gd name="T10" fmla="*/ 399 w 474"/>
                  <a:gd name="T11" fmla="*/ 0 h 314"/>
                  <a:gd name="T12" fmla="*/ 474 w 474"/>
                  <a:gd name="T13" fmla="*/ 74 h 314"/>
                  <a:gd name="T14" fmla="*/ 474 w 474"/>
                  <a:gd name="T15" fmla="*/ 240 h 314"/>
                  <a:gd name="T16" fmla="*/ 399 w 474"/>
                  <a:gd name="T17" fmla="*/ 314 h 314"/>
                  <a:gd name="T18" fmla="*/ 75 w 474"/>
                  <a:gd name="T19" fmla="*/ 24 h 314"/>
                  <a:gd name="T20" fmla="*/ 25 w 474"/>
                  <a:gd name="T21" fmla="*/ 74 h 314"/>
                  <a:gd name="T22" fmla="*/ 25 w 474"/>
                  <a:gd name="T23" fmla="*/ 240 h 314"/>
                  <a:gd name="T24" fmla="*/ 75 w 474"/>
                  <a:gd name="T25" fmla="*/ 290 h 314"/>
                  <a:gd name="T26" fmla="*/ 399 w 474"/>
                  <a:gd name="T27" fmla="*/ 290 h 314"/>
                  <a:gd name="T28" fmla="*/ 449 w 474"/>
                  <a:gd name="T29" fmla="*/ 240 h 314"/>
                  <a:gd name="T30" fmla="*/ 449 w 474"/>
                  <a:gd name="T31" fmla="*/ 74 h 314"/>
                  <a:gd name="T32" fmla="*/ 399 w 474"/>
                  <a:gd name="T33" fmla="*/ 24 h 314"/>
                  <a:gd name="T34" fmla="*/ 75 w 474"/>
                  <a:gd name="T35" fmla="*/ 2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314">
                    <a:moveTo>
                      <a:pt x="399" y="314"/>
                    </a:moveTo>
                    <a:cubicBezTo>
                      <a:pt x="75" y="314"/>
                      <a:pt x="75" y="314"/>
                      <a:pt x="75" y="314"/>
                    </a:cubicBezTo>
                    <a:cubicBezTo>
                      <a:pt x="34" y="314"/>
                      <a:pt x="0" y="281"/>
                      <a:pt x="0" y="240"/>
                    </a:cubicBezTo>
                    <a:cubicBezTo>
                      <a:pt x="0" y="74"/>
                      <a:pt x="0" y="74"/>
                      <a:pt x="0" y="74"/>
                    </a:cubicBezTo>
                    <a:cubicBezTo>
                      <a:pt x="0" y="33"/>
                      <a:pt x="34" y="0"/>
                      <a:pt x="75" y="0"/>
                    </a:cubicBezTo>
                    <a:cubicBezTo>
                      <a:pt x="399" y="0"/>
                      <a:pt x="399" y="0"/>
                      <a:pt x="399" y="0"/>
                    </a:cubicBezTo>
                    <a:cubicBezTo>
                      <a:pt x="440" y="0"/>
                      <a:pt x="474" y="33"/>
                      <a:pt x="474" y="74"/>
                    </a:cubicBezTo>
                    <a:cubicBezTo>
                      <a:pt x="474" y="240"/>
                      <a:pt x="474" y="240"/>
                      <a:pt x="474" y="240"/>
                    </a:cubicBezTo>
                    <a:cubicBezTo>
                      <a:pt x="474" y="281"/>
                      <a:pt x="440" y="314"/>
                      <a:pt x="399" y="314"/>
                    </a:cubicBezTo>
                    <a:close/>
                    <a:moveTo>
                      <a:pt x="75" y="24"/>
                    </a:moveTo>
                    <a:cubicBezTo>
                      <a:pt x="47" y="24"/>
                      <a:pt x="25" y="46"/>
                      <a:pt x="25" y="74"/>
                    </a:cubicBezTo>
                    <a:cubicBezTo>
                      <a:pt x="25" y="240"/>
                      <a:pt x="25" y="240"/>
                      <a:pt x="25" y="240"/>
                    </a:cubicBezTo>
                    <a:cubicBezTo>
                      <a:pt x="25" y="268"/>
                      <a:pt x="47" y="290"/>
                      <a:pt x="75" y="290"/>
                    </a:cubicBezTo>
                    <a:cubicBezTo>
                      <a:pt x="399" y="290"/>
                      <a:pt x="399" y="290"/>
                      <a:pt x="399" y="290"/>
                    </a:cubicBezTo>
                    <a:cubicBezTo>
                      <a:pt x="427" y="290"/>
                      <a:pt x="449" y="268"/>
                      <a:pt x="449" y="240"/>
                    </a:cubicBezTo>
                    <a:cubicBezTo>
                      <a:pt x="449" y="74"/>
                      <a:pt x="449" y="74"/>
                      <a:pt x="449" y="74"/>
                    </a:cubicBezTo>
                    <a:cubicBezTo>
                      <a:pt x="449" y="46"/>
                      <a:pt x="427" y="24"/>
                      <a:pt x="399" y="24"/>
                    </a:cubicBezTo>
                    <a:lnTo>
                      <a:pt x="7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
        <p:nvSpPr>
          <p:cNvPr id="9" name="Picture Placeholder 5">
            <a:extLst>
              <a:ext uri="{FF2B5EF4-FFF2-40B4-BE49-F238E27FC236}">
                <a16:creationId xmlns:a16="http://schemas.microsoft.com/office/drawing/2014/main" id="{400BF344-FD84-47CC-A86E-F41DAE233772}"/>
              </a:ext>
            </a:extLst>
          </p:cNvPr>
          <p:cNvSpPr>
            <a:spLocks noGrp="1"/>
          </p:cNvSpPr>
          <p:nvPr>
            <p:ph type="pic" sz="quarter" idx="15"/>
          </p:nvPr>
        </p:nvSpPr>
        <p:spPr>
          <a:xfrm>
            <a:off x="4302368" y="1699847"/>
            <a:ext cx="1942123" cy="3485535"/>
          </a:xfrm>
        </p:spPr>
        <p:txBody>
          <a:bodyPr anchor="ctr">
            <a:normAutofit/>
          </a:bodyPr>
          <a:lstStyle>
            <a:lvl1pPr marL="0" indent="0" algn="ctr">
              <a:buFontTx/>
              <a:buNone/>
              <a:defRPr sz="1600"/>
            </a:lvl1pPr>
          </a:lstStyle>
          <a:p>
            <a:endParaRPr lang="en-IN"/>
          </a:p>
        </p:txBody>
      </p:sp>
    </p:spTree>
    <p:extLst>
      <p:ext uri="{BB962C8B-B14F-4D97-AF65-F5344CB8AC3E}">
        <p14:creationId xmlns:p14="http://schemas.microsoft.com/office/powerpoint/2010/main" val="53406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240329E-969C-4C88-A4B8-26D42C28234E}"/>
              </a:ext>
            </a:extLst>
          </p:cNvPr>
          <p:cNvSpPr>
            <a:spLocks noGrp="1"/>
          </p:cNvSpPr>
          <p:nvPr>
            <p:ph type="pic" sz="quarter" idx="13"/>
          </p:nvPr>
        </p:nvSpPr>
        <p:spPr>
          <a:xfrm>
            <a:off x="0" y="0"/>
            <a:ext cx="12192000" cy="6858000"/>
          </a:xfrm>
        </p:spPr>
        <p:txBody>
          <a:bodyPr anchor="ctr"/>
          <a:lstStyle>
            <a:lvl1pPr marL="0" indent="0" algn="ctr">
              <a:buFontTx/>
              <a:buNone/>
              <a:defRPr/>
            </a:lvl1pPr>
          </a:lstStyle>
          <a:p>
            <a:endParaRPr lang="en-IN"/>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95363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oduct Featur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833C5E-9DAA-42E9-B433-D49867DCE574}"/>
              </a:ext>
            </a:extLst>
          </p:cNvPr>
          <p:cNvSpPr/>
          <p:nvPr userDrawn="1"/>
        </p:nvSpPr>
        <p:spPr>
          <a:xfrm>
            <a:off x="0" y="0"/>
            <a:ext cx="4017461" cy="6858000"/>
          </a:xfrm>
          <a:prstGeom prst="rect">
            <a:avLst/>
          </a:prstGeom>
          <a:gradFill>
            <a:gsLst>
              <a:gs pos="0">
                <a:schemeClr val="accent2"/>
              </a:gs>
              <a:gs pos="90000">
                <a:schemeClr val="accent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icture Placeholder 7">
            <a:extLst>
              <a:ext uri="{FF2B5EF4-FFF2-40B4-BE49-F238E27FC236}">
                <a16:creationId xmlns:a16="http://schemas.microsoft.com/office/drawing/2014/main" id="{2240329E-969C-4C88-A4B8-26D42C28234E}"/>
              </a:ext>
            </a:extLst>
          </p:cNvPr>
          <p:cNvSpPr>
            <a:spLocks noGrp="1"/>
          </p:cNvSpPr>
          <p:nvPr>
            <p:ph type="pic" sz="quarter" idx="13"/>
          </p:nvPr>
        </p:nvSpPr>
        <p:spPr>
          <a:xfrm>
            <a:off x="4017461" y="0"/>
            <a:ext cx="3182815" cy="6858000"/>
          </a:xfrm>
        </p:spPr>
        <p:txBody>
          <a:bodyPr anchor="ctr"/>
          <a:lstStyle>
            <a:lvl1pPr marL="0" indent="0" algn="ctr">
              <a:buFontTx/>
              <a:buNone/>
              <a:defRPr/>
            </a:lvl1pPr>
          </a:lstStyle>
          <a:p>
            <a:endParaRPr lang="en-IN"/>
          </a:p>
        </p:txBody>
      </p:sp>
      <p:sp>
        <p:nvSpPr>
          <p:cNvPr id="4" name="Date Placeholder 3"/>
          <p:cNvSpPr>
            <a:spLocks noGrp="1"/>
          </p:cNvSpPr>
          <p:nvPr>
            <p:ph type="dt" sz="half" idx="10"/>
          </p:nvPr>
        </p:nvSpPr>
        <p:spPr/>
        <p:txBody>
          <a:bodyPr/>
          <a:lstStyle/>
          <a:p>
            <a:fld id="{3373D6DF-E38E-4B48-BEA7-D6CE088F28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93845-145E-4945-97D0-893CA55616BF}" type="slidenum">
              <a:rPr lang="en-US" smtClean="0"/>
              <a:t>‹#›</a:t>
            </a:fld>
            <a:endParaRPr lang="en-US"/>
          </a:p>
        </p:txBody>
      </p:sp>
    </p:spTree>
    <p:extLst>
      <p:ext uri="{BB962C8B-B14F-4D97-AF65-F5344CB8AC3E}">
        <p14:creationId xmlns:p14="http://schemas.microsoft.com/office/powerpoint/2010/main" val="114664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3D6DF-E38E-4B48-BEA7-D6CE088F2841}" type="datetimeFigureOut">
              <a:rPr lang="en-US" smtClean="0"/>
              <a:t>3/9/2019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93845-145E-4945-97D0-893CA55616BF}" type="slidenum">
              <a:rPr lang="en-US" smtClean="0"/>
              <a:t>‹#›</a:t>
            </a:fld>
            <a:endParaRPr lang="en-US"/>
          </a:p>
        </p:txBody>
      </p:sp>
    </p:spTree>
    <p:extLst>
      <p:ext uri="{BB962C8B-B14F-4D97-AF65-F5344CB8AC3E}">
        <p14:creationId xmlns:p14="http://schemas.microsoft.com/office/powerpoint/2010/main" val="2011122711"/>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1" r:id="rId3"/>
    <p:sldLayoutId id="2147483660" r:id="rId4"/>
    <p:sldLayoutId id="2147483655" r:id="rId5"/>
    <p:sldLayoutId id="2147483664" r:id="rId6"/>
    <p:sldLayoutId id="2147483668" r:id="rId7"/>
    <p:sldLayoutId id="2147483665" r:id="rId8"/>
    <p:sldLayoutId id="2147483667" r:id="rId9"/>
    <p:sldLayoutId id="2147483663" r:id="rId10"/>
    <p:sldLayoutId id="2147483662" r:id="rId11"/>
    <p:sldLayoutId id="2147483669" r:id="rId12"/>
    <p:sldLayoutId id="2147483670" r:id="rId13"/>
    <p:sldLayoutId id="2147483650" r:id="rId14"/>
    <p:sldLayoutId id="2147483651" r:id="rId15"/>
    <p:sldLayoutId id="2147483652" r:id="rId16"/>
    <p:sldLayoutId id="2147483653" r:id="rId17"/>
    <p:sldLayoutId id="2147483656" r:id="rId18"/>
    <p:sldLayoutId id="2147483657" r:id="rId19"/>
    <p:sldLayoutId id="2147483658" r:id="rId20"/>
    <p:sldLayoutId id="214748365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C5E706C-1AB5-4160-8CDB-F36A72CE617A}"/>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43" name="Rectangle 42"/>
          <p:cNvSpPr/>
          <p:nvPr/>
        </p:nvSpPr>
        <p:spPr>
          <a:xfrm>
            <a:off x="-2707" y="0"/>
            <a:ext cx="12197414" cy="6873952"/>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3509962"/>
            <a:ext cx="1173491" cy="2023328"/>
          </a:xfrm>
          <a:prstGeom prst="rect">
            <a:avLst/>
          </a:prstGeom>
          <a:solidFill>
            <a:srgbClr val="EC4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94C1C-F479-40C8-AA85-16A6A68EB2DA}"/>
              </a:ext>
            </a:extLst>
          </p:cNvPr>
          <p:cNvSpPr>
            <a:spLocks noGrp="1"/>
          </p:cNvSpPr>
          <p:nvPr>
            <p:ph type="ctrTitle"/>
          </p:nvPr>
        </p:nvSpPr>
        <p:spPr>
          <a:xfrm>
            <a:off x="1402080" y="3346482"/>
            <a:ext cx="9144000" cy="1303093"/>
          </a:xfrm>
        </p:spPr>
        <p:txBody>
          <a:bodyPr>
            <a:normAutofit/>
          </a:bodyPr>
          <a:lstStyle/>
          <a:p>
            <a:pPr algn="l"/>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Human Game</a:t>
            </a:r>
            <a:r>
              <a:rPr lang="cs-CZ" b="1" dirty="0">
                <a:solidFill>
                  <a:schemeClr val="bg1"/>
                </a:solidFill>
                <a:latin typeface="Open Sans" panose="020B0606030504020204" pitchFamily="34" charset="0"/>
                <a:ea typeface="Open Sans" panose="020B0606030504020204" pitchFamily="34" charset="0"/>
                <a:cs typeface="Open Sans" panose="020B0606030504020204" pitchFamily="34" charset="0"/>
              </a:rPr>
              <a:t>p</a:t>
            </a: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ad</a:t>
            </a:r>
          </a:p>
        </p:txBody>
      </p:sp>
      <p:sp>
        <p:nvSpPr>
          <p:cNvPr id="3" name="Subtitle 2">
            <a:extLst>
              <a:ext uri="{FF2B5EF4-FFF2-40B4-BE49-F238E27FC236}">
                <a16:creationId xmlns:a16="http://schemas.microsoft.com/office/drawing/2014/main" id="{2F52411C-DC63-4F54-A303-A572BBF5AE20}"/>
              </a:ext>
            </a:extLst>
          </p:cNvPr>
          <p:cNvSpPr>
            <a:spLocks noGrp="1"/>
          </p:cNvSpPr>
          <p:nvPr>
            <p:ph type="subTitle" idx="1"/>
          </p:nvPr>
        </p:nvSpPr>
        <p:spPr>
          <a:xfrm>
            <a:off x="1402080" y="4914411"/>
            <a:ext cx="9144000" cy="539139"/>
          </a:xfrm>
        </p:spPr>
        <p:txBody>
          <a:bodyPr>
            <a:normAutofit/>
          </a:bodyPr>
          <a:lstStyle/>
          <a:p>
            <a:pPr algn="l"/>
            <a:r>
              <a:rPr lang="cs-CZ" sz="2000" kern="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Infinite</a:t>
            </a:r>
            <a:r>
              <a:rPr lang="cs-CZ"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cs-CZ" sz="2000" kern="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games</a:t>
            </a:r>
            <a:r>
              <a:rPr lang="cs-CZ"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cs-CZ" sz="2000" kern="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infinite</a:t>
            </a:r>
            <a:r>
              <a:rPr lang="cs-CZ"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cs-CZ" sz="2000" kern="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fun</a:t>
            </a:r>
            <a:r>
              <a:rPr lang="cs-CZ"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2000" kern="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C:\Users\kamil\Downloads\humanpadi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6046" y="1943589"/>
            <a:ext cx="4052114" cy="405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278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endPar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10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69868" y="676519"/>
            <a:ext cx="2590325" cy="1200329"/>
          </a:xfrm>
          <a:prstGeom prst="rect">
            <a:avLst/>
          </a:prstGeom>
          <a:no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Love playing games?</a:t>
            </a:r>
          </a:p>
        </p:txBody>
      </p:sp>
      <p:grpSp>
        <p:nvGrpSpPr>
          <p:cNvPr id="2" name="Group 1">
            <a:extLst>
              <a:ext uri="{FF2B5EF4-FFF2-40B4-BE49-F238E27FC236}">
                <a16:creationId xmlns:a16="http://schemas.microsoft.com/office/drawing/2014/main" id="{FC349E2A-509A-4BF9-AB95-A9D77E852A6C}"/>
              </a:ext>
            </a:extLst>
          </p:cNvPr>
          <p:cNvGrpSpPr/>
          <p:nvPr/>
        </p:nvGrpSpPr>
        <p:grpSpPr>
          <a:xfrm>
            <a:off x="4516470" y="997188"/>
            <a:ext cx="3151637" cy="0"/>
            <a:chOff x="4525348" y="998376"/>
            <a:chExt cx="3151637" cy="0"/>
          </a:xfrm>
        </p:grpSpPr>
        <p:cxnSp>
          <p:nvCxnSpPr>
            <p:cNvPr id="3" name="Straight Connector 2"/>
            <p:cNvCxnSpPr/>
            <p:nvPr/>
          </p:nvCxnSpPr>
          <p:spPr>
            <a:xfrm>
              <a:off x="4525348"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69072"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4778100" y="4688419"/>
            <a:ext cx="2590325" cy="1754326"/>
          </a:xfrm>
          <a:prstGeom prst="rect">
            <a:avLst/>
          </a:prstGeom>
          <a:no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Want to try something different?</a:t>
            </a:r>
          </a:p>
        </p:txBody>
      </p:sp>
      <p:grpSp>
        <p:nvGrpSpPr>
          <p:cNvPr id="34" name="Group 33">
            <a:extLst>
              <a:ext uri="{FF2B5EF4-FFF2-40B4-BE49-F238E27FC236}">
                <a16:creationId xmlns:a16="http://schemas.microsoft.com/office/drawing/2014/main" id="{FC349E2A-509A-4BF9-AB95-A9D77E852A6C}"/>
              </a:ext>
            </a:extLst>
          </p:cNvPr>
          <p:cNvGrpSpPr/>
          <p:nvPr/>
        </p:nvGrpSpPr>
        <p:grpSpPr>
          <a:xfrm>
            <a:off x="4524702" y="5009088"/>
            <a:ext cx="3151637" cy="0"/>
            <a:chOff x="4525348" y="998376"/>
            <a:chExt cx="3151637" cy="0"/>
          </a:xfrm>
        </p:grpSpPr>
        <p:cxnSp>
          <p:nvCxnSpPr>
            <p:cNvPr id="35" name="Straight Connector 34"/>
            <p:cNvCxnSpPr/>
            <p:nvPr/>
          </p:nvCxnSpPr>
          <p:spPr>
            <a:xfrm>
              <a:off x="4525348"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369072"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4761627" y="2039905"/>
            <a:ext cx="2590325" cy="2308324"/>
          </a:xfrm>
          <a:prstGeom prst="rect">
            <a:avLst/>
          </a:prstGeom>
          <a:no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Like your  friends or </a:t>
            </a:r>
            <a:r>
              <a:rPr lang="en-US" sz="36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coleagues</a:t>
            </a: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around?</a:t>
            </a:r>
          </a:p>
        </p:txBody>
      </p:sp>
      <p:grpSp>
        <p:nvGrpSpPr>
          <p:cNvPr id="38" name="Group 37">
            <a:extLst>
              <a:ext uri="{FF2B5EF4-FFF2-40B4-BE49-F238E27FC236}">
                <a16:creationId xmlns:a16="http://schemas.microsoft.com/office/drawing/2014/main" id="{FC349E2A-509A-4BF9-AB95-A9D77E852A6C}"/>
              </a:ext>
            </a:extLst>
          </p:cNvPr>
          <p:cNvGrpSpPr/>
          <p:nvPr/>
        </p:nvGrpSpPr>
        <p:grpSpPr>
          <a:xfrm>
            <a:off x="4508229" y="2360574"/>
            <a:ext cx="3151637" cy="0"/>
            <a:chOff x="4525348" y="998376"/>
            <a:chExt cx="3151637" cy="0"/>
          </a:xfrm>
        </p:grpSpPr>
        <p:cxnSp>
          <p:nvCxnSpPr>
            <p:cNvPr id="39" name="Straight Connector 38"/>
            <p:cNvCxnSpPr/>
            <p:nvPr/>
          </p:nvCxnSpPr>
          <p:spPr>
            <a:xfrm>
              <a:off x="4525348"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369072"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826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778100" y="2044021"/>
            <a:ext cx="2590325" cy="2862322"/>
          </a:xfrm>
          <a:prstGeom prst="rect">
            <a:avLst/>
          </a:prstGeom>
          <a:no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Share your  favorite games with your  favorite friends!</a:t>
            </a:r>
          </a:p>
        </p:txBody>
      </p:sp>
      <p:grpSp>
        <p:nvGrpSpPr>
          <p:cNvPr id="34" name="Group 33">
            <a:extLst>
              <a:ext uri="{FF2B5EF4-FFF2-40B4-BE49-F238E27FC236}">
                <a16:creationId xmlns:a16="http://schemas.microsoft.com/office/drawing/2014/main" id="{FC349E2A-509A-4BF9-AB95-A9D77E852A6C}"/>
              </a:ext>
            </a:extLst>
          </p:cNvPr>
          <p:cNvGrpSpPr/>
          <p:nvPr/>
        </p:nvGrpSpPr>
        <p:grpSpPr>
          <a:xfrm>
            <a:off x="4524702" y="2364690"/>
            <a:ext cx="3151637" cy="0"/>
            <a:chOff x="4525348" y="998376"/>
            <a:chExt cx="3151637" cy="0"/>
          </a:xfrm>
        </p:grpSpPr>
        <p:cxnSp>
          <p:nvCxnSpPr>
            <p:cNvPr id="35" name="Straight Connector 34"/>
            <p:cNvCxnSpPr/>
            <p:nvPr/>
          </p:nvCxnSpPr>
          <p:spPr>
            <a:xfrm>
              <a:off x="4525348"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369072" y="998376"/>
              <a:ext cx="30791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290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Do you play games?</a:t>
            </a:r>
          </a:p>
        </p:txBody>
      </p:sp>
    </p:spTree>
    <p:extLst>
      <p:ext uri="{BB962C8B-B14F-4D97-AF65-F5344CB8AC3E}">
        <p14:creationId xmlns:p14="http://schemas.microsoft.com/office/powerpoint/2010/main" val="396917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Duke </a:t>
            </a:r>
            <a:r>
              <a:rPr lang="en-US" sz="72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Nukem</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3D</a:t>
            </a:r>
          </a:p>
        </p:txBody>
      </p:sp>
    </p:spTree>
    <p:extLst>
      <p:ext uri="{BB962C8B-B14F-4D97-AF65-F5344CB8AC3E}">
        <p14:creationId xmlns:p14="http://schemas.microsoft.com/office/powerpoint/2010/main" val="11801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Wolfenstein 3D</a:t>
            </a:r>
          </a:p>
        </p:txBody>
      </p:sp>
    </p:spTree>
    <p:extLst>
      <p:ext uri="{BB962C8B-B14F-4D97-AF65-F5344CB8AC3E}">
        <p14:creationId xmlns:p14="http://schemas.microsoft.com/office/powerpoint/2010/main" val="146069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Need for Speed</a:t>
            </a:r>
          </a:p>
        </p:txBody>
      </p:sp>
    </p:spTree>
    <p:extLst>
      <p:ext uri="{BB962C8B-B14F-4D97-AF65-F5344CB8AC3E}">
        <p14:creationId xmlns:p14="http://schemas.microsoft.com/office/powerpoint/2010/main" val="353932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Fun ???</a:t>
            </a:r>
          </a:p>
        </p:txBody>
      </p:sp>
    </p:spTree>
    <p:extLst>
      <p:ext uri="{BB962C8B-B14F-4D97-AF65-F5344CB8AC3E}">
        <p14:creationId xmlns:p14="http://schemas.microsoft.com/office/powerpoint/2010/main" val="220800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Cooperation !!!</a:t>
            </a:r>
          </a:p>
        </p:txBody>
      </p:sp>
    </p:spTree>
    <p:extLst>
      <p:ext uri="{BB962C8B-B14F-4D97-AF65-F5344CB8AC3E}">
        <p14:creationId xmlns:p14="http://schemas.microsoft.com/office/powerpoint/2010/main" val="219776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Real world test</a:t>
            </a:r>
          </a:p>
        </p:txBody>
      </p:sp>
    </p:spTree>
    <p:extLst>
      <p:ext uri="{BB962C8B-B14F-4D97-AF65-F5344CB8AC3E}">
        <p14:creationId xmlns:p14="http://schemas.microsoft.com/office/powerpoint/2010/main" val="203777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859E4CC-DEF1-4A75-AB02-7788EC78963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8" name="Rectangle 7"/>
          <p:cNvSpPr/>
          <p:nvPr/>
        </p:nvSpPr>
        <p:spPr>
          <a:xfrm>
            <a:off x="0" y="0"/>
            <a:ext cx="12192000" cy="6858000"/>
          </a:xfrm>
          <a:prstGeom prst="rect">
            <a:avLst/>
          </a:prstGeom>
          <a:gradFill flip="none" rotWithShape="1">
            <a:gsLst>
              <a:gs pos="0">
                <a:schemeClr val="accent5">
                  <a:lumMod val="75000"/>
                </a:schemeClr>
              </a:gs>
              <a:gs pos="100000">
                <a:schemeClr val="accent1">
                  <a:lumMod val="75000"/>
                  <a:lumOff val="2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58241" y="2039905"/>
            <a:ext cx="9797098" cy="1200329"/>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Simple and Stupid</a:t>
            </a:r>
          </a:p>
        </p:txBody>
      </p:sp>
    </p:spTree>
    <p:extLst>
      <p:ext uri="{BB962C8B-B14F-4D97-AF65-F5344CB8AC3E}">
        <p14:creationId xmlns:p14="http://schemas.microsoft.com/office/powerpoint/2010/main" val="1997767710"/>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1011</Words>
  <Application>Microsoft Office PowerPoint</Application>
  <PresentationFormat>Širokoúhlá obrazovka</PresentationFormat>
  <Paragraphs>67</Paragraphs>
  <Slides>12</Slides>
  <Notes>12</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12</vt:i4>
      </vt:variant>
    </vt:vector>
  </HeadingPairs>
  <TitlesOfParts>
    <vt:vector size="17" baseType="lpstr">
      <vt:lpstr>Arial</vt:lpstr>
      <vt:lpstr>Calibri</vt:lpstr>
      <vt:lpstr>Calibri Light</vt:lpstr>
      <vt:lpstr>Open Sans</vt:lpstr>
      <vt:lpstr>Office Theme</vt:lpstr>
      <vt:lpstr>Human Gamepad</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Stigma PowerPoint Template</dc:title>
  <dc:creator>SAJAL</dc:creator>
  <cp:lastModifiedBy>Petr Vyleta</cp:lastModifiedBy>
  <cp:revision>95</cp:revision>
  <dcterms:created xsi:type="dcterms:W3CDTF">2018-07-18T05:26:10Z</dcterms:created>
  <dcterms:modified xsi:type="dcterms:W3CDTF">2019-03-09T19:55:41Z</dcterms:modified>
</cp:coreProperties>
</file>