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0" r:id="rId3"/>
    <p:sldId id="263" r:id="rId4"/>
    <p:sldId id="264" r:id="rId5"/>
    <p:sldId id="265" r:id="rId6"/>
    <p:sldId id="266" r:id="rId7"/>
    <p:sldId id="267" r:id="rId8"/>
    <p:sldId id="271" r:id="rId9"/>
    <p:sldId id="268" r:id="rId10"/>
    <p:sldId id="269" r:id="rId11"/>
    <p:sldId id="270" r:id="rId12"/>
    <p:sldId id="262"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544"/>
    <a:srgbClr val="EC4443"/>
    <a:srgbClr val="EC8840"/>
    <a:srgbClr val="FF9900"/>
    <a:srgbClr val="EC8846"/>
    <a:srgbClr val="FFCC66"/>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9DC43-2A65-46DF-B0A0-46A82CC83F85}" v="14" dt="2019-03-09T19:53:50.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8837" autoAdjust="0"/>
  </p:normalViewPr>
  <p:slideViewPr>
    <p:cSldViewPr snapToGrid="0">
      <p:cViewPr varScale="1">
        <p:scale>
          <a:sx n="65" d="100"/>
          <a:sy n="65" d="100"/>
        </p:scale>
        <p:origin x="-1062" y="-10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 Vyleta" userId="6234ca6073918a22" providerId="LiveId" clId="{60B9DC43-2A65-46DF-B0A0-46A82CC83F85}"/>
    <pc:docChg chg="undo custSel addSld delSld modSld sldOrd">
      <pc:chgData name="Petr Vyleta" userId="6234ca6073918a22" providerId="LiveId" clId="{60B9DC43-2A65-46DF-B0A0-46A82CC83F85}" dt="2019-03-09T19:55:37.173" v="2204" actId="20577"/>
      <pc:docMkLst>
        <pc:docMk/>
      </pc:docMkLst>
      <pc:sldChg chg="delSp modSp modNotesTx">
        <pc:chgData name="Petr Vyleta" userId="6234ca6073918a22" providerId="LiveId" clId="{60B9DC43-2A65-46DF-B0A0-46A82CC83F85}" dt="2019-03-09T19:50:23.988" v="2090" actId="20577"/>
        <pc:sldMkLst>
          <pc:docMk/>
          <pc:sldMk cId="3969179170" sldId="260"/>
        </pc:sldMkLst>
        <pc:spChg chg="mod">
          <ac:chgData name="Petr Vyleta" userId="6234ca6073918a22" providerId="LiveId" clId="{60B9DC43-2A65-46DF-B0A0-46A82CC83F85}" dt="2019-03-09T19:44:13.429" v="2004" actId="403"/>
          <ac:spMkLst>
            <pc:docMk/>
            <pc:sldMk cId="3969179170" sldId="260"/>
            <ac:spMk id="37" creationId="{00000000-0000-0000-0000-000000000000}"/>
          </ac:spMkLst>
        </pc:spChg>
        <pc:grpChg chg="del">
          <ac:chgData name="Petr Vyleta" userId="6234ca6073918a22" providerId="LiveId" clId="{60B9DC43-2A65-46DF-B0A0-46A82CC83F85}" dt="2019-03-09T19:44:17.961" v="2005" actId="478"/>
          <ac:grpSpMkLst>
            <pc:docMk/>
            <pc:sldMk cId="3969179170" sldId="260"/>
            <ac:grpSpMk id="2" creationId="{FC349E2A-509A-4BF9-AB95-A9D77E852A6C}"/>
          </ac:grpSpMkLst>
        </pc:grpChg>
      </pc:sldChg>
      <pc:sldChg chg="del">
        <pc:chgData name="Petr Vyleta" userId="6234ca6073918a22" providerId="LiveId" clId="{60B9DC43-2A65-46DF-B0A0-46A82CC83F85}" dt="2019-03-09T19:47:58.905" v="2080" actId="2696"/>
        <pc:sldMkLst>
          <pc:docMk/>
          <pc:sldMk cId="953523461" sldId="261"/>
        </pc:sldMkLst>
      </pc:sldChg>
      <pc:sldChg chg="modSp add modNotesTx">
        <pc:chgData name="Petr Vyleta" userId="6234ca6073918a22" providerId="LiveId" clId="{60B9DC43-2A65-46DF-B0A0-46A82CC83F85}" dt="2019-03-09T19:47:16.601" v="2075" actId="6549"/>
        <pc:sldMkLst>
          <pc:docMk/>
          <pc:sldMk cId="118017037" sldId="263"/>
        </pc:sldMkLst>
        <pc:spChg chg="mod">
          <ac:chgData name="Petr Vyleta" userId="6234ca6073918a22" providerId="LiveId" clId="{60B9DC43-2A65-46DF-B0A0-46A82CC83F85}" dt="2019-03-09T19:46:38.653" v="2042" actId="20577"/>
          <ac:spMkLst>
            <pc:docMk/>
            <pc:sldMk cId="118017037" sldId="263"/>
            <ac:spMk id="37" creationId="{00000000-0000-0000-0000-000000000000}"/>
          </ac:spMkLst>
        </pc:spChg>
      </pc:sldChg>
      <pc:sldChg chg="modSp add modNotesTx">
        <pc:chgData name="Petr Vyleta" userId="6234ca6073918a22" providerId="LiveId" clId="{60B9DC43-2A65-46DF-B0A0-46A82CC83F85}" dt="2019-03-09T19:47:20.950" v="2076" actId="6549"/>
        <pc:sldMkLst>
          <pc:docMk/>
          <pc:sldMk cId="1460693723" sldId="264"/>
        </pc:sldMkLst>
        <pc:spChg chg="mod">
          <ac:chgData name="Petr Vyleta" userId="6234ca6073918a22" providerId="LiveId" clId="{60B9DC43-2A65-46DF-B0A0-46A82CC83F85}" dt="2019-03-09T19:47:08.122" v="2074" actId="20577"/>
          <ac:spMkLst>
            <pc:docMk/>
            <pc:sldMk cId="1460693723" sldId="264"/>
            <ac:spMk id="37" creationId="{00000000-0000-0000-0000-000000000000}"/>
          </ac:spMkLst>
        </pc:spChg>
      </pc:sldChg>
      <pc:sldChg chg="modSp add modNotesTx">
        <pc:chgData name="Petr Vyleta" userId="6234ca6073918a22" providerId="LiveId" clId="{60B9DC43-2A65-46DF-B0A0-46A82CC83F85}" dt="2019-03-09T19:47:31.508" v="2077" actId="6549"/>
        <pc:sldMkLst>
          <pc:docMk/>
          <pc:sldMk cId="3539328622" sldId="265"/>
        </pc:sldMkLst>
        <pc:spChg chg="mod">
          <ac:chgData name="Petr Vyleta" userId="6234ca6073918a22" providerId="LiveId" clId="{60B9DC43-2A65-46DF-B0A0-46A82CC83F85}" dt="2019-03-09T19:47:01.428" v="2073" actId="20577"/>
          <ac:spMkLst>
            <pc:docMk/>
            <pc:sldMk cId="3539328622" sldId="265"/>
            <ac:spMk id="37" creationId="{00000000-0000-0000-0000-000000000000}"/>
          </ac:spMkLst>
        </pc:spChg>
      </pc:sldChg>
      <pc:sldChg chg="modSp add ord modNotesTx">
        <pc:chgData name="Petr Vyleta" userId="6234ca6073918a22" providerId="LiveId" clId="{60B9DC43-2A65-46DF-B0A0-46A82CC83F85}" dt="2019-03-09T19:52:12.828" v="2116" actId="20577"/>
        <pc:sldMkLst>
          <pc:docMk/>
          <pc:sldMk cId="2208000174" sldId="266"/>
        </pc:sldMkLst>
        <pc:spChg chg="mod">
          <ac:chgData name="Petr Vyleta" userId="6234ca6073918a22" providerId="LiveId" clId="{60B9DC43-2A65-46DF-B0A0-46A82CC83F85}" dt="2019-03-09T19:51:37.029" v="2111" actId="20577"/>
          <ac:spMkLst>
            <pc:docMk/>
            <pc:sldMk cId="2208000174" sldId="266"/>
            <ac:spMk id="37" creationId="{00000000-0000-0000-0000-000000000000}"/>
          </ac:spMkLst>
        </pc:spChg>
      </pc:sldChg>
      <pc:sldChg chg="modSp add modNotesTx">
        <pc:chgData name="Petr Vyleta" userId="6234ca6073918a22" providerId="LiveId" clId="{60B9DC43-2A65-46DF-B0A0-46A82CC83F85}" dt="2019-03-09T19:54:45.673" v="2182" actId="20577"/>
        <pc:sldMkLst>
          <pc:docMk/>
          <pc:sldMk cId="2197765933" sldId="267"/>
        </pc:sldMkLst>
        <pc:spChg chg="mod">
          <ac:chgData name="Petr Vyleta" userId="6234ca6073918a22" providerId="LiveId" clId="{60B9DC43-2A65-46DF-B0A0-46A82CC83F85}" dt="2019-03-09T19:53:02.642" v="2136" actId="20577"/>
          <ac:spMkLst>
            <pc:docMk/>
            <pc:sldMk cId="2197765933" sldId="267"/>
            <ac:spMk id="37" creationId="{00000000-0000-0000-0000-000000000000}"/>
          </ac:spMkLst>
        </pc:spChg>
      </pc:sldChg>
      <pc:sldChg chg="modSp add modNotesTx">
        <pc:chgData name="Petr Vyleta" userId="6234ca6073918a22" providerId="LiveId" clId="{60B9DC43-2A65-46DF-B0A0-46A82CC83F85}" dt="2019-03-09T19:54:56.722" v="2186" actId="20577"/>
        <pc:sldMkLst>
          <pc:docMk/>
          <pc:sldMk cId="2037778219" sldId="268"/>
        </pc:sldMkLst>
        <pc:spChg chg="mod">
          <ac:chgData name="Petr Vyleta" userId="6234ca6073918a22" providerId="LiveId" clId="{60B9DC43-2A65-46DF-B0A0-46A82CC83F85}" dt="2019-03-09T19:53:44.706" v="2162" actId="20577"/>
          <ac:spMkLst>
            <pc:docMk/>
            <pc:sldMk cId="2037778219" sldId="268"/>
            <ac:spMk id="37" creationId="{00000000-0000-0000-0000-000000000000}"/>
          </ac:spMkLst>
        </pc:spChg>
      </pc:sldChg>
      <pc:sldChg chg="modSp add del modNotesTx">
        <pc:chgData name="Petr Vyleta" userId="6234ca6073918a22" providerId="LiveId" clId="{60B9DC43-2A65-46DF-B0A0-46A82CC83F85}" dt="2019-03-09T19:55:12.471" v="2191" actId="6549"/>
        <pc:sldMkLst>
          <pc:docMk/>
          <pc:sldMk cId="1997767710" sldId="269"/>
        </pc:sldMkLst>
        <pc:spChg chg="mod">
          <ac:chgData name="Petr Vyleta" userId="6234ca6073918a22" providerId="LiveId" clId="{60B9DC43-2A65-46DF-B0A0-46A82CC83F85}" dt="2019-03-09T19:54:11.843" v="2180" actId="20577"/>
          <ac:spMkLst>
            <pc:docMk/>
            <pc:sldMk cId="1997767710" sldId="269"/>
            <ac:spMk id="37" creationId="{00000000-0000-0000-0000-000000000000}"/>
          </ac:spMkLst>
        </pc:spChg>
      </pc:sldChg>
      <pc:sldChg chg="modSp add">
        <pc:chgData name="Petr Vyleta" userId="6234ca6073918a22" providerId="LiveId" clId="{60B9DC43-2A65-46DF-B0A0-46A82CC83F85}" dt="2019-03-09T19:55:37.173" v="2204" actId="20577"/>
        <pc:sldMkLst>
          <pc:docMk/>
          <pc:sldMk cId="359107855" sldId="270"/>
        </pc:sldMkLst>
        <pc:spChg chg="mod">
          <ac:chgData name="Petr Vyleta" userId="6234ca6073918a22" providerId="LiveId" clId="{60B9DC43-2A65-46DF-B0A0-46A82CC83F85}" dt="2019-03-09T19:55:37.173" v="2204" actId="20577"/>
          <ac:spMkLst>
            <pc:docMk/>
            <pc:sldMk cId="359107855" sldId="270"/>
            <ac:spMk id="3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B546970-C7F2-4FB2-AE81-8FB0AED278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03FCE6B2-19DD-4EC7-B315-062FFCE414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626F86-6859-47D8-A0A5-F020889F21D1}" type="datetimeFigureOut">
              <a:rPr lang="en-IN" smtClean="0"/>
              <a:t>09-03-2019</a:t>
            </a:fld>
            <a:endParaRPr lang="en-IN"/>
          </a:p>
        </p:txBody>
      </p:sp>
      <p:sp>
        <p:nvSpPr>
          <p:cNvPr id="4" name="Footer Placeholder 3">
            <a:extLst>
              <a:ext uri="{FF2B5EF4-FFF2-40B4-BE49-F238E27FC236}">
                <a16:creationId xmlns:a16="http://schemas.microsoft.com/office/drawing/2014/main" xmlns="" id="{2414248A-BC95-41B8-BD90-509D953D7B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1A95A17-70A1-433B-B9FF-43F1CEBE88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BEE68F-63CA-4240-A49B-88C5E71F87FC}" type="slidenum">
              <a:rPr lang="en-IN" smtClean="0"/>
              <a:t>‹#›</a:t>
            </a:fld>
            <a:endParaRPr lang="en-IN"/>
          </a:p>
        </p:txBody>
      </p:sp>
    </p:spTree>
    <p:extLst>
      <p:ext uri="{BB962C8B-B14F-4D97-AF65-F5344CB8AC3E}">
        <p14:creationId xmlns:p14="http://schemas.microsoft.com/office/powerpoint/2010/main" val="2548306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F7001-96B3-4AF3-931C-68BD0BEF4185}" type="datetimeFigureOut">
              <a:rPr lang="en-IN" smtClean="0"/>
              <a:t>09-03-2019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3730B-371C-43D4-82CD-5025C5B32243}" type="slidenum">
              <a:rPr lang="en-IN" smtClean="0"/>
              <a:t>‹#›</a:t>
            </a:fld>
            <a:endParaRPr lang="en-IN"/>
          </a:p>
        </p:txBody>
      </p:sp>
    </p:spTree>
    <p:extLst>
      <p:ext uri="{BB962C8B-B14F-4D97-AF65-F5344CB8AC3E}">
        <p14:creationId xmlns:p14="http://schemas.microsoft.com/office/powerpoint/2010/main" val="397481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https://pixabay.com/en/notebook-work-girl-computer-woman-2386034/</a:t>
            </a: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cs-CZ" sz="1200" kern="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Have more fun, together!  </a:t>
            </a:r>
          </a:p>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a:t>
            </a:fld>
            <a:endParaRPr lang="en-IN"/>
          </a:p>
        </p:txBody>
      </p:sp>
    </p:spTree>
    <p:extLst>
      <p:ext uri="{BB962C8B-B14F-4D97-AF65-F5344CB8AC3E}">
        <p14:creationId xmlns:p14="http://schemas.microsoft.com/office/powerpoint/2010/main" val="82228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Isn’t it beautiful? We allow you, to have fun in a way you could not imagine before. Thanks to the simple design, you can play almost infinite number of games, and you need only a small Raspberry Pi and your Android phone and if you want to, you can already download the app on Google play, and the Raspberry sources on our GitHub. </a:t>
            </a:r>
          </a:p>
          <a:p>
            <a:endParaRPr lang="en-US" dirty="0"/>
          </a:p>
          <a:p>
            <a:r>
              <a:rPr lang="en-US" dirty="0"/>
              <a:t>And for the future versions of our app? In theory we an get rid of the Raspberry Pi completely, we can add more sensors, we can add “crazy mode” which changes the controls for the players after every 30 seconds or so, and we would like to add support for multiple teams competing against each other. The possibilities are infinite and are just around the corner.</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10</a:t>
            </a:fld>
            <a:endParaRPr lang="en-IN"/>
          </a:p>
        </p:txBody>
      </p:sp>
    </p:spTree>
    <p:extLst>
      <p:ext uri="{BB962C8B-B14F-4D97-AF65-F5344CB8AC3E}">
        <p14:creationId xmlns:p14="http://schemas.microsoft.com/office/powerpoint/2010/main" val="1384881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Hands</a:t>
            </a:r>
            <a:r>
              <a:rPr lang="cs-CZ" dirty="0"/>
              <a:t> up </a:t>
            </a:r>
            <a:r>
              <a:rPr lang="cs-CZ" dirty="0" err="1"/>
              <a:t>who</a:t>
            </a:r>
            <a:r>
              <a:rPr lang="cs-CZ" dirty="0"/>
              <a:t> </a:t>
            </a:r>
            <a:r>
              <a:rPr lang="cs-CZ" dirty="0" err="1"/>
              <a:t>plays</a:t>
            </a:r>
            <a:r>
              <a:rPr lang="cs-CZ" dirty="0"/>
              <a:t> </a:t>
            </a:r>
            <a:r>
              <a:rPr lang="cs-CZ" dirty="0" err="1"/>
              <a:t>some</a:t>
            </a:r>
            <a:r>
              <a:rPr lang="cs-CZ" dirty="0"/>
              <a:t> </a:t>
            </a:r>
            <a:r>
              <a:rPr lang="cs-CZ" dirty="0" err="1"/>
              <a:t>computer</a:t>
            </a:r>
            <a:r>
              <a:rPr lang="cs-CZ" dirty="0"/>
              <a:t> </a:t>
            </a:r>
            <a:r>
              <a:rPr lang="cs-CZ" dirty="0" err="1"/>
              <a:t>games</a:t>
            </a:r>
            <a:r>
              <a:rPr lang="cs-CZ" dirty="0"/>
              <a:t>! (</a:t>
            </a:r>
            <a:r>
              <a:rPr lang="cs-CZ" dirty="0" err="1"/>
              <a:t>Seems</a:t>
            </a:r>
            <a:r>
              <a:rPr lang="cs-CZ" dirty="0"/>
              <a:t> </a:t>
            </a:r>
            <a:r>
              <a:rPr lang="cs-CZ" dirty="0" err="1"/>
              <a:t>you</a:t>
            </a:r>
            <a:r>
              <a:rPr lang="cs-CZ" dirty="0"/>
              <a:t> are a bit </a:t>
            </a:r>
            <a:r>
              <a:rPr lang="cs-CZ" dirty="0" err="1"/>
              <a:t>ashamed</a:t>
            </a:r>
            <a:r>
              <a:rPr lang="cs-CZ" dirty="0"/>
              <a:t> to </a:t>
            </a:r>
            <a:r>
              <a:rPr lang="cs-CZ" dirty="0" err="1"/>
              <a:t>admit</a:t>
            </a:r>
            <a:r>
              <a:rPr lang="cs-CZ" dirty="0"/>
              <a:t> </a:t>
            </a:r>
            <a:r>
              <a:rPr lang="cs-CZ" dirty="0" err="1"/>
              <a:t>that</a:t>
            </a:r>
            <a:r>
              <a:rPr lang="cs-CZ" dirty="0"/>
              <a:t>, but I </a:t>
            </a:r>
            <a:r>
              <a:rPr lang="cs-CZ" dirty="0" err="1"/>
              <a:t>would</a:t>
            </a:r>
            <a:r>
              <a:rPr lang="cs-CZ" dirty="0"/>
              <a:t> </a:t>
            </a:r>
            <a:r>
              <a:rPr lang="cs-CZ" dirty="0" err="1"/>
              <a:t>assume</a:t>
            </a:r>
            <a:r>
              <a:rPr lang="cs-CZ" dirty="0"/>
              <a:t> most </a:t>
            </a:r>
            <a:r>
              <a:rPr lang="cs-CZ" dirty="0" err="1"/>
              <a:t>of</a:t>
            </a:r>
            <a:r>
              <a:rPr lang="cs-CZ" dirty="0"/>
              <a:t> </a:t>
            </a:r>
            <a:r>
              <a:rPr lang="cs-CZ" dirty="0" err="1"/>
              <a:t>you</a:t>
            </a:r>
            <a:r>
              <a:rPr lang="cs-CZ" dirty="0"/>
              <a:t> play).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err="1"/>
              <a:t>Well</a:t>
            </a:r>
            <a:r>
              <a:rPr lang="cs-CZ" dirty="0"/>
              <a:t>, and I </a:t>
            </a:r>
            <a:r>
              <a:rPr lang="cs-CZ" dirty="0" err="1"/>
              <a:t>am</a:t>
            </a:r>
            <a:r>
              <a:rPr lang="cs-CZ" dirty="0"/>
              <a:t> </a:t>
            </a:r>
            <a:r>
              <a:rPr lang="cs-CZ" dirty="0" err="1"/>
              <a:t>pretty</a:t>
            </a:r>
            <a:r>
              <a:rPr lang="cs-CZ" dirty="0"/>
              <a:t> </a:t>
            </a:r>
            <a:r>
              <a:rPr lang="cs-CZ" dirty="0" err="1"/>
              <a:t>sure</a:t>
            </a:r>
            <a:r>
              <a:rPr lang="cs-CZ" dirty="0"/>
              <a:t>, </a:t>
            </a:r>
            <a:r>
              <a:rPr lang="cs-CZ" dirty="0" err="1"/>
              <a:t>that</a:t>
            </a:r>
            <a:r>
              <a:rPr lang="cs-CZ" dirty="0"/>
              <a:t> </a:t>
            </a:r>
            <a:r>
              <a:rPr lang="cs-CZ" dirty="0" err="1"/>
              <a:t>you</a:t>
            </a:r>
            <a:r>
              <a:rPr lang="cs-CZ" dirty="0"/>
              <a:t> </a:t>
            </a:r>
            <a:r>
              <a:rPr lang="cs-CZ" dirty="0" err="1"/>
              <a:t>have</a:t>
            </a:r>
            <a:r>
              <a:rPr lang="cs-CZ" dirty="0"/>
              <a:t> </a:t>
            </a:r>
            <a:r>
              <a:rPr lang="cs-CZ" dirty="0" err="1"/>
              <a:t>that</a:t>
            </a:r>
            <a:r>
              <a:rPr lang="cs-CZ" dirty="0"/>
              <a:t> </a:t>
            </a:r>
            <a:r>
              <a:rPr lang="cs-CZ" dirty="0" err="1"/>
              <a:t>one</a:t>
            </a:r>
            <a:r>
              <a:rPr lang="cs-CZ" dirty="0"/>
              <a:t> game, </a:t>
            </a:r>
            <a:r>
              <a:rPr lang="cs-CZ" dirty="0" err="1"/>
              <a:t>you</a:t>
            </a:r>
            <a:r>
              <a:rPr lang="cs-CZ" dirty="0"/>
              <a:t> </a:t>
            </a:r>
            <a:r>
              <a:rPr lang="cs-CZ" dirty="0" err="1"/>
              <a:t>played</a:t>
            </a:r>
            <a:r>
              <a:rPr lang="cs-CZ" dirty="0"/>
              <a:t> </a:t>
            </a:r>
            <a:r>
              <a:rPr lang="cs-CZ" dirty="0" err="1"/>
              <a:t>when</a:t>
            </a:r>
            <a:r>
              <a:rPr lang="cs-CZ" dirty="0"/>
              <a:t> </a:t>
            </a:r>
            <a:r>
              <a:rPr lang="cs-CZ" dirty="0" err="1"/>
              <a:t>you</a:t>
            </a:r>
            <a:r>
              <a:rPr lang="cs-CZ" dirty="0"/>
              <a:t> </a:t>
            </a:r>
            <a:r>
              <a:rPr lang="cs-CZ" dirty="0" err="1"/>
              <a:t>were</a:t>
            </a:r>
            <a:r>
              <a:rPr lang="cs-CZ" dirty="0"/>
              <a:t> </a:t>
            </a:r>
            <a:r>
              <a:rPr lang="cs-CZ" dirty="0" err="1"/>
              <a:t>children</a:t>
            </a:r>
            <a:r>
              <a:rPr lang="cs-CZ" dirty="0"/>
              <a:t>. </a:t>
            </a:r>
            <a:r>
              <a:rPr lang="cs-CZ" dirty="0" err="1"/>
              <a:t>Duke</a:t>
            </a:r>
            <a:r>
              <a:rPr lang="cs-CZ" dirty="0"/>
              <a:t> </a:t>
            </a:r>
            <a:r>
              <a:rPr lang="cs-CZ" dirty="0" err="1"/>
              <a:t>Nukem</a:t>
            </a:r>
            <a:r>
              <a:rPr lang="cs-CZ" dirty="0"/>
              <a:t> 3D? </a:t>
            </a:r>
            <a:r>
              <a:rPr lang="cs-CZ" dirty="0" err="1"/>
              <a:t>Wolfenstein</a:t>
            </a:r>
            <a:r>
              <a:rPr lang="cs-CZ" dirty="0"/>
              <a:t>? </a:t>
            </a:r>
            <a:r>
              <a:rPr lang="cs-CZ" dirty="0" err="1"/>
              <a:t>Need</a:t>
            </a:r>
            <a:r>
              <a:rPr lang="cs-CZ" dirty="0"/>
              <a:t> </a:t>
            </a:r>
            <a:r>
              <a:rPr lang="cs-CZ" dirty="0" err="1"/>
              <a:t>for</a:t>
            </a:r>
            <a:r>
              <a:rPr lang="cs-CZ" dirty="0"/>
              <a:t> Speed </a:t>
            </a:r>
            <a:r>
              <a:rPr lang="cs-CZ" dirty="0" err="1"/>
              <a:t>Undergroung</a:t>
            </a:r>
            <a:r>
              <a:rPr lang="cs-CZ" dirty="0"/>
              <a:t> are mine </a:t>
            </a:r>
            <a:r>
              <a:rPr lang="cs-CZ" dirty="0" err="1"/>
              <a:t>for</a:t>
            </a:r>
            <a:r>
              <a:rPr lang="cs-CZ" dirty="0"/>
              <a:t> instance. And </a:t>
            </a:r>
            <a:r>
              <a:rPr lang="cs-CZ" dirty="0" err="1"/>
              <a:t>those</a:t>
            </a:r>
            <a:r>
              <a:rPr lang="cs-CZ" dirty="0"/>
              <a:t> </a:t>
            </a:r>
            <a:r>
              <a:rPr lang="cs-CZ" dirty="0" err="1"/>
              <a:t>games</a:t>
            </a:r>
            <a:r>
              <a:rPr lang="cs-CZ" dirty="0"/>
              <a:t> </a:t>
            </a:r>
            <a:r>
              <a:rPr lang="cs-CZ" dirty="0" err="1"/>
              <a:t>were</a:t>
            </a:r>
            <a:r>
              <a:rPr lang="cs-CZ" dirty="0"/>
              <a:t> a lot </a:t>
            </a:r>
            <a:r>
              <a:rPr lang="cs-CZ" dirty="0" err="1"/>
              <a:t>of</a:t>
            </a:r>
            <a:r>
              <a:rPr lang="cs-CZ" dirty="0"/>
              <a:t> </a:t>
            </a:r>
            <a:r>
              <a:rPr lang="cs-CZ" dirty="0" err="1"/>
              <a:t>fun</a:t>
            </a:r>
            <a:r>
              <a:rPr lang="cs-CZ" dirty="0"/>
              <a:t>, but Do I play </a:t>
            </a:r>
            <a:r>
              <a:rPr lang="cs-CZ" dirty="0" err="1"/>
              <a:t>them</a:t>
            </a:r>
            <a:r>
              <a:rPr lang="cs-CZ" dirty="0"/>
              <a:t> </a:t>
            </a:r>
            <a:r>
              <a:rPr lang="cs-CZ" dirty="0" err="1"/>
              <a:t>today</a:t>
            </a:r>
            <a:r>
              <a:rPr lang="cs-CZ" dirty="0"/>
              <a:t>? Not </a:t>
            </a:r>
            <a:r>
              <a:rPr lang="cs-CZ" dirty="0" err="1"/>
              <a:t>anymore</a:t>
            </a:r>
            <a:r>
              <a:rPr lang="cs-CZ" dirty="0"/>
              <a:t>. I </a:t>
            </a:r>
            <a:r>
              <a:rPr lang="cs-CZ" dirty="0" err="1"/>
              <a:t>played</a:t>
            </a:r>
            <a:r>
              <a:rPr lang="cs-CZ" dirty="0"/>
              <a:t> </a:t>
            </a:r>
            <a:r>
              <a:rPr lang="cs-CZ" dirty="0" err="1"/>
              <a:t>them</a:t>
            </a:r>
            <a:r>
              <a:rPr lang="cs-CZ" dirty="0"/>
              <a:t> </a:t>
            </a:r>
            <a:r>
              <a:rPr lang="cs-CZ" dirty="0" err="1"/>
              <a:t>for</a:t>
            </a:r>
            <a:r>
              <a:rPr lang="cs-CZ" dirty="0"/>
              <a:t> so long </a:t>
            </a:r>
            <a:r>
              <a:rPr lang="cs-CZ" dirty="0" err="1"/>
              <a:t>that</a:t>
            </a:r>
            <a:r>
              <a:rPr lang="cs-CZ" dirty="0"/>
              <a:t> – </a:t>
            </a:r>
            <a:r>
              <a:rPr lang="cs-CZ" dirty="0" err="1"/>
              <a:t>well</a:t>
            </a:r>
            <a:r>
              <a:rPr lang="cs-CZ" dirty="0"/>
              <a:t> – </a:t>
            </a:r>
            <a:r>
              <a:rPr lang="cs-CZ" dirty="0" err="1"/>
              <a:t>the</a:t>
            </a:r>
            <a:r>
              <a:rPr lang="cs-CZ" dirty="0"/>
              <a:t> </a:t>
            </a:r>
            <a:r>
              <a:rPr lang="cs-CZ" dirty="0" err="1"/>
              <a:t>fun</a:t>
            </a:r>
            <a:r>
              <a:rPr lang="cs-CZ" dirty="0"/>
              <a:t> </a:t>
            </a:r>
            <a:r>
              <a:rPr lang="cs-CZ" dirty="0" err="1"/>
              <a:t>is</a:t>
            </a:r>
            <a:r>
              <a:rPr lang="cs-CZ" dirty="0"/>
              <a:t> </a:t>
            </a:r>
            <a:r>
              <a:rPr lang="cs-CZ" dirty="0" err="1"/>
              <a:t>gone</a:t>
            </a:r>
            <a:r>
              <a:rPr lang="cs-CZ" dirty="0"/>
              <a:t>, </a:t>
            </a:r>
            <a:r>
              <a:rPr lang="cs-CZ" dirty="0" err="1"/>
              <a:t>they</a:t>
            </a:r>
            <a:r>
              <a:rPr lang="cs-CZ" dirty="0"/>
              <a:t> are </a:t>
            </a:r>
            <a:r>
              <a:rPr lang="cs-CZ" dirty="0" err="1"/>
              <a:t>way</a:t>
            </a:r>
            <a:r>
              <a:rPr lang="cs-CZ" dirty="0"/>
              <a:t> </a:t>
            </a:r>
            <a:r>
              <a:rPr lang="cs-CZ" dirty="0" err="1"/>
              <a:t>too</a:t>
            </a:r>
            <a:r>
              <a:rPr lang="cs-CZ" dirty="0"/>
              <a:t> </a:t>
            </a:r>
            <a:r>
              <a:rPr lang="cs-CZ" dirty="0" err="1"/>
              <a:t>familiar</a:t>
            </a:r>
            <a:r>
              <a:rPr lang="cs-CZ" dirty="0"/>
              <a:t>.</a:t>
            </a:r>
          </a:p>
          <a:p>
            <a:endParaRPr lang="cs-CZ" dirty="0"/>
          </a:p>
          <a:p>
            <a:r>
              <a:rPr lang="cs-CZ" dirty="0"/>
              <a:t>But </a:t>
            </a:r>
            <a:r>
              <a:rPr lang="cs-CZ" dirty="0" err="1"/>
              <a:t>What</a:t>
            </a:r>
            <a:r>
              <a:rPr lang="cs-CZ" dirty="0"/>
              <a:t> </a:t>
            </a:r>
            <a:r>
              <a:rPr lang="cs-CZ" dirty="0" err="1"/>
              <a:t>if</a:t>
            </a:r>
            <a:r>
              <a:rPr lang="cs-CZ" dirty="0"/>
              <a:t> I </a:t>
            </a:r>
            <a:r>
              <a:rPr lang="cs-CZ" dirty="0" err="1"/>
              <a:t>told</a:t>
            </a:r>
            <a:r>
              <a:rPr lang="cs-CZ" dirty="0"/>
              <a:t> </a:t>
            </a:r>
            <a:r>
              <a:rPr lang="cs-CZ" dirty="0" err="1"/>
              <a:t>you</a:t>
            </a:r>
            <a:r>
              <a:rPr lang="cs-CZ" dirty="0"/>
              <a:t> </a:t>
            </a:r>
            <a:r>
              <a:rPr lang="cs-CZ" dirty="0" err="1"/>
              <a:t>there</a:t>
            </a:r>
            <a:r>
              <a:rPr lang="cs-CZ" dirty="0"/>
              <a:t> </a:t>
            </a:r>
            <a:r>
              <a:rPr lang="cs-CZ" dirty="0" err="1"/>
              <a:t>is</a:t>
            </a:r>
            <a:r>
              <a:rPr lang="cs-CZ" dirty="0"/>
              <a:t> a </a:t>
            </a:r>
            <a:r>
              <a:rPr lang="cs-CZ" dirty="0" err="1"/>
              <a:t>way</a:t>
            </a:r>
            <a:r>
              <a:rPr lang="cs-CZ" dirty="0"/>
              <a:t> to </a:t>
            </a:r>
            <a:r>
              <a:rPr lang="cs-CZ" dirty="0" err="1"/>
              <a:t>enjoy</a:t>
            </a:r>
            <a:r>
              <a:rPr lang="cs-CZ" dirty="0"/>
              <a:t> </a:t>
            </a:r>
            <a:r>
              <a:rPr lang="cs-CZ" dirty="0" err="1"/>
              <a:t>the</a:t>
            </a:r>
            <a:r>
              <a:rPr lang="cs-CZ" dirty="0"/>
              <a:t> </a:t>
            </a:r>
            <a:r>
              <a:rPr lang="cs-CZ" dirty="0" err="1"/>
              <a:t>games</a:t>
            </a:r>
            <a:r>
              <a:rPr lang="cs-CZ" dirty="0"/>
              <a:t> </a:t>
            </a:r>
            <a:r>
              <a:rPr lang="cs-CZ" dirty="0" err="1"/>
              <a:t>once</a:t>
            </a:r>
            <a:r>
              <a:rPr lang="cs-CZ" dirty="0"/>
              <a:t> </a:t>
            </a:r>
            <a:r>
              <a:rPr lang="cs-CZ" dirty="0" err="1"/>
              <a:t>again</a:t>
            </a:r>
            <a:r>
              <a:rPr lang="cs-CZ" dirty="0"/>
              <a:t>. To </a:t>
            </a:r>
            <a:r>
              <a:rPr lang="cs-CZ" dirty="0" err="1"/>
              <a:t>share</a:t>
            </a:r>
            <a:r>
              <a:rPr lang="cs-CZ" dirty="0"/>
              <a:t> </a:t>
            </a:r>
            <a:r>
              <a:rPr lang="cs-CZ" dirty="0" err="1"/>
              <a:t>that</a:t>
            </a:r>
            <a:r>
              <a:rPr lang="cs-CZ" dirty="0"/>
              <a:t> </a:t>
            </a:r>
            <a:r>
              <a:rPr lang="cs-CZ" dirty="0" err="1"/>
              <a:t>joy</a:t>
            </a:r>
            <a:r>
              <a:rPr lang="cs-CZ" dirty="0"/>
              <a:t> </a:t>
            </a:r>
            <a:r>
              <a:rPr lang="cs-CZ" dirty="0" err="1"/>
              <a:t>with</a:t>
            </a:r>
            <a:r>
              <a:rPr lang="cs-CZ" dirty="0"/>
              <a:t> </a:t>
            </a:r>
            <a:r>
              <a:rPr lang="cs-CZ" dirty="0" err="1"/>
              <a:t>your</a:t>
            </a:r>
            <a:r>
              <a:rPr lang="cs-CZ" dirty="0"/>
              <a:t> </a:t>
            </a:r>
            <a:r>
              <a:rPr lang="cs-CZ" dirty="0" err="1"/>
              <a:t>friends</a:t>
            </a:r>
            <a:r>
              <a:rPr lang="cs-CZ" dirty="0"/>
              <a:t>, and to make </a:t>
            </a:r>
            <a:r>
              <a:rPr lang="cs-CZ" dirty="0" err="1"/>
              <a:t>virtually</a:t>
            </a:r>
            <a:r>
              <a:rPr lang="cs-CZ" dirty="0"/>
              <a:t> any game a multiplayer </a:t>
            </a:r>
            <a:r>
              <a:rPr lang="cs-CZ" dirty="0" err="1"/>
              <a:t>cooperative</a:t>
            </a:r>
            <a:r>
              <a:rPr lang="cs-CZ" dirty="0"/>
              <a:t> party game. Let</a:t>
            </a:r>
            <a:r>
              <a:rPr lang="en-US" dirty="0"/>
              <a:t>’s see how it works.</a:t>
            </a:r>
            <a:endParaRPr lang="cs-CZ" dirty="0"/>
          </a:p>
          <a:p>
            <a:endParaRPr lang="cs-CZ" dirty="0"/>
          </a:p>
          <a:p>
            <a:r>
              <a:rPr lang="cs-CZ" dirty="0" err="1"/>
              <a:t>The</a:t>
            </a:r>
            <a:r>
              <a:rPr lang="cs-CZ" dirty="0"/>
              <a:t> idea </a:t>
            </a:r>
            <a:r>
              <a:rPr lang="cs-CZ" dirty="0" err="1"/>
              <a:t>is</a:t>
            </a:r>
            <a:r>
              <a:rPr lang="cs-CZ" dirty="0"/>
              <a:t> </a:t>
            </a:r>
            <a:r>
              <a:rPr lang="cs-CZ" dirty="0" err="1"/>
              <a:t>pretty</a:t>
            </a:r>
            <a:r>
              <a:rPr lang="cs-CZ" dirty="0"/>
              <a:t> </a:t>
            </a:r>
            <a:r>
              <a:rPr lang="cs-CZ" dirty="0" err="1"/>
              <a:t>simple</a:t>
            </a:r>
            <a:r>
              <a:rPr lang="cs-CZ" dirty="0"/>
              <a:t>. </a:t>
            </a:r>
            <a:r>
              <a:rPr lang="en-US" dirty="0"/>
              <a:t>Each of the players is responsible only for fraction of the controls, they have to cooperate and talk to each other to be successful. </a:t>
            </a:r>
            <a:r>
              <a:rPr lang="cs-CZ" dirty="0" err="1"/>
              <a:t>Say</a:t>
            </a:r>
            <a:r>
              <a:rPr lang="cs-CZ" dirty="0"/>
              <a:t>, Martin, Kamil and Petr </a:t>
            </a:r>
            <a:r>
              <a:rPr lang="cs-CZ" dirty="0" err="1"/>
              <a:t>meet</a:t>
            </a:r>
            <a:r>
              <a:rPr lang="cs-CZ" dirty="0"/>
              <a:t> on a party and </a:t>
            </a:r>
            <a:r>
              <a:rPr lang="cs-CZ" dirty="0" err="1"/>
              <a:t>would</a:t>
            </a:r>
            <a:r>
              <a:rPr lang="cs-CZ" dirty="0"/>
              <a:t> love to play </a:t>
            </a:r>
            <a:r>
              <a:rPr lang="cs-CZ" dirty="0" err="1"/>
              <a:t>Doom</a:t>
            </a:r>
            <a:r>
              <a:rPr lang="cs-CZ" dirty="0"/>
              <a:t>, </a:t>
            </a:r>
            <a:r>
              <a:rPr lang="cs-CZ" dirty="0" err="1"/>
              <a:t>together</a:t>
            </a:r>
            <a:r>
              <a:rPr lang="cs-CZ" dirty="0"/>
              <a:t>. </a:t>
            </a:r>
            <a:r>
              <a:rPr lang="en-US" dirty="0"/>
              <a:t>So with our app, they can share the control of the main character in a way, that Martin </a:t>
            </a:r>
            <a:r>
              <a:rPr lang="cs-CZ" dirty="0" err="1"/>
              <a:t>here</a:t>
            </a:r>
            <a:r>
              <a:rPr lang="cs-CZ" dirty="0"/>
              <a:t> </a:t>
            </a:r>
            <a:r>
              <a:rPr lang="cs-CZ" dirty="0" err="1"/>
              <a:t>is</a:t>
            </a:r>
            <a:r>
              <a:rPr lang="cs-CZ" dirty="0"/>
              <a:t> </a:t>
            </a:r>
            <a:r>
              <a:rPr lang="cs-CZ" dirty="0" err="1"/>
              <a:t>responsible</a:t>
            </a:r>
            <a:r>
              <a:rPr lang="cs-CZ" dirty="0"/>
              <a:t> </a:t>
            </a:r>
            <a:r>
              <a:rPr lang="cs-CZ" dirty="0" err="1"/>
              <a:t>for</a:t>
            </a:r>
            <a:r>
              <a:rPr lang="cs-CZ" dirty="0"/>
              <a:t> </a:t>
            </a:r>
            <a:r>
              <a:rPr lang="cs-CZ" dirty="0" err="1"/>
              <a:t>looking</a:t>
            </a:r>
            <a:r>
              <a:rPr lang="cs-CZ" dirty="0"/>
              <a:t> </a:t>
            </a:r>
            <a:r>
              <a:rPr lang="cs-CZ" dirty="0" err="1"/>
              <a:t>around</a:t>
            </a:r>
            <a:r>
              <a:rPr lang="cs-CZ" dirty="0"/>
              <a:t>. Kamil </a:t>
            </a:r>
            <a:r>
              <a:rPr lang="cs-CZ" dirty="0" err="1"/>
              <a:t>is</a:t>
            </a:r>
            <a:r>
              <a:rPr lang="cs-CZ" dirty="0"/>
              <a:t> </a:t>
            </a:r>
            <a:r>
              <a:rPr lang="cs-CZ" dirty="0" err="1"/>
              <a:t>responsible</a:t>
            </a:r>
            <a:r>
              <a:rPr lang="cs-CZ" dirty="0"/>
              <a:t> </a:t>
            </a:r>
            <a:r>
              <a:rPr lang="cs-CZ" dirty="0" err="1"/>
              <a:t>for</a:t>
            </a:r>
            <a:r>
              <a:rPr lang="cs-CZ" dirty="0"/>
              <a:t> </a:t>
            </a:r>
            <a:r>
              <a:rPr lang="cs-CZ" dirty="0" err="1"/>
              <a:t>the</a:t>
            </a:r>
            <a:r>
              <a:rPr lang="cs-CZ" dirty="0"/>
              <a:t> </a:t>
            </a:r>
            <a:r>
              <a:rPr lang="cs-CZ" dirty="0" err="1"/>
              <a:t>movement</a:t>
            </a:r>
            <a:r>
              <a:rPr lang="cs-CZ" dirty="0"/>
              <a:t>, and Petr </a:t>
            </a:r>
            <a:r>
              <a:rPr lang="cs-CZ" dirty="0" err="1"/>
              <a:t>for</a:t>
            </a:r>
            <a:r>
              <a:rPr lang="cs-CZ" dirty="0"/>
              <a:t> </a:t>
            </a:r>
            <a:r>
              <a:rPr lang="cs-CZ" dirty="0" err="1"/>
              <a:t>shooting</a:t>
            </a:r>
            <a:r>
              <a:rPr lang="cs-CZ" dirty="0"/>
              <a:t>.</a:t>
            </a:r>
            <a:r>
              <a:rPr lang="en-US" dirty="0"/>
              <a:t> So, together they form a sort of “Human Gamepad”.</a:t>
            </a:r>
          </a:p>
          <a:p>
            <a:endParaRPr lang="en-US" dirty="0"/>
          </a:p>
          <a:p>
            <a:r>
              <a:rPr lang="en-US" dirty="0"/>
              <a:t>Lets see how that works in real life:</a:t>
            </a:r>
          </a:p>
          <a:p>
            <a:endParaRPr lang="en-US" dirty="0"/>
          </a:p>
          <a:p>
            <a:r>
              <a:rPr lang="en-US" dirty="0"/>
              <a:t>Martin here, is tilting his phone too look around</a:t>
            </a:r>
          </a:p>
          <a:p>
            <a:r>
              <a:rPr lang="en-US" dirty="0"/>
              <a:t>Kamil has buttons to move back and forth</a:t>
            </a:r>
          </a:p>
          <a:p>
            <a:r>
              <a:rPr lang="en-US" dirty="0"/>
              <a:t>And Petr has to jump to shoot</a:t>
            </a:r>
          </a:p>
          <a:p>
            <a:endParaRPr lang="en-US" dirty="0"/>
          </a:p>
          <a:p>
            <a:r>
              <a:rPr lang="en-US" dirty="0"/>
              <a:t>(Honestly I think this is funny and we have not yet even started)</a:t>
            </a:r>
          </a:p>
          <a:p>
            <a:endParaRPr lang="en-US" dirty="0"/>
          </a:p>
          <a:p>
            <a:r>
              <a:rPr lang="en-US" dirty="0"/>
              <a:t>Isn’t it beautiful? We allow you, to have fun in a way you could not imagine before. Thanks to the simple design, you can play almost infinite number of games, and you need only a small Raspberry Pi and your Android phone and if you want to, you can already download the app on Google play, and the Raspberry sources on our GitHub. </a:t>
            </a:r>
          </a:p>
          <a:p>
            <a:endParaRPr lang="en-US" dirty="0"/>
          </a:p>
          <a:p>
            <a:r>
              <a:rPr lang="en-US" dirty="0"/>
              <a:t>And for the future versions of our app? In theory we an get rid of the Raspberry Pi completely, we can add more sensors, we can add “crazy mode” which changes the controls for the players after every 30 seconds or so, and we would like to add support for multiple teams competing against each other. The possibilities are infinite and are just around the corner.</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11</a:t>
            </a:fld>
            <a:endParaRPr lang="en-IN"/>
          </a:p>
        </p:txBody>
      </p:sp>
    </p:spTree>
    <p:extLst>
      <p:ext uri="{BB962C8B-B14F-4D97-AF65-F5344CB8AC3E}">
        <p14:creationId xmlns:p14="http://schemas.microsoft.com/office/powerpoint/2010/main" val="333910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r>
              <a:rPr lang="en-IN" baseline="0" dirty="0"/>
              <a:t> Love playing games with your friends or colleagues?</a:t>
            </a:r>
            <a:endParaRPr lang="en-IN" dirty="0"/>
          </a:p>
          <a:p>
            <a:r>
              <a:rPr lang="en-IN" dirty="0"/>
              <a:t>3.) Want to try something</a:t>
            </a:r>
            <a:r>
              <a:rPr lang="en-IN" baseline="0" dirty="0"/>
              <a:t> different?</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12</a:t>
            </a:fld>
            <a:endParaRPr lang="en-IN"/>
          </a:p>
        </p:txBody>
      </p:sp>
    </p:spTree>
    <p:extLst>
      <p:ext uri="{BB962C8B-B14F-4D97-AF65-F5344CB8AC3E}">
        <p14:creationId xmlns:p14="http://schemas.microsoft.com/office/powerpoint/2010/main" val="293440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https://pixabay.com/en/computer-keyboard-apple-laptop-2563737/</a:t>
            </a:r>
          </a:p>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13</a:t>
            </a:fld>
            <a:endParaRPr lang="en-IN"/>
          </a:p>
        </p:txBody>
      </p:sp>
    </p:spTree>
    <p:extLst>
      <p:ext uri="{BB962C8B-B14F-4D97-AF65-F5344CB8AC3E}">
        <p14:creationId xmlns:p14="http://schemas.microsoft.com/office/powerpoint/2010/main" val="357910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Hands</a:t>
            </a:r>
            <a:r>
              <a:rPr lang="cs-CZ" dirty="0"/>
              <a:t> up </a:t>
            </a:r>
            <a:r>
              <a:rPr lang="cs-CZ" dirty="0" err="1"/>
              <a:t>who</a:t>
            </a:r>
            <a:r>
              <a:rPr lang="cs-CZ" dirty="0"/>
              <a:t> </a:t>
            </a:r>
            <a:r>
              <a:rPr lang="cs-CZ" dirty="0" err="1"/>
              <a:t>plays</a:t>
            </a:r>
            <a:r>
              <a:rPr lang="cs-CZ" dirty="0"/>
              <a:t> </a:t>
            </a:r>
            <a:r>
              <a:rPr lang="cs-CZ" dirty="0" err="1"/>
              <a:t>some</a:t>
            </a:r>
            <a:r>
              <a:rPr lang="cs-CZ" dirty="0"/>
              <a:t> </a:t>
            </a:r>
            <a:r>
              <a:rPr lang="cs-CZ" dirty="0" err="1"/>
              <a:t>computer</a:t>
            </a:r>
            <a:r>
              <a:rPr lang="cs-CZ" dirty="0"/>
              <a:t> </a:t>
            </a:r>
            <a:r>
              <a:rPr lang="cs-CZ" dirty="0" err="1"/>
              <a:t>games</a:t>
            </a:r>
            <a:r>
              <a:rPr lang="cs-CZ" dirty="0"/>
              <a:t>! (</a:t>
            </a:r>
            <a:r>
              <a:rPr lang="cs-CZ" dirty="0" err="1"/>
              <a:t>Seems</a:t>
            </a:r>
            <a:r>
              <a:rPr lang="cs-CZ" dirty="0"/>
              <a:t> </a:t>
            </a:r>
            <a:r>
              <a:rPr lang="cs-CZ" dirty="0" err="1"/>
              <a:t>you</a:t>
            </a:r>
            <a:r>
              <a:rPr lang="cs-CZ" dirty="0"/>
              <a:t> are a bit </a:t>
            </a:r>
            <a:r>
              <a:rPr lang="cs-CZ" dirty="0" err="1"/>
              <a:t>ashamed</a:t>
            </a:r>
            <a:r>
              <a:rPr lang="cs-CZ" dirty="0"/>
              <a:t> to </a:t>
            </a:r>
            <a:r>
              <a:rPr lang="cs-CZ" dirty="0" err="1"/>
              <a:t>admit</a:t>
            </a:r>
            <a:r>
              <a:rPr lang="cs-CZ" dirty="0"/>
              <a:t> </a:t>
            </a:r>
            <a:r>
              <a:rPr lang="cs-CZ" dirty="0" err="1"/>
              <a:t>that</a:t>
            </a:r>
            <a:r>
              <a:rPr lang="cs-CZ" dirty="0"/>
              <a:t>, but I </a:t>
            </a:r>
            <a:r>
              <a:rPr lang="cs-CZ" dirty="0" err="1"/>
              <a:t>would</a:t>
            </a:r>
            <a:r>
              <a:rPr lang="cs-CZ" dirty="0"/>
              <a:t> </a:t>
            </a:r>
            <a:r>
              <a:rPr lang="cs-CZ" dirty="0" err="1"/>
              <a:t>assume</a:t>
            </a:r>
            <a:r>
              <a:rPr lang="cs-CZ" dirty="0"/>
              <a:t> most </a:t>
            </a:r>
            <a:r>
              <a:rPr lang="cs-CZ" dirty="0" err="1"/>
              <a:t>of</a:t>
            </a:r>
            <a:r>
              <a:rPr lang="cs-CZ" dirty="0"/>
              <a:t> </a:t>
            </a:r>
            <a:r>
              <a:rPr lang="cs-CZ" dirty="0" err="1"/>
              <a:t>you</a:t>
            </a:r>
            <a:r>
              <a:rPr lang="cs-CZ" dirty="0"/>
              <a:t> play).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err="1"/>
              <a:t>Well</a:t>
            </a:r>
            <a:r>
              <a:rPr lang="cs-CZ" dirty="0"/>
              <a:t>, and I </a:t>
            </a:r>
            <a:r>
              <a:rPr lang="cs-CZ" dirty="0" err="1"/>
              <a:t>am</a:t>
            </a:r>
            <a:r>
              <a:rPr lang="cs-CZ" dirty="0"/>
              <a:t> </a:t>
            </a:r>
            <a:r>
              <a:rPr lang="cs-CZ" dirty="0" err="1"/>
              <a:t>pretty</a:t>
            </a:r>
            <a:r>
              <a:rPr lang="cs-CZ" dirty="0"/>
              <a:t> </a:t>
            </a:r>
            <a:r>
              <a:rPr lang="cs-CZ" dirty="0" err="1"/>
              <a:t>sure</a:t>
            </a:r>
            <a:r>
              <a:rPr lang="cs-CZ" dirty="0"/>
              <a:t>, </a:t>
            </a:r>
            <a:r>
              <a:rPr lang="cs-CZ" dirty="0" err="1"/>
              <a:t>that</a:t>
            </a:r>
            <a:r>
              <a:rPr lang="cs-CZ" dirty="0"/>
              <a:t> </a:t>
            </a:r>
            <a:r>
              <a:rPr lang="cs-CZ" dirty="0" err="1"/>
              <a:t>you</a:t>
            </a:r>
            <a:r>
              <a:rPr lang="cs-CZ" dirty="0"/>
              <a:t> </a:t>
            </a:r>
            <a:r>
              <a:rPr lang="cs-CZ" dirty="0" err="1"/>
              <a:t>have</a:t>
            </a:r>
            <a:r>
              <a:rPr lang="cs-CZ" dirty="0"/>
              <a:t> </a:t>
            </a:r>
            <a:r>
              <a:rPr lang="cs-CZ" dirty="0" err="1"/>
              <a:t>that</a:t>
            </a:r>
            <a:r>
              <a:rPr lang="cs-CZ" dirty="0"/>
              <a:t> </a:t>
            </a:r>
            <a:r>
              <a:rPr lang="cs-CZ" dirty="0" err="1"/>
              <a:t>one</a:t>
            </a:r>
            <a:r>
              <a:rPr lang="cs-CZ" dirty="0"/>
              <a:t> game, </a:t>
            </a:r>
            <a:r>
              <a:rPr lang="cs-CZ" dirty="0" err="1"/>
              <a:t>you</a:t>
            </a:r>
            <a:r>
              <a:rPr lang="cs-CZ" dirty="0"/>
              <a:t> </a:t>
            </a:r>
            <a:r>
              <a:rPr lang="cs-CZ" dirty="0" err="1"/>
              <a:t>played</a:t>
            </a:r>
            <a:r>
              <a:rPr lang="cs-CZ" dirty="0"/>
              <a:t> </a:t>
            </a:r>
            <a:r>
              <a:rPr lang="cs-CZ" dirty="0" err="1"/>
              <a:t>when</a:t>
            </a:r>
            <a:r>
              <a:rPr lang="cs-CZ" dirty="0"/>
              <a:t> </a:t>
            </a:r>
            <a:r>
              <a:rPr lang="cs-CZ" dirty="0" err="1"/>
              <a:t>you</a:t>
            </a:r>
            <a:r>
              <a:rPr lang="cs-CZ" dirty="0"/>
              <a:t> </a:t>
            </a:r>
            <a:r>
              <a:rPr lang="cs-CZ" dirty="0" err="1"/>
              <a:t>were</a:t>
            </a:r>
            <a:r>
              <a:rPr lang="cs-CZ" dirty="0"/>
              <a:t> </a:t>
            </a:r>
            <a:r>
              <a:rPr lang="cs-CZ" dirty="0" err="1"/>
              <a:t>children</a:t>
            </a:r>
            <a:r>
              <a:rPr lang="cs-CZ" dirty="0"/>
              <a:t>. </a:t>
            </a:r>
            <a:r>
              <a:rPr lang="cs-CZ" dirty="0" err="1"/>
              <a:t>Duke</a:t>
            </a:r>
            <a:r>
              <a:rPr lang="cs-CZ" dirty="0"/>
              <a:t> </a:t>
            </a:r>
            <a:r>
              <a:rPr lang="cs-CZ" dirty="0" err="1"/>
              <a:t>Nukem</a:t>
            </a:r>
            <a:r>
              <a:rPr lang="cs-CZ" dirty="0"/>
              <a:t> 3D? </a:t>
            </a:r>
            <a:r>
              <a:rPr lang="cs-CZ" dirty="0" err="1"/>
              <a:t>Wolfenstein</a:t>
            </a:r>
            <a:r>
              <a:rPr lang="cs-CZ" dirty="0"/>
              <a:t>? </a:t>
            </a:r>
            <a:r>
              <a:rPr lang="cs-CZ" dirty="0" err="1"/>
              <a:t>Need</a:t>
            </a:r>
            <a:r>
              <a:rPr lang="cs-CZ" dirty="0"/>
              <a:t> </a:t>
            </a:r>
            <a:r>
              <a:rPr lang="cs-CZ" dirty="0" err="1"/>
              <a:t>for</a:t>
            </a:r>
            <a:r>
              <a:rPr lang="cs-CZ" dirty="0"/>
              <a:t> Speed </a:t>
            </a:r>
            <a:r>
              <a:rPr lang="cs-CZ" dirty="0" err="1"/>
              <a:t>Undergroung</a:t>
            </a:r>
            <a:r>
              <a:rPr lang="cs-CZ" dirty="0"/>
              <a:t> are mine </a:t>
            </a:r>
            <a:r>
              <a:rPr lang="cs-CZ" dirty="0" err="1"/>
              <a:t>for</a:t>
            </a:r>
            <a:r>
              <a:rPr lang="cs-CZ" dirty="0"/>
              <a:t> instance. And </a:t>
            </a:r>
            <a:r>
              <a:rPr lang="cs-CZ" dirty="0" err="1"/>
              <a:t>those</a:t>
            </a:r>
            <a:r>
              <a:rPr lang="cs-CZ" dirty="0"/>
              <a:t> </a:t>
            </a:r>
            <a:r>
              <a:rPr lang="cs-CZ" dirty="0" err="1"/>
              <a:t>games</a:t>
            </a:r>
            <a:r>
              <a:rPr lang="cs-CZ" dirty="0"/>
              <a:t> </a:t>
            </a:r>
            <a:r>
              <a:rPr lang="cs-CZ" dirty="0" err="1"/>
              <a:t>were</a:t>
            </a:r>
            <a:r>
              <a:rPr lang="cs-CZ" dirty="0"/>
              <a:t> a lot </a:t>
            </a:r>
            <a:r>
              <a:rPr lang="cs-CZ" dirty="0" err="1"/>
              <a:t>of</a:t>
            </a:r>
            <a:r>
              <a:rPr lang="cs-CZ" dirty="0"/>
              <a:t> </a:t>
            </a:r>
            <a:r>
              <a:rPr lang="cs-CZ" dirty="0" err="1"/>
              <a:t>fun</a:t>
            </a:r>
            <a:r>
              <a:rPr lang="cs-CZ" dirty="0"/>
              <a:t>, but Do I play </a:t>
            </a:r>
            <a:r>
              <a:rPr lang="cs-CZ" dirty="0" err="1"/>
              <a:t>them</a:t>
            </a:r>
            <a:r>
              <a:rPr lang="cs-CZ" dirty="0"/>
              <a:t> </a:t>
            </a:r>
            <a:r>
              <a:rPr lang="cs-CZ" dirty="0" err="1"/>
              <a:t>today</a:t>
            </a:r>
            <a:r>
              <a:rPr lang="cs-CZ" dirty="0"/>
              <a:t>? Not </a:t>
            </a:r>
            <a:r>
              <a:rPr lang="cs-CZ" dirty="0" err="1"/>
              <a:t>anymore</a:t>
            </a:r>
            <a:r>
              <a:rPr lang="cs-CZ" dirty="0"/>
              <a:t>. I </a:t>
            </a:r>
            <a:r>
              <a:rPr lang="cs-CZ" dirty="0" err="1"/>
              <a:t>played</a:t>
            </a:r>
            <a:r>
              <a:rPr lang="cs-CZ" dirty="0"/>
              <a:t> </a:t>
            </a:r>
            <a:r>
              <a:rPr lang="cs-CZ" dirty="0" err="1"/>
              <a:t>them</a:t>
            </a:r>
            <a:r>
              <a:rPr lang="cs-CZ" dirty="0"/>
              <a:t> </a:t>
            </a:r>
            <a:r>
              <a:rPr lang="cs-CZ" dirty="0" err="1"/>
              <a:t>for</a:t>
            </a:r>
            <a:r>
              <a:rPr lang="cs-CZ" dirty="0"/>
              <a:t> so long </a:t>
            </a:r>
            <a:r>
              <a:rPr lang="cs-CZ" dirty="0" err="1"/>
              <a:t>that</a:t>
            </a:r>
            <a:r>
              <a:rPr lang="cs-CZ" dirty="0"/>
              <a:t> – </a:t>
            </a:r>
            <a:r>
              <a:rPr lang="cs-CZ" dirty="0" err="1"/>
              <a:t>well</a:t>
            </a:r>
            <a:r>
              <a:rPr lang="cs-CZ" dirty="0"/>
              <a:t> – </a:t>
            </a:r>
            <a:r>
              <a:rPr lang="cs-CZ" dirty="0" err="1"/>
              <a:t>the</a:t>
            </a:r>
            <a:r>
              <a:rPr lang="cs-CZ" dirty="0"/>
              <a:t> </a:t>
            </a:r>
            <a:r>
              <a:rPr lang="cs-CZ" dirty="0" err="1"/>
              <a:t>fun</a:t>
            </a:r>
            <a:r>
              <a:rPr lang="cs-CZ" dirty="0"/>
              <a:t> </a:t>
            </a:r>
            <a:r>
              <a:rPr lang="cs-CZ" dirty="0" err="1"/>
              <a:t>is</a:t>
            </a:r>
            <a:r>
              <a:rPr lang="cs-CZ" dirty="0"/>
              <a:t> </a:t>
            </a:r>
            <a:r>
              <a:rPr lang="cs-CZ" dirty="0" err="1"/>
              <a:t>gone</a:t>
            </a:r>
            <a:r>
              <a:rPr lang="cs-CZ" dirty="0"/>
              <a:t>, </a:t>
            </a:r>
            <a:r>
              <a:rPr lang="cs-CZ" dirty="0" err="1"/>
              <a:t>they</a:t>
            </a:r>
            <a:r>
              <a:rPr lang="cs-CZ" dirty="0"/>
              <a:t> are </a:t>
            </a:r>
            <a:r>
              <a:rPr lang="cs-CZ" dirty="0" err="1"/>
              <a:t>way</a:t>
            </a:r>
            <a:r>
              <a:rPr lang="cs-CZ" dirty="0"/>
              <a:t> </a:t>
            </a:r>
            <a:r>
              <a:rPr lang="cs-CZ" dirty="0" err="1"/>
              <a:t>too</a:t>
            </a:r>
            <a:r>
              <a:rPr lang="cs-CZ" dirty="0"/>
              <a:t> </a:t>
            </a:r>
            <a:r>
              <a:rPr lang="cs-CZ" dirty="0" err="1"/>
              <a:t>familiar</a:t>
            </a:r>
            <a:r>
              <a:rPr lang="cs-CZ" dirty="0"/>
              <a:t>.</a:t>
            </a:r>
          </a:p>
          <a:p>
            <a:endParaRPr lang="cs-CZ" dirty="0"/>
          </a:p>
        </p:txBody>
      </p:sp>
      <p:sp>
        <p:nvSpPr>
          <p:cNvPr id="4" name="Slide Number Placeholder 3"/>
          <p:cNvSpPr>
            <a:spLocks noGrp="1"/>
          </p:cNvSpPr>
          <p:nvPr>
            <p:ph type="sldNum" sz="quarter" idx="5"/>
          </p:nvPr>
        </p:nvSpPr>
        <p:spPr/>
        <p:txBody>
          <a:bodyPr/>
          <a:lstStyle/>
          <a:p>
            <a:fld id="{BA63730B-371C-43D4-82CD-5025C5B32243}" type="slidenum">
              <a:rPr lang="en-IN" smtClean="0"/>
              <a:t>2</a:t>
            </a:fld>
            <a:endParaRPr lang="en-IN"/>
          </a:p>
        </p:txBody>
      </p:sp>
    </p:spTree>
    <p:extLst>
      <p:ext uri="{BB962C8B-B14F-4D97-AF65-F5344CB8AC3E}">
        <p14:creationId xmlns:p14="http://schemas.microsoft.com/office/powerpoint/2010/main" val="357910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3</a:t>
            </a:fld>
            <a:endParaRPr lang="en-IN"/>
          </a:p>
        </p:txBody>
      </p:sp>
    </p:spTree>
    <p:extLst>
      <p:ext uri="{BB962C8B-B14F-4D97-AF65-F5344CB8AC3E}">
        <p14:creationId xmlns:p14="http://schemas.microsoft.com/office/powerpoint/2010/main" val="2705890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4</a:t>
            </a:fld>
            <a:endParaRPr lang="en-IN"/>
          </a:p>
        </p:txBody>
      </p:sp>
    </p:spTree>
    <p:extLst>
      <p:ext uri="{BB962C8B-B14F-4D97-AF65-F5344CB8AC3E}">
        <p14:creationId xmlns:p14="http://schemas.microsoft.com/office/powerpoint/2010/main" val="128784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5</a:t>
            </a:fld>
            <a:endParaRPr lang="en-IN"/>
          </a:p>
        </p:txBody>
      </p:sp>
    </p:spTree>
    <p:extLst>
      <p:ext uri="{BB962C8B-B14F-4D97-AF65-F5344CB8AC3E}">
        <p14:creationId xmlns:p14="http://schemas.microsoft.com/office/powerpoint/2010/main" val="358466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But </a:t>
            </a:r>
            <a:r>
              <a:rPr lang="cs-CZ" dirty="0" err="1"/>
              <a:t>What</a:t>
            </a:r>
            <a:r>
              <a:rPr lang="cs-CZ" dirty="0"/>
              <a:t> </a:t>
            </a:r>
            <a:r>
              <a:rPr lang="cs-CZ" dirty="0" err="1"/>
              <a:t>if</a:t>
            </a:r>
            <a:r>
              <a:rPr lang="cs-CZ" dirty="0"/>
              <a:t> I </a:t>
            </a:r>
            <a:r>
              <a:rPr lang="cs-CZ" dirty="0" err="1"/>
              <a:t>told</a:t>
            </a:r>
            <a:r>
              <a:rPr lang="cs-CZ" dirty="0"/>
              <a:t> </a:t>
            </a:r>
            <a:r>
              <a:rPr lang="cs-CZ" dirty="0" err="1"/>
              <a:t>you</a:t>
            </a:r>
            <a:r>
              <a:rPr lang="cs-CZ" dirty="0"/>
              <a:t> </a:t>
            </a:r>
            <a:r>
              <a:rPr lang="cs-CZ" dirty="0" err="1"/>
              <a:t>there</a:t>
            </a:r>
            <a:r>
              <a:rPr lang="cs-CZ" dirty="0"/>
              <a:t> </a:t>
            </a:r>
            <a:r>
              <a:rPr lang="cs-CZ" dirty="0" err="1"/>
              <a:t>is</a:t>
            </a:r>
            <a:r>
              <a:rPr lang="cs-CZ" dirty="0"/>
              <a:t> a </a:t>
            </a:r>
            <a:r>
              <a:rPr lang="cs-CZ" dirty="0" err="1"/>
              <a:t>way</a:t>
            </a:r>
            <a:r>
              <a:rPr lang="cs-CZ" dirty="0"/>
              <a:t> to </a:t>
            </a:r>
            <a:r>
              <a:rPr lang="cs-CZ" dirty="0" err="1"/>
              <a:t>enjoy</a:t>
            </a:r>
            <a:r>
              <a:rPr lang="cs-CZ" dirty="0"/>
              <a:t> </a:t>
            </a:r>
            <a:r>
              <a:rPr lang="cs-CZ" dirty="0" err="1"/>
              <a:t>the</a:t>
            </a:r>
            <a:r>
              <a:rPr lang="cs-CZ" dirty="0"/>
              <a:t> </a:t>
            </a:r>
            <a:r>
              <a:rPr lang="cs-CZ" dirty="0" err="1"/>
              <a:t>games</a:t>
            </a:r>
            <a:r>
              <a:rPr lang="cs-CZ" dirty="0"/>
              <a:t> </a:t>
            </a:r>
            <a:r>
              <a:rPr lang="cs-CZ" dirty="0" err="1"/>
              <a:t>once</a:t>
            </a:r>
            <a:r>
              <a:rPr lang="cs-CZ" dirty="0"/>
              <a:t> </a:t>
            </a:r>
            <a:r>
              <a:rPr lang="cs-CZ" dirty="0" err="1"/>
              <a:t>again</a:t>
            </a:r>
            <a:r>
              <a:rPr lang="cs-CZ" dirty="0"/>
              <a:t>. To </a:t>
            </a:r>
            <a:r>
              <a:rPr lang="cs-CZ" dirty="0" err="1"/>
              <a:t>share</a:t>
            </a:r>
            <a:r>
              <a:rPr lang="cs-CZ" dirty="0"/>
              <a:t> </a:t>
            </a:r>
            <a:r>
              <a:rPr lang="cs-CZ" dirty="0" err="1"/>
              <a:t>that</a:t>
            </a:r>
            <a:r>
              <a:rPr lang="cs-CZ" dirty="0"/>
              <a:t> </a:t>
            </a:r>
            <a:r>
              <a:rPr lang="cs-CZ" dirty="0" err="1"/>
              <a:t>joy</a:t>
            </a:r>
            <a:r>
              <a:rPr lang="cs-CZ" dirty="0"/>
              <a:t> </a:t>
            </a:r>
            <a:r>
              <a:rPr lang="cs-CZ" dirty="0" err="1"/>
              <a:t>with</a:t>
            </a:r>
            <a:r>
              <a:rPr lang="cs-CZ" dirty="0"/>
              <a:t> </a:t>
            </a:r>
            <a:r>
              <a:rPr lang="cs-CZ" dirty="0" err="1"/>
              <a:t>your</a:t>
            </a:r>
            <a:r>
              <a:rPr lang="cs-CZ" dirty="0"/>
              <a:t> </a:t>
            </a:r>
            <a:r>
              <a:rPr lang="cs-CZ" dirty="0" err="1"/>
              <a:t>friends</a:t>
            </a:r>
            <a:r>
              <a:rPr lang="cs-CZ" dirty="0"/>
              <a:t>, and to make </a:t>
            </a:r>
            <a:r>
              <a:rPr lang="cs-CZ" dirty="0" err="1"/>
              <a:t>virtually</a:t>
            </a:r>
            <a:r>
              <a:rPr lang="cs-CZ" dirty="0"/>
              <a:t> any game a multiplayer </a:t>
            </a:r>
            <a:r>
              <a:rPr lang="cs-CZ" dirty="0" err="1"/>
              <a:t>cooperative</a:t>
            </a:r>
            <a:r>
              <a:rPr lang="cs-CZ" dirty="0"/>
              <a:t> party game. Let</a:t>
            </a:r>
            <a:r>
              <a:rPr lang="en-US" dirty="0"/>
              <a:t>’s see how it works.</a:t>
            </a:r>
            <a:endParaRPr lang="cs-CZ" dirty="0"/>
          </a:p>
        </p:txBody>
      </p:sp>
      <p:sp>
        <p:nvSpPr>
          <p:cNvPr id="4" name="Slide Number Placeholder 3"/>
          <p:cNvSpPr>
            <a:spLocks noGrp="1"/>
          </p:cNvSpPr>
          <p:nvPr>
            <p:ph type="sldNum" sz="quarter" idx="5"/>
          </p:nvPr>
        </p:nvSpPr>
        <p:spPr/>
        <p:txBody>
          <a:bodyPr/>
          <a:lstStyle/>
          <a:p>
            <a:fld id="{BA63730B-371C-43D4-82CD-5025C5B32243}" type="slidenum">
              <a:rPr lang="en-IN" smtClean="0"/>
              <a:t>6</a:t>
            </a:fld>
            <a:endParaRPr lang="en-IN"/>
          </a:p>
        </p:txBody>
      </p:sp>
    </p:spTree>
    <p:extLst>
      <p:ext uri="{BB962C8B-B14F-4D97-AF65-F5344CB8AC3E}">
        <p14:creationId xmlns:p14="http://schemas.microsoft.com/office/powerpoint/2010/main" val="363115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The</a:t>
            </a:r>
            <a:r>
              <a:rPr lang="cs-CZ" dirty="0"/>
              <a:t> idea </a:t>
            </a:r>
            <a:r>
              <a:rPr lang="cs-CZ" dirty="0" err="1"/>
              <a:t>is</a:t>
            </a:r>
            <a:r>
              <a:rPr lang="cs-CZ" dirty="0"/>
              <a:t> </a:t>
            </a:r>
            <a:r>
              <a:rPr lang="cs-CZ" dirty="0" err="1"/>
              <a:t>pretty</a:t>
            </a:r>
            <a:r>
              <a:rPr lang="cs-CZ" dirty="0"/>
              <a:t> </a:t>
            </a:r>
            <a:r>
              <a:rPr lang="cs-CZ" dirty="0" err="1"/>
              <a:t>simple</a:t>
            </a:r>
            <a:r>
              <a:rPr lang="cs-CZ" dirty="0"/>
              <a:t>. </a:t>
            </a:r>
            <a:r>
              <a:rPr lang="en-US" dirty="0"/>
              <a:t>Each of the players is responsible only for fraction of the controls, they have to cooperate and talk to each other to be successful. </a:t>
            </a:r>
            <a:r>
              <a:rPr lang="cs-CZ" dirty="0" err="1"/>
              <a:t>Say</a:t>
            </a:r>
            <a:r>
              <a:rPr lang="cs-CZ" dirty="0"/>
              <a:t>, Martin, Kamil and Petr </a:t>
            </a:r>
            <a:r>
              <a:rPr lang="cs-CZ" dirty="0" err="1"/>
              <a:t>meet</a:t>
            </a:r>
            <a:r>
              <a:rPr lang="cs-CZ" dirty="0"/>
              <a:t> on a party and </a:t>
            </a:r>
            <a:r>
              <a:rPr lang="cs-CZ" dirty="0" err="1"/>
              <a:t>would</a:t>
            </a:r>
            <a:r>
              <a:rPr lang="cs-CZ" dirty="0"/>
              <a:t> love to play </a:t>
            </a:r>
            <a:r>
              <a:rPr lang="cs-CZ" dirty="0" err="1"/>
              <a:t>Doom</a:t>
            </a:r>
            <a:r>
              <a:rPr lang="cs-CZ" dirty="0"/>
              <a:t>, </a:t>
            </a:r>
            <a:r>
              <a:rPr lang="cs-CZ" dirty="0" err="1"/>
              <a:t>together</a:t>
            </a:r>
            <a:r>
              <a:rPr lang="cs-CZ" dirty="0"/>
              <a:t>. </a:t>
            </a:r>
            <a:r>
              <a:rPr lang="en-US" dirty="0"/>
              <a:t>So with our app, they can share the control of the main character in a way, that Martin </a:t>
            </a:r>
            <a:r>
              <a:rPr lang="cs-CZ" dirty="0" err="1"/>
              <a:t>here</a:t>
            </a:r>
            <a:r>
              <a:rPr lang="cs-CZ" dirty="0"/>
              <a:t> </a:t>
            </a:r>
            <a:r>
              <a:rPr lang="cs-CZ" dirty="0" err="1"/>
              <a:t>is</a:t>
            </a:r>
            <a:r>
              <a:rPr lang="cs-CZ" dirty="0"/>
              <a:t> </a:t>
            </a:r>
            <a:r>
              <a:rPr lang="cs-CZ" dirty="0" err="1"/>
              <a:t>responsible</a:t>
            </a:r>
            <a:r>
              <a:rPr lang="cs-CZ" dirty="0"/>
              <a:t> </a:t>
            </a:r>
            <a:r>
              <a:rPr lang="cs-CZ" dirty="0" err="1"/>
              <a:t>for</a:t>
            </a:r>
            <a:r>
              <a:rPr lang="cs-CZ" dirty="0"/>
              <a:t> </a:t>
            </a:r>
            <a:r>
              <a:rPr lang="cs-CZ" dirty="0" err="1"/>
              <a:t>looking</a:t>
            </a:r>
            <a:r>
              <a:rPr lang="cs-CZ" dirty="0"/>
              <a:t> </a:t>
            </a:r>
            <a:r>
              <a:rPr lang="cs-CZ" dirty="0" err="1"/>
              <a:t>around</a:t>
            </a:r>
            <a:r>
              <a:rPr lang="cs-CZ" dirty="0"/>
              <a:t>. Kamil </a:t>
            </a:r>
            <a:r>
              <a:rPr lang="cs-CZ" dirty="0" err="1"/>
              <a:t>is</a:t>
            </a:r>
            <a:r>
              <a:rPr lang="cs-CZ" dirty="0"/>
              <a:t> </a:t>
            </a:r>
            <a:r>
              <a:rPr lang="cs-CZ" dirty="0" err="1"/>
              <a:t>responsible</a:t>
            </a:r>
            <a:r>
              <a:rPr lang="cs-CZ" dirty="0"/>
              <a:t> </a:t>
            </a:r>
            <a:r>
              <a:rPr lang="cs-CZ" dirty="0" err="1"/>
              <a:t>for</a:t>
            </a:r>
            <a:r>
              <a:rPr lang="cs-CZ" dirty="0"/>
              <a:t> </a:t>
            </a:r>
            <a:r>
              <a:rPr lang="cs-CZ" dirty="0" err="1"/>
              <a:t>the</a:t>
            </a:r>
            <a:r>
              <a:rPr lang="cs-CZ" dirty="0"/>
              <a:t> </a:t>
            </a:r>
            <a:r>
              <a:rPr lang="cs-CZ" dirty="0" err="1"/>
              <a:t>movement</a:t>
            </a:r>
            <a:r>
              <a:rPr lang="cs-CZ" dirty="0"/>
              <a:t>, and Petr </a:t>
            </a:r>
            <a:r>
              <a:rPr lang="cs-CZ" dirty="0" err="1"/>
              <a:t>for</a:t>
            </a:r>
            <a:r>
              <a:rPr lang="cs-CZ" dirty="0"/>
              <a:t> </a:t>
            </a:r>
            <a:r>
              <a:rPr lang="cs-CZ" dirty="0" err="1"/>
              <a:t>shooting</a:t>
            </a:r>
            <a:r>
              <a:rPr lang="cs-CZ" dirty="0"/>
              <a:t>.</a:t>
            </a:r>
            <a:r>
              <a:rPr lang="en-US" dirty="0"/>
              <a:t> So, together they form a sort of “Human Gamepad”.</a:t>
            </a:r>
          </a:p>
        </p:txBody>
      </p:sp>
      <p:sp>
        <p:nvSpPr>
          <p:cNvPr id="4" name="Slide Number Placeholder 3"/>
          <p:cNvSpPr>
            <a:spLocks noGrp="1"/>
          </p:cNvSpPr>
          <p:nvPr>
            <p:ph type="sldNum" sz="quarter" idx="5"/>
          </p:nvPr>
        </p:nvSpPr>
        <p:spPr/>
        <p:txBody>
          <a:bodyPr/>
          <a:lstStyle/>
          <a:p>
            <a:fld id="{BA63730B-371C-43D4-82CD-5025C5B32243}" type="slidenum">
              <a:rPr lang="en-IN" smtClean="0"/>
              <a:t>7</a:t>
            </a:fld>
            <a:endParaRPr lang="en-IN"/>
          </a:p>
        </p:txBody>
      </p:sp>
    </p:spTree>
    <p:extLst>
      <p:ext uri="{BB962C8B-B14F-4D97-AF65-F5344CB8AC3E}">
        <p14:creationId xmlns:p14="http://schemas.microsoft.com/office/powerpoint/2010/main" val="102970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Hands</a:t>
            </a:r>
            <a:r>
              <a:rPr lang="cs-CZ" dirty="0"/>
              <a:t> up </a:t>
            </a:r>
            <a:r>
              <a:rPr lang="cs-CZ" dirty="0" err="1"/>
              <a:t>who</a:t>
            </a:r>
            <a:r>
              <a:rPr lang="cs-CZ" dirty="0"/>
              <a:t> </a:t>
            </a:r>
            <a:r>
              <a:rPr lang="cs-CZ" dirty="0" err="1"/>
              <a:t>plays</a:t>
            </a:r>
            <a:r>
              <a:rPr lang="cs-CZ" dirty="0"/>
              <a:t> </a:t>
            </a:r>
            <a:r>
              <a:rPr lang="cs-CZ" dirty="0" err="1"/>
              <a:t>some</a:t>
            </a:r>
            <a:r>
              <a:rPr lang="cs-CZ" dirty="0"/>
              <a:t> </a:t>
            </a:r>
            <a:r>
              <a:rPr lang="cs-CZ" dirty="0" err="1"/>
              <a:t>computer</a:t>
            </a:r>
            <a:r>
              <a:rPr lang="cs-CZ" dirty="0"/>
              <a:t> </a:t>
            </a:r>
            <a:r>
              <a:rPr lang="cs-CZ" dirty="0" err="1"/>
              <a:t>games</a:t>
            </a:r>
            <a:r>
              <a:rPr lang="cs-CZ" dirty="0"/>
              <a:t>! (</a:t>
            </a:r>
            <a:r>
              <a:rPr lang="cs-CZ" dirty="0" err="1"/>
              <a:t>Seems</a:t>
            </a:r>
            <a:r>
              <a:rPr lang="cs-CZ" dirty="0"/>
              <a:t> </a:t>
            </a:r>
            <a:r>
              <a:rPr lang="cs-CZ" dirty="0" err="1"/>
              <a:t>you</a:t>
            </a:r>
            <a:r>
              <a:rPr lang="cs-CZ" dirty="0"/>
              <a:t> are a bit </a:t>
            </a:r>
            <a:r>
              <a:rPr lang="cs-CZ" dirty="0" err="1"/>
              <a:t>ashamed</a:t>
            </a:r>
            <a:r>
              <a:rPr lang="cs-CZ" dirty="0"/>
              <a:t> to </a:t>
            </a:r>
            <a:r>
              <a:rPr lang="cs-CZ" dirty="0" err="1"/>
              <a:t>admit</a:t>
            </a:r>
            <a:r>
              <a:rPr lang="cs-CZ" dirty="0"/>
              <a:t> </a:t>
            </a:r>
            <a:r>
              <a:rPr lang="cs-CZ" dirty="0" err="1"/>
              <a:t>that</a:t>
            </a:r>
            <a:r>
              <a:rPr lang="cs-CZ" dirty="0"/>
              <a:t>, but I </a:t>
            </a:r>
            <a:r>
              <a:rPr lang="cs-CZ" dirty="0" err="1"/>
              <a:t>would</a:t>
            </a:r>
            <a:r>
              <a:rPr lang="cs-CZ" dirty="0"/>
              <a:t> </a:t>
            </a:r>
            <a:r>
              <a:rPr lang="cs-CZ" dirty="0" err="1"/>
              <a:t>assume</a:t>
            </a:r>
            <a:r>
              <a:rPr lang="cs-CZ" dirty="0"/>
              <a:t> most </a:t>
            </a:r>
            <a:r>
              <a:rPr lang="cs-CZ" dirty="0" err="1"/>
              <a:t>of</a:t>
            </a:r>
            <a:r>
              <a:rPr lang="cs-CZ" dirty="0"/>
              <a:t> </a:t>
            </a:r>
            <a:r>
              <a:rPr lang="cs-CZ" dirty="0" err="1"/>
              <a:t>you</a:t>
            </a:r>
            <a:r>
              <a:rPr lang="cs-CZ" dirty="0"/>
              <a:t> play).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err="1"/>
              <a:t>Well</a:t>
            </a:r>
            <a:r>
              <a:rPr lang="cs-CZ" dirty="0"/>
              <a:t>, and I </a:t>
            </a:r>
            <a:r>
              <a:rPr lang="cs-CZ" dirty="0" err="1"/>
              <a:t>am</a:t>
            </a:r>
            <a:r>
              <a:rPr lang="cs-CZ" dirty="0"/>
              <a:t> </a:t>
            </a:r>
            <a:r>
              <a:rPr lang="cs-CZ" dirty="0" err="1"/>
              <a:t>pretty</a:t>
            </a:r>
            <a:r>
              <a:rPr lang="cs-CZ" dirty="0"/>
              <a:t> </a:t>
            </a:r>
            <a:r>
              <a:rPr lang="cs-CZ" dirty="0" err="1"/>
              <a:t>sure</a:t>
            </a:r>
            <a:r>
              <a:rPr lang="cs-CZ" dirty="0"/>
              <a:t>, </a:t>
            </a:r>
            <a:r>
              <a:rPr lang="cs-CZ" dirty="0" err="1"/>
              <a:t>that</a:t>
            </a:r>
            <a:r>
              <a:rPr lang="cs-CZ" dirty="0"/>
              <a:t> </a:t>
            </a:r>
            <a:r>
              <a:rPr lang="cs-CZ" dirty="0" err="1"/>
              <a:t>you</a:t>
            </a:r>
            <a:r>
              <a:rPr lang="cs-CZ" dirty="0"/>
              <a:t> </a:t>
            </a:r>
            <a:r>
              <a:rPr lang="cs-CZ" dirty="0" err="1"/>
              <a:t>have</a:t>
            </a:r>
            <a:r>
              <a:rPr lang="cs-CZ" dirty="0"/>
              <a:t> </a:t>
            </a:r>
            <a:r>
              <a:rPr lang="cs-CZ" dirty="0" err="1"/>
              <a:t>that</a:t>
            </a:r>
            <a:r>
              <a:rPr lang="cs-CZ" dirty="0"/>
              <a:t> </a:t>
            </a:r>
            <a:r>
              <a:rPr lang="cs-CZ" dirty="0" err="1"/>
              <a:t>one</a:t>
            </a:r>
            <a:r>
              <a:rPr lang="cs-CZ" dirty="0"/>
              <a:t> game, </a:t>
            </a:r>
            <a:r>
              <a:rPr lang="cs-CZ" dirty="0" err="1"/>
              <a:t>you</a:t>
            </a:r>
            <a:r>
              <a:rPr lang="cs-CZ" dirty="0"/>
              <a:t> </a:t>
            </a:r>
            <a:r>
              <a:rPr lang="cs-CZ" dirty="0" err="1"/>
              <a:t>played</a:t>
            </a:r>
            <a:r>
              <a:rPr lang="cs-CZ" dirty="0"/>
              <a:t> </a:t>
            </a:r>
            <a:r>
              <a:rPr lang="cs-CZ" dirty="0" err="1"/>
              <a:t>when</a:t>
            </a:r>
            <a:r>
              <a:rPr lang="cs-CZ" dirty="0"/>
              <a:t> </a:t>
            </a:r>
            <a:r>
              <a:rPr lang="cs-CZ" dirty="0" err="1"/>
              <a:t>you</a:t>
            </a:r>
            <a:r>
              <a:rPr lang="cs-CZ" dirty="0"/>
              <a:t> </a:t>
            </a:r>
            <a:r>
              <a:rPr lang="cs-CZ" dirty="0" err="1"/>
              <a:t>were</a:t>
            </a:r>
            <a:r>
              <a:rPr lang="cs-CZ" dirty="0"/>
              <a:t> </a:t>
            </a:r>
            <a:r>
              <a:rPr lang="cs-CZ" dirty="0" err="1"/>
              <a:t>children</a:t>
            </a:r>
            <a:r>
              <a:rPr lang="cs-CZ" dirty="0"/>
              <a:t>. </a:t>
            </a:r>
            <a:r>
              <a:rPr lang="cs-CZ" dirty="0" err="1"/>
              <a:t>Duke</a:t>
            </a:r>
            <a:r>
              <a:rPr lang="cs-CZ" dirty="0"/>
              <a:t> </a:t>
            </a:r>
            <a:r>
              <a:rPr lang="cs-CZ" dirty="0" err="1"/>
              <a:t>Nukem</a:t>
            </a:r>
            <a:r>
              <a:rPr lang="cs-CZ" dirty="0"/>
              <a:t> 3D? </a:t>
            </a:r>
            <a:r>
              <a:rPr lang="cs-CZ" dirty="0" err="1"/>
              <a:t>Wolfenstein</a:t>
            </a:r>
            <a:r>
              <a:rPr lang="cs-CZ" dirty="0"/>
              <a:t>? </a:t>
            </a:r>
            <a:r>
              <a:rPr lang="cs-CZ" dirty="0" err="1"/>
              <a:t>Need</a:t>
            </a:r>
            <a:r>
              <a:rPr lang="cs-CZ" dirty="0"/>
              <a:t> </a:t>
            </a:r>
            <a:r>
              <a:rPr lang="cs-CZ" dirty="0" err="1"/>
              <a:t>for</a:t>
            </a:r>
            <a:r>
              <a:rPr lang="cs-CZ" dirty="0"/>
              <a:t> Speed </a:t>
            </a:r>
            <a:r>
              <a:rPr lang="cs-CZ" dirty="0" err="1"/>
              <a:t>Undergroung</a:t>
            </a:r>
            <a:r>
              <a:rPr lang="cs-CZ" dirty="0"/>
              <a:t> are mine </a:t>
            </a:r>
            <a:r>
              <a:rPr lang="cs-CZ" dirty="0" err="1"/>
              <a:t>for</a:t>
            </a:r>
            <a:r>
              <a:rPr lang="cs-CZ" dirty="0"/>
              <a:t> instance. And </a:t>
            </a:r>
            <a:r>
              <a:rPr lang="cs-CZ" dirty="0" err="1"/>
              <a:t>those</a:t>
            </a:r>
            <a:r>
              <a:rPr lang="cs-CZ" dirty="0"/>
              <a:t> </a:t>
            </a:r>
            <a:r>
              <a:rPr lang="cs-CZ" dirty="0" err="1"/>
              <a:t>games</a:t>
            </a:r>
            <a:r>
              <a:rPr lang="cs-CZ" dirty="0"/>
              <a:t> </a:t>
            </a:r>
            <a:r>
              <a:rPr lang="cs-CZ" dirty="0" err="1"/>
              <a:t>were</a:t>
            </a:r>
            <a:r>
              <a:rPr lang="cs-CZ" dirty="0"/>
              <a:t> a lot </a:t>
            </a:r>
            <a:r>
              <a:rPr lang="cs-CZ" dirty="0" err="1"/>
              <a:t>of</a:t>
            </a:r>
            <a:r>
              <a:rPr lang="cs-CZ" dirty="0"/>
              <a:t> </a:t>
            </a:r>
            <a:r>
              <a:rPr lang="cs-CZ" dirty="0" err="1"/>
              <a:t>fun</a:t>
            </a:r>
            <a:r>
              <a:rPr lang="cs-CZ" dirty="0"/>
              <a:t>, but Do I play </a:t>
            </a:r>
            <a:r>
              <a:rPr lang="cs-CZ" dirty="0" err="1"/>
              <a:t>them</a:t>
            </a:r>
            <a:r>
              <a:rPr lang="cs-CZ" dirty="0"/>
              <a:t> </a:t>
            </a:r>
            <a:r>
              <a:rPr lang="cs-CZ" dirty="0" err="1"/>
              <a:t>today</a:t>
            </a:r>
            <a:r>
              <a:rPr lang="cs-CZ" dirty="0"/>
              <a:t>? Not </a:t>
            </a:r>
            <a:r>
              <a:rPr lang="cs-CZ" dirty="0" err="1"/>
              <a:t>anymore</a:t>
            </a:r>
            <a:r>
              <a:rPr lang="cs-CZ" dirty="0"/>
              <a:t>. I </a:t>
            </a:r>
            <a:r>
              <a:rPr lang="cs-CZ" dirty="0" err="1"/>
              <a:t>played</a:t>
            </a:r>
            <a:r>
              <a:rPr lang="cs-CZ" dirty="0"/>
              <a:t> </a:t>
            </a:r>
            <a:r>
              <a:rPr lang="cs-CZ" dirty="0" err="1"/>
              <a:t>them</a:t>
            </a:r>
            <a:r>
              <a:rPr lang="cs-CZ" dirty="0"/>
              <a:t> </a:t>
            </a:r>
            <a:r>
              <a:rPr lang="cs-CZ" dirty="0" err="1"/>
              <a:t>for</a:t>
            </a:r>
            <a:r>
              <a:rPr lang="cs-CZ" dirty="0"/>
              <a:t> so long </a:t>
            </a:r>
            <a:r>
              <a:rPr lang="cs-CZ" dirty="0" err="1"/>
              <a:t>that</a:t>
            </a:r>
            <a:r>
              <a:rPr lang="cs-CZ" dirty="0"/>
              <a:t> – </a:t>
            </a:r>
            <a:r>
              <a:rPr lang="cs-CZ" dirty="0" err="1"/>
              <a:t>well</a:t>
            </a:r>
            <a:r>
              <a:rPr lang="cs-CZ" dirty="0"/>
              <a:t> – </a:t>
            </a:r>
            <a:r>
              <a:rPr lang="cs-CZ" dirty="0" err="1"/>
              <a:t>the</a:t>
            </a:r>
            <a:r>
              <a:rPr lang="cs-CZ" dirty="0"/>
              <a:t> </a:t>
            </a:r>
            <a:r>
              <a:rPr lang="cs-CZ" dirty="0" err="1"/>
              <a:t>fun</a:t>
            </a:r>
            <a:r>
              <a:rPr lang="cs-CZ" dirty="0"/>
              <a:t> </a:t>
            </a:r>
            <a:r>
              <a:rPr lang="cs-CZ" dirty="0" err="1"/>
              <a:t>is</a:t>
            </a:r>
            <a:r>
              <a:rPr lang="cs-CZ" dirty="0"/>
              <a:t> </a:t>
            </a:r>
            <a:r>
              <a:rPr lang="cs-CZ" dirty="0" err="1"/>
              <a:t>gone</a:t>
            </a:r>
            <a:r>
              <a:rPr lang="cs-CZ" dirty="0"/>
              <a:t>, </a:t>
            </a:r>
            <a:r>
              <a:rPr lang="cs-CZ" dirty="0" err="1"/>
              <a:t>they</a:t>
            </a:r>
            <a:r>
              <a:rPr lang="cs-CZ" dirty="0"/>
              <a:t> are </a:t>
            </a:r>
            <a:r>
              <a:rPr lang="cs-CZ" dirty="0" err="1"/>
              <a:t>way</a:t>
            </a:r>
            <a:r>
              <a:rPr lang="cs-CZ" dirty="0"/>
              <a:t> </a:t>
            </a:r>
            <a:r>
              <a:rPr lang="cs-CZ" dirty="0" err="1"/>
              <a:t>too</a:t>
            </a:r>
            <a:r>
              <a:rPr lang="cs-CZ" dirty="0"/>
              <a:t> </a:t>
            </a:r>
            <a:r>
              <a:rPr lang="cs-CZ" dirty="0" err="1"/>
              <a:t>familiar</a:t>
            </a:r>
            <a:r>
              <a:rPr lang="cs-CZ" dirty="0"/>
              <a:t>.</a:t>
            </a:r>
          </a:p>
          <a:p>
            <a:endParaRPr lang="cs-CZ" dirty="0"/>
          </a:p>
          <a:p>
            <a:r>
              <a:rPr lang="cs-CZ" dirty="0"/>
              <a:t>But </a:t>
            </a:r>
            <a:r>
              <a:rPr lang="cs-CZ" dirty="0" err="1"/>
              <a:t>What</a:t>
            </a:r>
            <a:r>
              <a:rPr lang="cs-CZ" dirty="0"/>
              <a:t> </a:t>
            </a:r>
            <a:r>
              <a:rPr lang="cs-CZ" dirty="0" err="1"/>
              <a:t>if</a:t>
            </a:r>
            <a:r>
              <a:rPr lang="cs-CZ" dirty="0"/>
              <a:t> I </a:t>
            </a:r>
            <a:r>
              <a:rPr lang="cs-CZ" dirty="0" err="1"/>
              <a:t>told</a:t>
            </a:r>
            <a:r>
              <a:rPr lang="cs-CZ" dirty="0"/>
              <a:t> </a:t>
            </a:r>
            <a:r>
              <a:rPr lang="cs-CZ" dirty="0" err="1"/>
              <a:t>you</a:t>
            </a:r>
            <a:r>
              <a:rPr lang="cs-CZ" dirty="0"/>
              <a:t> </a:t>
            </a:r>
            <a:r>
              <a:rPr lang="cs-CZ" dirty="0" err="1"/>
              <a:t>there</a:t>
            </a:r>
            <a:r>
              <a:rPr lang="cs-CZ" dirty="0"/>
              <a:t> </a:t>
            </a:r>
            <a:r>
              <a:rPr lang="cs-CZ" dirty="0" err="1"/>
              <a:t>is</a:t>
            </a:r>
            <a:r>
              <a:rPr lang="cs-CZ" dirty="0"/>
              <a:t> a </a:t>
            </a:r>
            <a:r>
              <a:rPr lang="cs-CZ" dirty="0" err="1"/>
              <a:t>way</a:t>
            </a:r>
            <a:r>
              <a:rPr lang="cs-CZ" dirty="0"/>
              <a:t> to </a:t>
            </a:r>
            <a:r>
              <a:rPr lang="cs-CZ" dirty="0" err="1"/>
              <a:t>enjoy</a:t>
            </a:r>
            <a:r>
              <a:rPr lang="cs-CZ" dirty="0"/>
              <a:t> </a:t>
            </a:r>
            <a:r>
              <a:rPr lang="cs-CZ" dirty="0" err="1"/>
              <a:t>the</a:t>
            </a:r>
            <a:r>
              <a:rPr lang="cs-CZ" dirty="0"/>
              <a:t> </a:t>
            </a:r>
            <a:r>
              <a:rPr lang="cs-CZ" dirty="0" err="1"/>
              <a:t>games</a:t>
            </a:r>
            <a:r>
              <a:rPr lang="cs-CZ" dirty="0"/>
              <a:t> </a:t>
            </a:r>
            <a:r>
              <a:rPr lang="cs-CZ" dirty="0" err="1"/>
              <a:t>once</a:t>
            </a:r>
            <a:r>
              <a:rPr lang="cs-CZ" dirty="0"/>
              <a:t> </a:t>
            </a:r>
            <a:r>
              <a:rPr lang="cs-CZ" dirty="0" err="1"/>
              <a:t>again</a:t>
            </a:r>
            <a:r>
              <a:rPr lang="cs-CZ" dirty="0"/>
              <a:t>. To </a:t>
            </a:r>
            <a:r>
              <a:rPr lang="cs-CZ" dirty="0" err="1"/>
              <a:t>share</a:t>
            </a:r>
            <a:r>
              <a:rPr lang="cs-CZ" dirty="0"/>
              <a:t> </a:t>
            </a:r>
            <a:r>
              <a:rPr lang="cs-CZ" dirty="0" err="1"/>
              <a:t>that</a:t>
            </a:r>
            <a:r>
              <a:rPr lang="cs-CZ" dirty="0"/>
              <a:t> </a:t>
            </a:r>
            <a:r>
              <a:rPr lang="cs-CZ" dirty="0" err="1"/>
              <a:t>joy</a:t>
            </a:r>
            <a:r>
              <a:rPr lang="cs-CZ" dirty="0"/>
              <a:t> </a:t>
            </a:r>
            <a:r>
              <a:rPr lang="cs-CZ" dirty="0" err="1"/>
              <a:t>with</a:t>
            </a:r>
            <a:r>
              <a:rPr lang="cs-CZ" dirty="0"/>
              <a:t> </a:t>
            </a:r>
            <a:r>
              <a:rPr lang="cs-CZ" dirty="0" err="1"/>
              <a:t>your</a:t>
            </a:r>
            <a:r>
              <a:rPr lang="cs-CZ" dirty="0"/>
              <a:t> </a:t>
            </a:r>
            <a:r>
              <a:rPr lang="cs-CZ" dirty="0" err="1"/>
              <a:t>friends</a:t>
            </a:r>
            <a:r>
              <a:rPr lang="cs-CZ" dirty="0"/>
              <a:t>, and to make </a:t>
            </a:r>
            <a:r>
              <a:rPr lang="cs-CZ" dirty="0" err="1"/>
              <a:t>virtually</a:t>
            </a:r>
            <a:r>
              <a:rPr lang="cs-CZ" dirty="0"/>
              <a:t> any game a multiplayer </a:t>
            </a:r>
            <a:r>
              <a:rPr lang="cs-CZ" dirty="0" err="1"/>
              <a:t>cooperative</a:t>
            </a:r>
            <a:r>
              <a:rPr lang="cs-CZ" dirty="0"/>
              <a:t> party game. Let</a:t>
            </a:r>
            <a:r>
              <a:rPr lang="en-US" dirty="0"/>
              <a:t>’s see how it works.</a:t>
            </a:r>
            <a:endParaRPr lang="cs-CZ" dirty="0"/>
          </a:p>
          <a:p>
            <a:endParaRPr lang="cs-CZ" dirty="0"/>
          </a:p>
          <a:p>
            <a:r>
              <a:rPr lang="cs-CZ" dirty="0" err="1"/>
              <a:t>The</a:t>
            </a:r>
            <a:r>
              <a:rPr lang="cs-CZ" dirty="0"/>
              <a:t> idea </a:t>
            </a:r>
            <a:r>
              <a:rPr lang="cs-CZ" dirty="0" err="1"/>
              <a:t>is</a:t>
            </a:r>
            <a:r>
              <a:rPr lang="cs-CZ" dirty="0"/>
              <a:t> </a:t>
            </a:r>
            <a:r>
              <a:rPr lang="cs-CZ" dirty="0" err="1"/>
              <a:t>pretty</a:t>
            </a:r>
            <a:r>
              <a:rPr lang="cs-CZ" dirty="0"/>
              <a:t> </a:t>
            </a:r>
            <a:r>
              <a:rPr lang="cs-CZ" dirty="0" err="1"/>
              <a:t>simple</a:t>
            </a:r>
            <a:r>
              <a:rPr lang="cs-CZ" dirty="0"/>
              <a:t>. </a:t>
            </a:r>
            <a:r>
              <a:rPr lang="en-US" dirty="0"/>
              <a:t>Each of the players is responsible only for fraction of the controls, they have to cooperate and talk to each other to be successful. </a:t>
            </a:r>
            <a:r>
              <a:rPr lang="cs-CZ" dirty="0" err="1"/>
              <a:t>Say</a:t>
            </a:r>
            <a:r>
              <a:rPr lang="cs-CZ" dirty="0"/>
              <a:t>, Martin, Kamil and Petr </a:t>
            </a:r>
            <a:r>
              <a:rPr lang="cs-CZ" dirty="0" err="1"/>
              <a:t>meet</a:t>
            </a:r>
            <a:r>
              <a:rPr lang="cs-CZ" dirty="0"/>
              <a:t> on a party and </a:t>
            </a:r>
            <a:r>
              <a:rPr lang="cs-CZ" dirty="0" err="1"/>
              <a:t>would</a:t>
            </a:r>
            <a:r>
              <a:rPr lang="cs-CZ" dirty="0"/>
              <a:t> love to play </a:t>
            </a:r>
            <a:r>
              <a:rPr lang="cs-CZ" dirty="0" err="1"/>
              <a:t>Doom</a:t>
            </a:r>
            <a:r>
              <a:rPr lang="cs-CZ" dirty="0"/>
              <a:t>, </a:t>
            </a:r>
            <a:r>
              <a:rPr lang="cs-CZ" dirty="0" err="1"/>
              <a:t>together</a:t>
            </a:r>
            <a:r>
              <a:rPr lang="cs-CZ" dirty="0"/>
              <a:t>. </a:t>
            </a:r>
            <a:r>
              <a:rPr lang="en-US" dirty="0"/>
              <a:t>So with our app, they can share the control of the main character in a way, that Martin </a:t>
            </a:r>
            <a:r>
              <a:rPr lang="cs-CZ" dirty="0" err="1"/>
              <a:t>here</a:t>
            </a:r>
            <a:r>
              <a:rPr lang="cs-CZ" dirty="0"/>
              <a:t> </a:t>
            </a:r>
            <a:r>
              <a:rPr lang="cs-CZ" dirty="0" err="1"/>
              <a:t>is</a:t>
            </a:r>
            <a:r>
              <a:rPr lang="cs-CZ" dirty="0"/>
              <a:t> </a:t>
            </a:r>
            <a:r>
              <a:rPr lang="cs-CZ" dirty="0" err="1"/>
              <a:t>responsible</a:t>
            </a:r>
            <a:r>
              <a:rPr lang="cs-CZ" dirty="0"/>
              <a:t> </a:t>
            </a:r>
            <a:r>
              <a:rPr lang="cs-CZ" dirty="0" err="1"/>
              <a:t>for</a:t>
            </a:r>
            <a:r>
              <a:rPr lang="cs-CZ" dirty="0"/>
              <a:t> </a:t>
            </a:r>
            <a:r>
              <a:rPr lang="cs-CZ" dirty="0" err="1"/>
              <a:t>looking</a:t>
            </a:r>
            <a:r>
              <a:rPr lang="cs-CZ" dirty="0"/>
              <a:t> </a:t>
            </a:r>
            <a:r>
              <a:rPr lang="cs-CZ" dirty="0" err="1"/>
              <a:t>around</a:t>
            </a:r>
            <a:r>
              <a:rPr lang="cs-CZ" dirty="0"/>
              <a:t>. Kamil </a:t>
            </a:r>
            <a:r>
              <a:rPr lang="cs-CZ" dirty="0" err="1"/>
              <a:t>is</a:t>
            </a:r>
            <a:r>
              <a:rPr lang="cs-CZ" dirty="0"/>
              <a:t> </a:t>
            </a:r>
            <a:r>
              <a:rPr lang="cs-CZ" dirty="0" err="1"/>
              <a:t>responsible</a:t>
            </a:r>
            <a:r>
              <a:rPr lang="cs-CZ" dirty="0"/>
              <a:t> </a:t>
            </a:r>
            <a:r>
              <a:rPr lang="cs-CZ" dirty="0" err="1"/>
              <a:t>for</a:t>
            </a:r>
            <a:r>
              <a:rPr lang="cs-CZ" dirty="0"/>
              <a:t> </a:t>
            </a:r>
            <a:r>
              <a:rPr lang="cs-CZ" dirty="0" err="1"/>
              <a:t>the</a:t>
            </a:r>
            <a:r>
              <a:rPr lang="cs-CZ" dirty="0"/>
              <a:t> </a:t>
            </a:r>
            <a:r>
              <a:rPr lang="cs-CZ" dirty="0" err="1"/>
              <a:t>movement</a:t>
            </a:r>
            <a:r>
              <a:rPr lang="cs-CZ" dirty="0"/>
              <a:t>, and Petr </a:t>
            </a:r>
            <a:r>
              <a:rPr lang="cs-CZ" dirty="0" err="1"/>
              <a:t>for</a:t>
            </a:r>
            <a:r>
              <a:rPr lang="cs-CZ" dirty="0"/>
              <a:t> </a:t>
            </a:r>
            <a:r>
              <a:rPr lang="cs-CZ" dirty="0" err="1"/>
              <a:t>shooting</a:t>
            </a:r>
            <a:r>
              <a:rPr lang="cs-CZ" dirty="0"/>
              <a:t>.</a:t>
            </a:r>
            <a:r>
              <a:rPr lang="en-US" dirty="0"/>
              <a:t> So, together they form a sort of “Human Gamepad”.</a:t>
            </a:r>
          </a:p>
          <a:p>
            <a:endParaRPr lang="en-US" dirty="0"/>
          </a:p>
          <a:p>
            <a:r>
              <a:rPr lang="en-US" dirty="0"/>
              <a:t>Lets see how that works in real life:</a:t>
            </a:r>
          </a:p>
          <a:p>
            <a:endParaRPr lang="en-US" dirty="0"/>
          </a:p>
          <a:p>
            <a:r>
              <a:rPr lang="en-US" dirty="0"/>
              <a:t>Martin here, is tilting his phone too look around</a:t>
            </a:r>
          </a:p>
          <a:p>
            <a:r>
              <a:rPr lang="en-US" dirty="0"/>
              <a:t>Kamil has buttons to move back and forth</a:t>
            </a:r>
          </a:p>
          <a:p>
            <a:r>
              <a:rPr lang="en-US" dirty="0"/>
              <a:t>And Petr has to jump to shoot</a:t>
            </a:r>
          </a:p>
          <a:p>
            <a:endParaRPr lang="en-US" dirty="0"/>
          </a:p>
          <a:p>
            <a:r>
              <a:rPr lang="en-US" dirty="0"/>
              <a:t>(Honestly I think this is funny and we have not yet even started)</a:t>
            </a:r>
          </a:p>
          <a:p>
            <a:endParaRPr lang="en-US" dirty="0"/>
          </a:p>
          <a:p>
            <a:r>
              <a:rPr lang="en-US" dirty="0"/>
              <a:t>Isn’t it beautiful? We allow you, to have fun in a way you could not imagine before. Thanks to the simple design, you can play almost infinite number of games, and you need only a small Raspberry Pi and your Android phone and if you want to, you can already download the app on Google play, and the Raspberry sources on our GitHub. </a:t>
            </a:r>
          </a:p>
          <a:p>
            <a:endParaRPr lang="en-US" dirty="0"/>
          </a:p>
          <a:p>
            <a:r>
              <a:rPr lang="en-US" dirty="0"/>
              <a:t>And for the future versions of our app? In theory we an get rid of the Raspberry Pi completely, we can add more sensors, we can add “crazy mode” which changes the controls for the players after every 30 seconds or so, and we would like to add support for multiple teams competing against each other. The possibilities are infinite and are just around the corner.</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8</a:t>
            </a:fld>
            <a:endParaRPr lang="en-IN"/>
          </a:p>
        </p:txBody>
      </p:sp>
    </p:spTree>
    <p:extLst>
      <p:ext uri="{BB962C8B-B14F-4D97-AF65-F5344CB8AC3E}">
        <p14:creationId xmlns:p14="http://schemas.microsoft.com/office/powerpoint/2010/main" val="333910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that works in real life:</a:t>
            </a:r>
          </a:p>
          <a:p>
            <a:endParaRPr lang="en-US" dirty="0"/>
          </a:p>
          <a:p>
            <a:r>
              <a:rPr lang="en-US" dirty="0"/>
              <a:t>Martin here, is tilting his phone too look around</a:t>
            </a:r>
          </a:p>
          <a:p>
            <a:r>
              <a:rPr lang="en-US" dirty="0"/>
              <a:t>Kamil has buttons to move back and forth</a:t>
            </a:r>
          </a:p>
          <a:p>
            <a:r>
              <a:rPr lang="en-US" dirty="0"/>
              <a:t>And Petr has to jump to shoot</a:t>
            </a:r>
          </a:p>
          <a:p>
            <a:endParaRPr lang="en-US" dirty="0"/>
          </a:p>
          <a:p>
            <a:r>
              <a:rPr lang="en-US" dirty="0"/>
              <a:t>(Honestly I think this is funny and we have not yet even started)</a:t>
            </a:r>
          </a:p>
        </p:txBody>
      </p:sp>
      <p:sp>
        <p:nvSpPr>
          <p:cNvPr id="4" name="Slide Number Placeholder 3"/>
          <p:cNvSpPr>
            <a:spLocks noGrp="1"/>
          </p:cNvSpPr>
          <p:nvPr>
            <p:ph type="sldNum" sz="quarter" idx="5"/>
          </p:nvPr>
        </p:nvSpPr>
        <p:spPr/>
        <p:txBody>
          <a:bodyPr/>
          <a:lstStyle/>
          <a:p>
            <a:fld id="{BA63730B-371C-43D4-82CD-5025C5B32243}" type="slidenum">
              <a:rPr lang="en-IN" smtClean="0"/>
              <a:t>9</a:t>
            </a:fld>
            <a:endParaRPr lang="en-IN"/>
          </a:p>
        </p:txBody>
      </p:sp>
    </p:spTree>
    <p:extLst>
      <p:ext uri="{BB962C8B-B14F-4D97-AF65-F5344CB8AC3E}">
        <p14:creationId xmlns:p14="http://schemas.microsoft.com/office/powerpoint/2010/main" val="5655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2240329E-969C-4C88-A4B8-26D42C28234E}"/>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1524000" y="2206869"/>
            <a:ext cx="9144000" cy="1303093"/>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4000" y="3602038"/>
            <a:ext cx="9144000" cy="53913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26869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AE880BE4-1562-443F-A2F6-7636797388DE}"/>
              </a:ext>
            </a:extLst>
          </p:cNvPr>
          <p:cNvGrpSpPr/>
          <p:nvPr userDrawn="1"/>
        </p:nvGrpSpPr>
        <p:grpSpPr>
          <a:xfrm>
            <a:off x="0" y="0"/>
            <a:ext cx="12188825" cy="6858000"/>
            <a:chOff x="0" y="0"/>
            <a:chExt cx="12188825" cy="6858000"/>
          </a:xfrm>
          <a:gradFill>
            <a:gsLst>
              <a:gs pos="0">
                <a:schemeClr val="accent2"/>
              </a:gs>
              <a:gs pos="90000">
                <a:schemeClr val="accent1"/>
              </a:gs>
            </a:gsLst>
            <a:lin ang="8100000" scaled="1"/>
          </a:gradFill>
        </p:grpSpPr>
        <p:sp>
          <p:nvSpPr>
            <p:cNvPr id="5" name="Rectangle 13">
              <a:extLst>
                <a:ext uri="{FF2B5EF4-FFF2-40B4-BE49-F238E27FC236}">
                  <a16:creationId xmlns:a16="http://schemas.microsoft.com/office/drawing/2014/main" xmlns="" id="{9DCF2E03-087F-4BBD-BAD9-ED63125C7D51}"/>
                </a:ext>
              </a:extLst>
            </p:cNvPr>
            <p:cNvSpPr/>
            <p:nvPr userDrawn="1"/>
          </p:nvSpPr>
          <p:spPr>
            <a:xfrm>
              <a:off x="7606580" y="0"/>
              <a:ext cx="4582245" cy="6858000"/>
            </a:xfrm>
            <a:custGeom>
              <a:avLst/>
              <a:gdLst>
                <a:gd name="connsiteX0" fmla="*/ 0 w 4582245"/>
                <a:gd name="connsiteY0" fmla="*/ 0 h 6858000"/>
                <a:gd name="connsiteX1" fmla="*/ 4582245 w 4582245"/>
                <a:gd name="connsiteY1" fmla="*/ 0 h 6858000"/>
                <a:gd name="connsiteX2" fmla="*/ 4582245 w 4582245"/>
                <a:gd name="connsiteY2" fmla="*/ 6858000 h 6858000"/>
                <a:gd name="connsiteX3" fmla="*/ 0 w 4582245"/>
                <a:gd name="connsiteY3" fmla="*/ 6858000 h 6858000"/>
                <a:gd name="connsiteX4" fmla="*/ 0 w 4582245"/>
                <a:gd name="connsiteY4" fmla="*/ 0 h 6858000"/>
                <a:gd name="connsiteX0" fmla="*/ 0 w 4582245"/>
                <a:gd name="connsiteY0" fmla="*/ 0 h 6858000"/>
                <a:gd name="connsiteX1" fmla="*/ 3232405 w 4582245"/>
                <a:gd name="connsiteY1" fmla="*/ 0 h 6858000"/>
                <a:gd name="connsiteX2" fmla="*/ 4582245 w 4582245"/>
                <a:gd name="connsiteY2" fmla="*/ 0 h 6858000"/>
                <a:gd name="connsiteX3" fmla="*/ 4582245 w 4582245"/>
                <a:gd name="connsiteY3" fmla="*/ 6858000 h 6858000"/>
                <a:gd name="connsiteX4" fmla="*/ 0 w 4582245"/>
                <a:gd name="connsiteY4" fmla="*/ 6858000 h 6858000"/>
                <a:gd name="connsiteX5" fmla="*/ 0 w 4582245"/>
                <a:gd name="connsiteY5" fmla="*/ 0 h 6858000"/>
                <a:gd name="connsiteX0" fmla="*/ 0 w 4582245"/>
                <a:gd name="connsiteY0" fmla="*/ 6858000 h 6858000"/>
                <a:gd name="connsiteX1" fmla="*/ 3232405 w 4582245"/>
                <a:gd name="connsiteY1" fmla="*/ 0 h 6858000"/>
                <a:gd name="connsiteX2" fmla="*/ 4582245 w 4582245"/>
                <a:gd name="connsiteY2" fmla="*/ 0 h 6858000"/>
                <a:gd name="connsiteX3" fmla="*/ 4582245 w 4582245"/>
                <a:gd name="connsiteY3" fmla="*/ 6858000 h 6858000"/>
                <a:gd name="connsiteX4" fmla="*/ 0 w 458224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2245" h="6858000">
                  <a:moveTo>
                    <a:pt x="0" y="6858000"/>
                  </a:moveTo>
                  <a:lnTo>
                    <a:pt x="3232405" y="0"/>
                  </a:lnTo>
                  <a:lnTo>
                    <a:pt x="4582245" y="0"/>
                  </a:lnTo>
                  <a:lnTo>
                    <a:pt x="4582245" y="6858000"/>
                  </a:lnTo>
                  <a:lnTo>
                    <a:pt x="0" y="6858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xmlns="" id="{30AC8171-A35A-46D0-A705-CA3635EDFA28}"/>
                </a:ext>
              </a:extLst>
            </p:cNvPr>
            <p:cNvSpPr/>
            <p:nvPr userDrawn="1"/>
          </p:nvSpPr>
          <p:spPr>
            <a:xfrm>
              <a:off x="0" y="4955398"/>
              <a:ext cx="3142084" cy="1902602"/>
            </a:xfrm>
            <a:custGeom>
              <a:avLst/>
              <a:gdLst>
                <a:gd name="connsiteX0" fmla="*/ 0 w 2854052"/>
                <a:gd name="connsiteY0" fmla="*/ 0 h 1728192"/>
                <a:gd name="connsiteX1" fmla="*/ 2854052 w 2854052"/>
                <a:gd name="connsiteY1" fmla="*/ 0 h 1728192"/>
                <a:gd name="connsiteX2" fmla="*/ 2024404 w 2854052"/>
                <a:gd name="connsiteY2" fmla="*/ 1728192 h 1728192"/>
                <a:gd name="connsiteX3" fmla="*/ 0 w 2854052"/>
                <a:gd name="connsiteY3" fmla="*/ 1728192 h 1728192"/>
                <a:gd name="connsiteX4" fmla="*/ 0 w 285405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52" h="1728192">
                  <a:moveTo>
                    <a:pt x="0" y="0"/>
                  </a:moveTo>
                  <a:lnTo>
                    <a:pt x="2854052" y="0"/>
                  </a:lnTo>
                  <a:lnTo>
                    <a:pt x="2024404" y="1728192"/>
                  </a:lnTo>
                  <a:lnTo>
                    <a:pt x="0" y="17281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Picture Placeholder 73">
            <a:extLst>
              <a:ext uri="{FF2B5EF4-FFF2-40B4-BE49-F238E27FC236}">
                <a16:creationId xmlns:a16="http://schemas.microsoft.com/office/drawing/2014/main" xmlns="" id="{05D1A381-185F-411A-A56C-AA6BEAE1882D}"/>
              </a:ext>
            </a:extLst>
          </p:cNvPr>
          <p:cNvSpPr>
            <a:spLocks noGrp="1"/>
          </p:cNvSpPr>
          <p:nvPr>
            <p:ph type="pic" sz="quarter" idx="13"/>
          </p:nvPr>
        </p:nvSpPr>
        <p:spPr>
          <a:xfrm>
            <a:off x="4253848" y="607526"/>
            <a:ext cx="7948631" cy="5642949"/>
          </a:xfrm>
          <a:custGeom>
            <a:avLst/>
            <a:gdLst>
              <a:gd name="connsiteX0" fmla="*/ 2638279 w 7948631"/>
              <a:gd name="connsiteY0" fmla="*/ 0 h 5642949"/>
              <a:gd name="connsiteX1" fmla="*/ 7948631 w 7948631"/>
              <a:gd name="connsiteY1" fmla="*/ 0 h 5642949"/>
              <a:gd name="connsiteX2" fmla="*/ 7948631 w 7948631"/>
              <a:gd name="connsiteY2" fmla="*/ 5642949 h 5642949"/>
              <a:gd name="connsiteX3" fmla="*/ 0 w 7948631"/>
              <a:gd name="connsiteY3" fmla="*/ 5642949 h 5642949"/>
            </a:gdLst>
            <a:ahLst/>
            <a:cxnLst>
              <a:cxn ang="0">
                <a:pos x="connsiteX0" y="connsiteY0"/>
              </a:cxn>
              <a:cxn ang="0">
                <a:pos x="connsiteX1" y="connsiteY1"/>
              </a:cxn>
              <a:cxn ang="0">
                <a:pos x="connsiteX2" y="connsiteY2"/>
              </a:cxn>
              <a:cxn ang="0">
                <a:pos x="connsiteX3" y="connsiteY3"/>
              </a:cxn>
            </a:cxnLst>
            <a:rect l="l" t="t" r="r" b="b"/>
            <a:pathLst>
              <a:path w="7948631" h="5642949">
                <a:moveTo>
                  <a:pt x="2638279" y="0"/>
                </a:moveTo>
                <a:lnTo>
                  <a:pt x="7948631" y="0"/>
                </a:lnTo>
                <a:lnTo>
                  <a:pt x="7948631" y="5642949"/>
                </a:lnTo>
                <a:lnTo>
                  <a:pt x="0" y="5642949"/>
                </a:ln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409272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
        <p:nvSpPr>
          <p:cNvPr id="6" name="Picture Placeholder 5">
            <a:extLst>
              <a:ext uri="{FF2B5EF4-FFF2-40B4-BE49-F238E27FC236}">
                <a16:creationId xmlns:a16="http://schemas.microsoft.com/office/drawing/2014/main" xmlns="" id="{0E5CB29B-C790-4A61-BE6E-98E6AAD03B1D}"/>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12" name="Picture Placeholder 11">
            <a:extLst>
              <a:ext uri="{FF2B5EF4-FFF2-40B4-BE49-F238E27FC236}">
                <a16:creationId xmlns:a16="http://schemas.microsoft.com/office/drawing/2014/main" xmlns="" id="{62F71961-3665-4E1A-AF8E-E1397B8733B6}"/>
              </a:ext>
            </a:extLst>
          </p:cNvPr>
          <p:cNvSpPr>
            <a:spLocks noGrp="1"/>
          </p:cNvSpPr>
          <p:nvPr>
            <p:ph type="pic" sz="quarter" idx="14"/>
          </p:nvPr>
        </p:nvSpPr>
        <p:spPr>
          <a:xfrm>
            <a:off x="8831192" y="826536"/>
            <a:ext cx="1369121" cy="1369121"/>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dirty="0"/>
          </a:p>
        </p:txBody>
      </p:sp>
      <p:sp>
        <p:nvSpPr>
          <p:cNvPr id="17" name="Picture Placeholder 16">
            <a:extLst>
              <a:ext uri="{FF2B5EF4-FFF2-40B4-BE49-F238E27FC236}">
                <a16:creationId xmlns:a16="http://schemas.microsoft.com/office/drawing/2014/main" xmlns="" id="{4973D861-11BC-4F03-8156-8BFA564989FE}"/>
              </a:ext>
            </a:extLst>
          </p:cNvPr>
          <p:cNvSpPr>
            <a:spLocks noGrp="1"/>
          </p:cNvSpPr>
          <p:nvPr>
            <p:ph type="pic" sz="quarter" idx="15"/>
          </p:nvPr>
        </p:nvSpPr>
        <p:spPr>
          <a:xfrm>
            <a:off x="8829027" y="2775023"/>
            <a:ext cx="1405656" cy="1405656"/>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a:p>
        </p:txBody>
      </p:sp>
      <p:sp>
        <p:nvSpPr>
          <p:cNvPr id="18" name="Picture Placeholder 17">
            <a:extLst>
              <a:ext uri="{FF2B5EF4-FFF2-40B4-BE49-F238E27FC236}">
                <a16:creationId xmlns:a16="http://schemas.microsoft.com/office/drawing/2014/main" xmlns="" id="{0DAA5BF7-591B-4D9E-B095-0DC9B02657A9}"/>
              </a:ext>
            </a:extLst>
          </p:cNvPr>
          <p:cNvSpPr>
            <a:spLocks noGrp="1"/>
          </p:cNvSpPr>
          <p:nvPr>
            <p:ph type="pic" sz="quarter" idx="16"/>
          </p:nvPr>
        </p:nvSpPr>
        <p:spPr>
          <a:xfrm>
            <a:off x="8805447" y="4734140"/>
            <a:ext cx="1420932" cy="1420932"/>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a:p>
        </p:txBody>
      </p:sp>
    </p:spTree>
    <p:extLst>
      <p:ext uri="{BB962C8B-B14F-4D97-AF65-F5344CB8AC3E}">
        <p14:creationId xmlns:p14="http://schemas.microsoft.com/office/powerpoint/2010/main" val="362116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512A75E4-E294-4D08-8FB3-C698BE72C977}"/>
              </a:ext>
            </a:extLst>
          </p:cNvPr>
          <p:cNvSpPr>
            <a:spLocks noGrp="1"/>
          </p:cNvSpPr>
          <p:nvPr>
            <p:ph type="pic" sz="quarter" idx="10"/>
          </p:nvPr>
        </p:nvSpPr>
        <p:spPr>
          <a:xfrm>
            <a:off x="5256484" y="1395046"/>
            <a:ext cx="1981200" cy="198120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6" name="Picture Placeholder 4">
            <a:extLst>
              <a:ext uri="{FF2B5EF4-FFF2-40B4-BE49-F238E27FC236}">
                <a16:creationId xmlns:a16="http://schemas.microsoft.com/office/drawing/2014/main" xmlns="" id="{4F03ACC0-0158-44FB-A309-134A9B25E412}"/>
              </a:ext>
            </a:extLst>
          </p:cNvPr>
          <p:cNvSpPr>
            <a:spLocks noGrp="1"/>
          </p:cNvSpPr>
          <p:nvPr>
            <p:ph type="pic" sz="quarter" idx="11"/>
          </p:nvPr>
        </p:nvSpPr>
        <p:spPr>
          <a:xfrm>
            <a:off x="7343339" y="2426242"/>
            <a:ext cx="2855885" cy="2415538"/>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7" name="Picture Placeholder 4">
            <a:extLst>
              <a:ext uri="{FF2B5EF4-FFF2-40B4-BE49-F238E27FC236}">
                <a16:creationId xmlns:a16="http://schemas.microsoft.com/office/drawing/2014/main" xmlns="" id="{E1BADC7F-2333-43D9-AB01-E4CE300D2AD9}"/>
              </a:ext>
            </a:extLst>
          </p:cNvPr>
          <p:cNvSpPr>
            <a:spLocks noGrp="1"/>
          </p:cNvSpPr>
          <p:nvPr>
            <p:ph type="pic" sz="quarter" idx="12"/>
          </p:nvPr>
        </p:nvSpPr>
        <p:spPr>
          <a:xfrm>
            <a:off x="7343339" y="0"/>
            <a:ext cx="2855885" cy="231604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8" name="Picture Placeholder 4">
            <a:extLst>
              <a:ext uri="{FF2B5EF4-FFF2-40B4-BE49-F238E27FC236}">
                <a16:creationId xmlns:a16="http://schemas.microsoft.com/office/drawing/2014/main" xmlns="" id="{6590FDBF-791A-4272-BE80-6C54CB14AEA2}"/>
              </a:ext>
            </a:extLst>
          </p:cNvPr>
          <p:cNvSpPr>
            <a:spLocks noGrp="1"/>
          </p:cNvSpPr>
          <p:nvPr>
            <p:ph type="pic" sz="quarter" idx="13"/>
          </p:nvPr>
        </p:nvSpPr>
        <p:spPr>
          <a:xfrm>
            <a:off x="10309131" y="0"/>
            <a:ext cx="1882869" cy="1723292"/>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9" name="Picture Placeholder 4">
            <a:extLst>
              <a:ext uri="{FF2B5EF4-FFF2-40B4-BE49-F238E27FC236}">
                <a16:creationId xmlns:a16="http://schemas.microsoft.com/office/drawing/2014/main" xmlns="" id="{5E73AD52-FD44-4119-AD59-E46D2364E78A}"/>
              </a:ext>
            </a:extLst>
          </p:cNvPr>
          <p:cNvSpPr>
            <a:spLocks noGrp="1"/>
          </p:cNvSpPr>
          <p:nvPr>
            <p:ph type="pic" sz="quarter" idx="14"/>
          </p:nvPr>
        </p:nvSpPr>
        <p:spPr>
          <a:xfrm>
            <a:off x="10309131" y="1817373"/>
            <a:ext cx="1882869" cy="1817077"/>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0" name="Picture Placeholder 4">
            <a:extLst>
              <a:ext uri="{FF2B5EF4-FFF2-40B4-BE49-F238E27FC236}">
                <a16:creationId xmlns:a16="http://schemas.microsoft.com/office/drawing/2014/main" xmlns="" id="{1B260875-D973-4B20-BA7F-DCF96FF4340E}"/>
              </a:ext>
            </a:extLst>
          </p:cNvPr>
          <p:cNvSpPr>
            <a:spLocks noGrp="1"/>
          </p:cNvSpPr>
          <p:nvPr>
            <p:ph type="pic" sz="quarter" idx="15"/>
          </p:nvPr>
        </p:nvSpPr>
        <p:spPr>
          <a:xfrm>
            <a:off x="10309131" y="3739959"/>
            <a:ext cx="1882869" cy="1723292"/>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1" name="Picture Placeholder 4">
            <a:extLst>
              <a:ext uri="{FF2B5EF4-FFF2-40B4-BE49-F238E27FC236}">
                <a16:creationId xmlns:a16="http://schemas.microsoft.com/office/drawing/2014/main" xmlns="" id="{F991C402-ACAF-4BD7-9901-1C9796CAE23D}"/>
              </a:ext>
            </a:extLst>
          </p:cNvPr>
          <p:cNvSpPr>
            <a:spLocks noGrp="1"/>
          </p:cNvSpPr>
          <p:nvPr>
            <p:ph type="pic" sz="quarter" idx="16"/>
          </p:nvPr>
        </p:nvSpPr>
        <p:spPr>
          <a:xfrm>
            <a:off x="5256484" y="3493477"/>
            <a:ext cx="1981200" cy="198120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2" name="Picture Placeholder 4">
            <a:extLst>
              <a:ext uri="{FF2B5EF4-FFF2-40B4-BE49-F238E27FC236}">
                <a16:creationId xmlns:a16="http://schemas.microsoft.com/office/drawing/2014/main" xmlns="" id="{7CAAEB27-6060-449B-B4CC-1D57D7CCF630}"/>
              </a:ext>
            </a:extLst>
          </p:cNvPr>
          <p:cNvSpPr>
            <a:spLocks noGrp="1"/>
          </p:cNvSpPr>
          <p:nvPr>
            <p:ph type="pic" sz="quarter" idx="17"/>
          </p:nvPr>
        </p:nvSpPr>
        <p:spPr>
          <a:xfrm>
            <a:off x="7343339" y="4947147"/>
            <a:ext cx="2855885" cy="1910853"/>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3" name="Picture Placeholder 4">
            <a:extLst>
              <a:ext uri="{FF2B5EF4-FFF2-40B4-BE49-F238E27FC236}">
                <a16:creationId xmlns:a16="http://schemas.microsoft.com/office/drawing/2014/main" xmlns="" id="{8236EA79-8018-45C0-850C-3FC69780C10C}"/>
              </a:ext>
            </a:extLst>
          </p:cNvPr>
          <p:cNvSpPr>
            <a:spLocks noGrp="1"/>
          </p:cNvSpPr>
          <p:nvPr>
            <p:ph type="pic" sz="quarter" idx="18"/>
          </p:nvPr>
        </p:nvSpPr>
        <p:spPr>
          <a:xfrm>
            <a:off x="10309131" y="5568906"/>
            <a:ext cx="1882869" cy="1289093"/>
          </a:xfrm>
        </p:spPr>
        <p:txBody>
          <a:bodyPr anchor="ctr">
            <a:normAutofit/>
          </a:bodyPr>
          <a:lstStyle>
            <a:lvl1pPr marL="0" indent="0" algn="ctr">
              <a:buFontTx/>
              <a:buNone/>
              <a:defRPr sz="1600">
                <a:solidFill>
                  <a:schemeClr val="bg1">
                    <a:lumMod val="85000"/>
                  </a:schemeClr>
                </a:solidFill>
              </a:defRPr>
            </a:lvl1pPr>
          </a:lstStyle>
          <a:p>
            <a:endParaRPr lang="en-IN"/>
          </a:p>
        </p:txBody>
      </p:sp>
    </p:spTree>
    <p:extLst>
      <p:ext uri="{BB962C8B-B14F-4D97-AF65-F5344CB8AC3E}">
        <p14:creationId xmlns:p14="http://schemas.microsoft.com/office/powerpoint/2010/main" val="386535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Histor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36F9BD5-56EA-4D28-B10E-AEEDD3F28486}"/>
              </a:ext>
            </a:extLst>
          </p:cNvPr>
          <p:cNvSpPr>
            <a:spLocks noGrp="1"/>
          </p:cNvSpPr>
          <p:nvPr>
            <p:ph type="pic" sz="quarter" idx="10"/>
          </p:nvPr>
        </p:nvSpPr>
        <p:spPr>
          <a:xfrm>
            <a:off x="0" y="-1"/>
            <a:ext cx="4068603"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0" name="Picture Placeholder 2">
            <a:extLst>
              <a:ext uri="{FF2B5EF4-FFF2-40B4-BE49-F238E27FC236}">
                <a16:creationId xmlns:a16="http://schemas.microsoft.com/office/drawing/2014/main" xmlns="" id="{AB1BDA3A-02D5-42A8-A1E9-32982EE7BCD3}"/>
              </a:ext>
            </a:extLst>
          </p:cNvPr>
          <p:cNvSpPr>
            <a:spLocks noGrp="1"/>
          </p:cNvSpPr>
          <p:nvPr>
            <p:ph type="pic" sz="quarter" idx="11"/>
          </p:nvPr>
        </p:nvSpPr>
        <p:spPr>
          <a:xfrm>
            <a:off x="4067908" y="-1"/>
            <a:ext cx="4063985"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1" name="Picture Placeholder 2">
            <a:extLst>
              <a:ext uri="{FF2B5EF4-FFF2-40B4-BE49-F238E27FC236}">
                <a16:creationId xmlns:a16="http://schemas.microsoft.com/office/drawing/2014/main" xmlns="" id="{6E469B63-E4CD-44CE-8CEC-866DE99078A5}"/>
              </a:ext>
            </a:extLst>
          </p:cNvPr>
          <p:cNvSpPr>
            <a:spLocks noGrp="1"/>
          </p:cNvSpPr>
          <p:nvPr>
            <p:ph type="pic" sz="quarter" idx="12"/>
          </p:nvPr>
        </p:nvSpPr>
        <p:spPr>
          <a:xfrm>
            <a:off x="8135816" y="-1"/>
            <a:ext cx="4063985"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2" name="Rectangle 11">
            <a:extLst>
              <a:ext uri="{FF2B5EF4-FFF2-40B4-BE49-F238E27FC236}">
                <a16:creationId xmlns:a16="http://schemas.microsoft.com/office/drawing/2014/main" xmlns="" id="{4082ABA6-2698-478B-ABD7-A1909A9EDA2F}"/>
              </a:ext>
            </a:extLst>
          </p:cNvPr>
          <p:cNvSpPr/>
          <p:nvPr userDrawn="1"/>
        </p:nvSpPr>
        <p:spPr>
          <a:xfrm>
            <a:off x="0" y="2848707"/>
            <a:ext cx="12192000" cy="785446"/>
          </a:xfrm>
          <a:prstGeom prst="rect">
            <a:avLst/>
          </a:prstGeom>
          <a:gradFill flip="none" rotWithShape="1">
            <a:gsLst>
              <a:gs pos="0">
                <a:schemeClr val="accent2"/>
              </a:gs>
              <a:gs pos="9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95165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300177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104191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3D6DF-E38E-4B48-BEA7-D6CE088F28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157768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73D6DF-E38E-4B48-BEA7-D6CE088F2841}"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115097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73D6DF-E38E-4B48-BEA7-D6CE088F28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418481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73D6DF-E38E-4B48-BEA7-D6CE088F28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265503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2662" y="614623"/>
            <a:ext cx="10281138" cy="83096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373D6DF-E38E-4B48-BEA7-D6CE088F2841}"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93845-145E-4945-97D0-893CA55616BF}" type="slidenum">
              <a:rPr lang="en-US" smtClean="0"/>
              <a:t>‹#›</a:t>
            </a:fld>
            <a:endParaRPr lang="en-US"/>
          </a:p>
        </p:txBody>
      </p:sp>
      <p:sp>
        <p:nvSpPr>
          <p:cNvPr id="6" name="Rectangle 5">
            <a:extLst>
              <a:ext uri="{FF2B5EF4-FFF2-40B4-BE49-F238E27FC236}">
                <a16:creationId xmlns:a16="http://schemas.microsoft.com/office/drawing/2014/main" xmlns="" id="{FE00EA0E-A7EB-4634-B50F-4CD801452542}"/>
              </a:ext>
            </a:extLst>
          </p:cNvPr>
          <p:cNvSpPr/>
          <p:nvPr userDrawn="1"/>
        </p:nvSpPr>
        <p:spPr>
          <a:xfrm>
            <a:off x="0" y="614623"/>
            <a:ext cx="886408"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39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608385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8701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r Solution">
    <p:spTree>
      <p:nvGrpSpPr>
        <p:cNvPr id="1" name=""/>
        <p:cNvGrpSpPr/>
        <p:nvPr/>
      </p:nvGrpSpPr>
      <p:grpSpPr>
        <a:xfrm>
          <a:off x="0" y="0"/>
          <a:ext cx="0" cy="0"/>
          <a:chOff x="0" y="0"/>
          <a:chExt cx="0" cy="0"/>
        </a:xfrm>
      </p:grpSpPr>
      <p:sp>
        <p:nvSpPr>
          <p:cNvPr id="2" name="Title 1"/>
          <p:cNvSpPr>
            <a:spLocks noGrp="1"/>
          </p:cNvSpPr>
          <p:nvPr>
            <p:ph type="title"/>
          </p:nvPr>
        </p:nvSpPr>
        <p:spPr>
          <a:xfrm>
            <a:off x="1072662" y="614623"/>
            <a:ext cx="10281138" cy="83096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373D6DF-E38E-4B48-BEA7-D6CE088F2841}"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93845-145E-4945-97D0-893CA55616BF}" type="slidenum">
              <a:rPr lang="en-US" smtClean="0"/>
              <a:t>‹#›</a:t>
            </a:fld>
            <a:endParaRPr lang="en-US"/>
          </a:p>
        </p:txBody>
      </p:sp>
      <p:sp>
        <p:nvSpPr>
          <p:cNvPr id="6" name="Rectangle 5">
            <a:extLst>
              <a:ext uri="{FF2B5EF4-FFF2-40B4-BE49-F238E27FC236}">
                <a16:creationId xmlns:a16="http://schemas.microsoft.com/office/drawing/2014/main" xmlns="" id="{FE00EA0E-A7EB-4634-B50F-4CD801452542}"/>
              </a:ext>
            </a:extLst>
          </p:cNvPr>
          <p:cNvSpPr/>
          <p:nvPr userDrawn="1"/>
        </p:nvSpPr>
        <p:spPr>
          <a:xfrm>
            <a:off x="0" y="614623"/>
            <a:ext cx="886408"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2A041F71-04C0-42E1-A833-D33BA23398CA}"/>
              </a:ext>
            </a:extLst>
          </p:cNvPr>
          <p:cNvSpPr>
            <a:spLocks noGrp="1"/>
          </p:cNvSpPr>
          <p:nvPr>
            <p:ph type="pic" sz="quarter" idx="13"/>
          </p:nvPr>
        </p:nvSpPr>
        <p:spPr>
          <a:xfrm>
            <a:off x="884335" y="1940645"/>
            <a:ext cx="3476829" cy="1949173"/>
          </a:xfrm>
          <a:custGeom>
            <a:avLst/>
            <a:gdLst>
              <a:gd name="connsiteX0" fmla="*/ 0 w 3476829"/>
              <a:gd name="connsiteY0" fmla="*/ 0 h 1949173"/>
              <a:gd name="connsiteX1" fmla="*/ 3476829 w 3476829"/>
              <a:gd name="connsiteY1" fmla="*/ 0 h 1949173"/>
              <a:gd name="connsiteX2" fmla="*/ 3476829 w 3476829"/>
              <a:gd name="connsiteY2" fmla="*/ 1949173 h 1949173"/>
              <a:gd name="connsiteX3" fmla="*/ 0 w 3476829"/>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76829" h="1949173">
                <a:moveTo>
                  <a:pt x="0" y="0"/>
                </a:moveTo>
                <a:lnTo>
                  <a:pt x="3476829" y="0"/>
                </a:lnTo>
                <a:lnTo>
                  <a:pt x="3476829" y="1949173"/>
                </a:lnTo>
                <a:lnTo>
                  <a:pt x="0" y="1949173"/>
                </a:lnTo>
                <a:close/>
              </a:path>
            </a:pathLst>
          </a:custGeom>
        </p:spPr>
        <p:txBody>
          <a:bodyPr wrap="square">
            <a:noAutofit/>
          </a:bodyPr>
          <a:lstStyle>
            <a:lvl1pPr marL="0" indent="0">
              <a:buFontTx/>
              <a:buNone/>
              <a:defRPr/>
            </a:lvl1pPr>
          </a:lstStyle>
          <a:p>
            <a:endParaRPr lang="en-IN"/>
          </a:p>
        </p:txBody>
      </p:sp>
      <p:sp>
        <p:nvSpPr>
          <p:cNvPr id="15" name="Picture Placeholder 14">
            <a:extLst>
              <a:ext uri="{FF2B5EF4-FFF2-40B4-BE49-F238E27FC236}">
                <a16:creationId xmlns:a16="http://schemas.microsoft.com/office/drawing/2014/main" xmlns="" id="{9B3B12DD-1C78-4957-BC67-4D712062EDC7}"/>
              </a:ext>
            </a:extLst>
          </p:cNvPr>
          <p:cNvSpPr>
            <a:spLocks noGrp="1"/>
          </p:cNvSpPr>
          <p:nvPr>
            <p:ph type="pic" sz="quarter" idx="14"/>
          </p:nvPr>
        </p:nvSpPr>
        <p:spPr>
          <a:xfrm>
            <a:off x="4361164" y="3889818"/>
            <a:ext cx="3476829" cy="1949173"/>
          </a:xfrm>
          <a:custGeom>
            <a:avLst/>
            <a:gdLst>
              <a:gd name="connsiteX0" fmla="*/ 0 w 3476829"/>
              <a:gd name="connsiteY0" fmla="*/ 0 h 1949173"/>
              <a:gd name="connsiteX1" fmla="*/ 3476829 w 3476829"/>
              <a:gd name="connsiteY1" fmla="*/ 0 h 1949173"/>
              <a:gd name="connsiteX2" fmla="*/ 3476829 w 3476829"/>
              <a:gd name="connsiteY2" fmla="*/ 1949173 h 1949173"/>
              <a:gd name="connsiteX3" fmla="*/ 0 w 3476829"/>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76829" h="1949173">
                <a:moveTo>
                  <a:pt x="0" y="0"/>
                </a:moveTo>
                <a:lnTo>
                  <a:pt x="3476829" y="0"/>
                </a:lnTo>
                <a:lnTo>
                  <a:pt x="3476829" y="1949173"/>
                </a:lnTo>
                <a:lnTo>
                  <a:pt x="0" y="1949173"/>
                </a:lnTo>
                <a:close/>
              </a:path>
            </a:pathLst>
          </a:custGeom>
        </p:spPr>
        <p:txBody>
          <a:bodyPr wrap="square">
            <a:noAutofit/>
          </a:bodyPr>
          <a:lstStyle>
            <a:lvl1pPr marL="0" indent="0">
              <a:buFontTx/>
              <a:buNone/>
              <a:defRPr/>
            </a:lvl1pPr>
          </a:lstStyle>
          <a:p>
            <a:endParaRPr lang="en-IN"/>
          </a:p>
        </p:txBody>
      </p:sp>
      <p:sp>
        <p:nvSpPr>
          <p:cNvPr id="19" name="Picture Placeholder 18">
            <a:extLst>
              <a:ext uri="{FF2B5EF4-FFF2-40B4-BE49-F238E27FC236}">
                <a16:creationId xmlns:a16="http://schemas.microsoft.com/office/drawing/2014/main" xmlns="" id="{8186A2C4-6029-4B3B-B79C-F43C65E00503}"/>
              </a:ext>
            </a:extLst>
          </p:cNvPr>
          <p:cNvSpPr>
            <a:spLocks noGrp="1"/>
          </p:cNvSpPr>
          <p:nvPr>
            <p:ph type="pic" sz="quarter" idx="15"/>
          </p:nvPr>
        </p:nvSpPr>
        <p:spPr>
          <a:xfrm>
            <a:off x="7828058" y="1940445"/>
            <a:ext cx="3486764" cy="1949173"/>
          </a:xfrm>
          <a:custGeom>
            <a:avLst/>
            <a:gdLst>
              <a:gd name="connsiteX0" fmla="*/ 0 w 3486764"/>
              <a:gd name="connsiteY0" fmla="*/ 0 h 1949173"/>
              <a:gd name="connsiteX1" fmla="*/ 3486764 w 3486764"/>
              <a:gd name="connsiteY1" fmla="*/ 0 h 1949173"/>
              <a:gd name="connsiteX2" fmla="*/ 3486764 w 3486764"/>
              <a:gd name="connsiteY2" fmla="*/ 1949173 h 1949173"/>
              <a:gd name="connsiteX3" fmla="*/ 0 w 3486764"/>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86764" h="1949173">
                <a:moveTo>
                  <a:pt x="0" y="0"/>
                </a:moveTo>
                <a:lnTo>
                  <a:pt x="3486764" y="0"/>
                </a:lnTo>
                <a:lnTo>
                  <a:pt x="3486764" y="1949173"/>
                </a:lnTo>
                <a:lnTo>
                  <a:pt x="0" y="1949173"/>
                </a:lnTo>
                <a:close/>
              </a:path>
            </a:pathLst>
          </a:custGeom>
        </p:spPr>
        <p:txBody>
          <a:bodyPr wrap="square">
            <a:noAutofit/>
          </a:bodyPr>
          <a:lstStyle>
            <a:lvl1pPr marL="0" indent="0">
              <a:buFontTx/>
              <a:buNone/>
              <a:defRPr/>
            </a:lvl1pPr>
          </a:lstStyle>
          <a:p>
            <a:endParaRPr lang="en-IN"/>
          </a:p>
        </p:txBody>
      </p:sp>
    </p:spTree>
    <p:extLst>
      <p:ext uri="{BB962C8B-B14F-4D97-AF65-F5344CB8AC3E}">
        <p14:creationId xmlns:p14="http://schemas.microsoft.com/office/powerpoint/2010/main" val="298483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01E88B1B-06F6-450E-86CC-D17D64D27251}"/>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43680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67149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ponsive Mockup">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E76A011F-04F1-4B74-B0BF-24DFCB2490D4}"/>
              </a:ext>
            </a:extLst>
          </p:cNvPr>
          <p:cNvSpPr/>
          <p:nvPr userDrawn="1"/>
        </p:nvSpPr>
        <p:spPr>
          <a:xfrm>
            <a:off x="3708721" y="2140467"/>
            <a:ext cx="5501266" cy="3489034"/>
          </a:xfrm>
          <a:prstGeom prst="roundRect">
            <a:avLst>
              <a:gd name="adj" fmla="val 40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a:extLst>
              <a:ext uri="{FF2B5EF4-FFF2-40B4-BE49-F238E27FC236}">
                <a16:creationId xmlns:a16="http://schemas.microsoft.com/office/drawing/2014/main" xmlns="" id="{63C95C12-0176-4ADF-BA69-AC271C9A638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3147403" y="2040689"/>
            <a:ext cx="6624736" cy="3930677"/>
          </a:xfrm>
          <a:prstGeom prst="rect">
            <a:avLst/>
          </a:prstGeom>
        </p:spPr>
      </p:pic>
      <p:sp>
        <p:nvSpPr>
          <p:cNvPr id="7" name="Picture Placeholder 5">
            <a:extLst>
              <a:ext uri="{FF2B5EF4-FFF2-40B4-BE49-F238E27FC236}">
                <a16:creationId xmlns:a16="http://schemas.microsoft.com/office/drawing/2014/main" xmlns="" id="{16B43868-406B-4421-9EFF-28514878A32B}"/>
              </a:ext>
            </a:extLst>
          </p:cNvPr>
          <p:cNvSpPr>
            <a:spLocks noGrp="1"/>
          </p:cNvSpPr>
          <p:nvPr>
            <p:ph type="pic" sz="quarter" idx="14"/>
          </p:nvPr>
        </p:nvSpPr>
        <p:spPr>
          <a:xfrm>
            <a:off x="3948710" y="2366132"/>
            <a:ext cx="5026022" cy="3026005"/>
          </a:xfrm>
        </p:spPr>
        <p:txBody>
          <a:bodyPr anchor="ctr">
            <a:normAutofit/>
          </a:bodyPr>
          <a:lstStyle>
            <a:lvl1pPr marL="0" indent="0" algn="ctr">
              <a:buFontTx/>
              <a:buNone/>
              <a:defRPr sz="2400"/>
            </a:lvl1pPr>
          </a:lstStyle>
          <a:p>
            <a:endParaRPr lang="en-IN"/>
          </a:p>
        </p:txBody>
      </p:sp>
      <p:sp>
        <p:nvSpPr>
          <p:cNvPr id="8" name="Picture Placeholder 5">
            <a:extLst>
              <a:ext uri="{FF2B5EF4-FFF2-40B4-BE49-F238E27FC236}">
                <a16:creationId xmlns:a16="http://schemas.microsoft.com/office/drawing/2014/main" xmlns="" id="{FDD6C78C-94BC-4439-9B1A-F9212880E4DA}"/>
              </a:ext>
            </a:extLst>
          </p:cNvPr>
          <p:cNvSpPr>
            <a:spLocks noGrp="1"/>
          </p:cNvSpPr>
          <p:nvPr>
            <p:ph type="pic" sz="quarter" idx="13"/>
          </p:nvPr>
        </p:nvSpPr>
        <p:spPr>
          <a:xfrm>
            <a:off x="2447420" y="3572215"/>
            <a:ext cx="1612428" cy="2118790"/>
          </a:xfrm>
        </p:spPr>
        <p:txBody>
          <a:bodyPr anchor="ctr">
            <a:normAutofit/>
          </a:bodyPr>
          <a:lstStyle>
            <a:lvl1pPr marL="0" indent="0" algn="ctr">
              <a:buFontTx/>
              <a:buNone/>
              <a:defRPr sz="2400"/>
            </a:lvl1pPr>
          </a:lstStyle>
          <a:p>
            <a:endParaRPr lang="en-IN"/>
          </a:p>
        </p:txBody>
      </p:sp>
      <p:sp>
        <p:nvSpPr>
          <p:cNvPr id="9" name="Picture Placeholder 5">
            <a:extLst>
              <a:ext uri="{FF2B5EF4-FFF2-40B4-BE49-F238E27FC236}">
                <a16:creationId xmlns:a16="http://schemas.microsoft.com/office/drawing/2014/main" xmlns="" id="{400BF344-FD84-47CC-A86E-F41DAE233772}"/>
              </a:ext>
            </a:extLst>
          </p:cNvPr>
          <p:cNvSpPr>
            <a:spLocks noGrp="1"/>
          </p:cNvSpPr>
          <p:nvPr>
            <p:ph type="pic" sz="quarter" idx="15"/>
          </p:nvPr>
        </p:nvSpPr>
        <p:spPr>
          <a:xfrm>
            <a:off x="8813235" y="3919742"/>
            <a:ext cx="983908" cy="1731637"/>
          </a:xfrm>
        </p:spPr>
        <p:txBody>
          <a:bodyPr anchor="ctr">
            <a:normAutofit/>
          </a:bodyPr>
          <a:lstStyle>
            <a:lvl1pPr marL="0" indent="0" algn="ctr">
              <a:buFontTx/>
              <a:buNone/>
              <a:defRPr sz="1600"/>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
        <p:nvSpPr>
          <p:cNvPr id="23" name="Title 1">
            <a:extLst>
              <a:ext uri="{FF2B5EF4-FFF2-40B4-BE49-F238E27FC236}">
                <a16:creationId xmlns:a16="http://schemas.microsoft.com/office/drawing/2014/main" xmlns="" id="{FB41148D-ADF1-47B4-BAB7-5301C809EBAA}"/>
              </a:ext>
            </a:extLst>
          </p:cNvPr>
          <p:cNvSpPr>
            <a:spLocks noGrp="1"/>
          </p:cNvSpPr>
          <p:nvPr>
            <p:ph type="title"/>
          </p:nvPr>
        </p:nvSpPr>
        <p:spPr>
          <a:xfrm>
            <a:off x="1072662" y="614623"/>
            <a:ext cx="10281138" cy="830968"/>
          </a:xfrm>
        </p:spPr>
        <p:txBody>
          <a:bodyPr/>
          <a:lstStyle/>
          <a:p>
            <a:r>
              <a:rPr lang="en-US" dirty="0"/>
              <a:t>Click to edit Master title style</a:t>
            </a:r>
          </a:p>
        </p:txBody>
      </p:sp>
      <p:sp>
        <p:nvSpPr>
          <p:cNvPr id="24" name="Rectangle 23">
            <a:extLst>
              <a:ext uri="{FF2B5EF4-FFF2-40B4-BE49-F238E27FC236}">
                <a16:creationId xmlns:a16="http://schemas.microsoft.com/office/drawing/2014/main" xmlns="" id="{6E7A2B9F-4EC9-4DB6-BF10-8B334E07F13B}"/>
              </a:ext>
            </a:extLst>
          </p:cNvPr>
          <p:cNvSpPr/>
          <p:nvPr userDrawn="1"/>
        </p:nvSpPr>
        <p:spPr>
          <a:xfrm>
            <a:off x="0" y="614623"/>
            <a:ext cx="886408"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18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bile Mockup">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
        <p:nvSpPr>
          <p:cNvPr id="25" name="Rectangle 24">
            <a:extLst>
              <a:ext uri="{FF2B5EF4-FFF2-40B4-BE49-F238E27FC236}">
                <a16:creationId xmlns:a16="http://schemas.microsoft.com/office/drawing/2014/main" xmlns="" id="{F2985D5E-3032-4B4E-BA11-7AF8F7186729}"/>
              </a:ext>
            </a:extLst>
          </p:cNvPr>
          <p:cNvSpPr/>
          <p:nvPr userDrawn="1"/>
        </p:nvSpPr>
        <p:spPr>
          <a:xfrm>
            <a:off x="0" y="0"/>
            <a:ext cx="5272391" cy="6858000"/>
          </a:xfrm>
          <a:prstGeom prst="rect">
            <a:avLst/>
          </a:prstGeom>
          <a:gradFill>
            <a:gsLst>
              <a:gs pos="0">
                <a:schemeClr val="accent2"/>
              </a:gs>
              <a:gs pos="9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xmlns="" id="{0B2DCFF0-4C0C-46B9-81EE-EBB1AEC75288}"/>
              </a:ext>
            </a:extLst>
          </p:cNvPr>
          <p:cNvGrpSpPr/>
          <p:nvPr userDrawn="1"/>
        </p:nvGrpSpPr>
        <p:grpSpPr>
          <a:xfrm>
            <a:off x="4143981" y="1096904"/>
            <a:ext cx="2256820" cy="4664192"/>
            <a:chOff x="8754797" y="3603326"/>
            <a:chExt cx="1100592" cy="2274605"/>
          </a:xfrm>
        </p:grpSpPr>
        <p:sp>
          <p:nvSpPr>
            <p:cNvPr id="11" name="Rectangle: Rounded Corners 10">
              <a:extLst>
                <a:ext uri="{FF2B5EF4-FFF2-40B4-BE49-F238E27FC236}">
                  <a16:creationId xmlns:a16="http://schemas.microsoft.com/office/drawing/2014/main" xmlns="" id="{2E45CF23-46DE-4378-B274-41B9D546E728}"/>
                </a:ext>
              </a:extLst>
            </p:cNvPr>
            <p:cNvSpPr/>
            <p:nvPr userDrawn="1"/>
          </p:nvSpPr>
          <p:spPr>
            <a:xfrm>
              <a:off x="8754797" y="3603326"/>
              <a:ext cx="1100592" cy="2274604"/>
            </a:xfrm>
            <a:prstGeom prst="roundRect">
              <a:avLst>
                <a:gd name="adj" fmla="val 123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xmlns="" id="{78204676-CFD3-48CA-A264-0F440CC54232}"/>
                </a:ext>
              </a:extLst>
            </p:cNvPr>
            <p:cNvGrpSpPr/>
            <p:nvPr userDrawn="1"/>
          </p:nvGrpSpPr>
          <p:grpSpPr>
            <a:xfrm>
              <a:off x="8754797" y="3603326"/>
              <a:ext cx="1100592" cy="2274605"/>
              <a:chOff x="8119010" y="985720"/>
              <a:chExt cx="2323816" cy="4802652"/>
            </a:xfrm>
            <a:solidFill>
              <a:schemeClr val="accent1"/>
            </a:solidFill>
          </p:grpSpPr>
          <p:sp>
            <p:nvSpPr>
              <p:cNvPr id="19" name="Freeform 5">
                <a:extLst>
                  <a:ext uri="{FF2B5EF4-FFF2-40B4-BE49-F238E27FC236}">
                    <a16:creationId xmlns:a16="http://schemas.microsoft.com/office/drawing/2014/main" xmlns="" id="{29CA5273-45BF-4E3D-A09B-3F75ED1C8455}"/>
                  </a:ext>
                </a:extLst>
              </p:cNvPr>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6">
                <a:extLst>
                  <a:ext uri="{FF2B5EF4-FFF2-40B4-BE49-F238E27FC236}">
                    <a16:creationId xmlns:a16="http://schemas.microsoft.com/office/drawing/2014/main" xmlns="" id="{37511223-7523-405E-A9FC-CEB1F1DCEB09}"/>
                  </a:ext>
                </a:extLst>
              </p:cNvPr>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7">
                <a:extLst>
                  <a:ext uri="{FF2B5EF4-FFF2-40B4-BE49-F238E27FC236}">
                    <a16:creationId xmlns:a16="http://schemas.microsoft.com/office/drawing/2014/main" xmlns="" id="{423643BE-13A1-4501-8DDD-02B116C581C5}"/>
                  </a:ext>
                </a:extLst>
              </p:cNvPr>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8">
                <a:extLst>
                  <a:ext uri="{FF2B5EF4-FFF2-40B4-BE49-F238E27FC236}">
                    <a16:creationId xmlns:a16="http://schemas.microsoft.com/office/drawing/2014/main" xmlns="" id="{C070938A-6612-4AE8-B74C-BCE17F1A4B0A}"/>
                  </a:ext>
                </a:extLst>
              </p:cNvPr>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
        <p:nvSpPr>
          <p:cNvPr id="9" name="Picture Placeholder 5">
            <a:extLst>
              <a:ext uri="{FF2B5EF4-FFF2-40B4-BE49-F238E27FC236}">
                <a16:creationId xmlns:a16="http://schemas.microsoft.com/office/drawing/2014/main" xmlns="" id="{400BF344-FD84-47CC-A86E-F41DAE233772}"/>
              </a:ext>
            </a:extLst>
          </p:cNvPr>
          <p:cNvSpPr>
            <a:spLocks noGrp="1"/>
          </p:cNvSpPr>
          <p:nvPr>
            <p:ph type="pic" sz="quarter" idx="15"/>
          </p:nvPr>
        </p:nvSpPr>
        <p:spPr>
          <a:xfrm>
            <a:off x="4302368" y="1699847"/>
            <a:ext cx="1942123" cy="3485535"/>
          </a:xfrm>
        </p:spPr>
        <p:txBody>
          <a:bodyPr anchor="ctr">
            <a:normAutofit/>
          </a:bodyPr>
          <a:lstStyle>
            <a:lvl1pPr marL="0" indent="0" algn="ctr">
              <a:buFontTx/>
              <a:buNone/>
              <a:defRPr sz="1600"/>
            </a:lvl1pPr>
          </a:lstStyle>
          <a:p>
            <a:endParaRPr lang="en-IN"/>
          </a:p>
        </p:txBody>
      </p:sp>
    </p:spTree>
    <p:extLst>
      <p:ext uri="{BB962C8B-B14F-4D97-AF65-F5344CB8AC3E}">
        <p14:creationId xmlns:p14="http://schemas.microsoft.com/office/powerpoint/2010/main" val="53406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2240329E-969C-4C88-A4B8-26D42C28234E}"/>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95363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duct Featur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833C5E-9DAA-42E9-B433-D49867DCE574}"/>
              </a:ext>
            </a:extLst>
          </p:cNvPr>
          <p:cNvSpPr/>
          <p:nvPr userDrawn="1"/>
        </p:nvSpPr>
        <p:spPr>
          <a:xfrm>
            <a:off x="0" y="0"/>
            <a:ext cx="4017461" cy="6858000"/>
          </a:xfrm>
          <a:prstGeom prst="rect">
            <a:avLst/>
          </a:prstGeom>
          <a:gradFill>
            <a:gsLst>
              <a:gs pos="0">
                <a:schemeClr val="accent2"/>
              </a:gs>
              <a:gs pos="9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icture Placeholder 7">
            <a:extLst>
              <a:ext uri="{FF2B5EF4-FFF2-40B4-BE49-F238E27FC236}">
                <a16:creationId xmlns:a16="http://schemas.microsoft.com/office/drawing/2014/main" xmlns="" id="{2240329E-969C-4C88-A4B8-26D42C28234E}"/>
              </a:ext>
            </a:extLst>
          </p:cNvPr>
          <p:cNvSpPr>
            <a:spLocks noGrp="1"/>
          </p:cNvSpPr>
          <p:nvPr>
            <p:ph type="pic" sz="quarter" idx="13"/>
          </p:nvPr>
        </p:nvSpPr>
        <p:spPr>
          <a:xfrm>
            <a:off x="4017461" y="0"/>
            <a:ext cx="3182815" cy="6858000"/>
          </a:xfrm>
        </p:spPr>
        <p:txBody>
          <a:bodyPr anchor="ctr"/>
          <a:lstStyle>
            <a:lvl1pPr marL="0" indent="0" algn="ctr">
              <a:buFontTx/>
              <a:buNone/>
              <a:defRPr/>
            </a:lvl1pPr>
          </a:lstStyle>
          <a:p>
            <a:endParaRPr lang="en-IN"/>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114664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3D6DF-E38E-4B48-BEA7-D6CE088F2841}" type="datetimeFigureOut">
              <a:rPr lang="en-US" smtClean="0"/>
              <a:t>3/9/2019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93845-145E-4945-97D0-893CA55616BF}" type="slidenum">
              <a:rPr lang="en-US" smtClean="0"/>
              <a:t>‹#›</a:t>
            </a:fld>
            <a:endParaRPr lang="en-US"/>
          </a:p>
        </p:txBody>
      </p:sp>
    </p:spTree>
    <p:extLst>
      <p:ext uri="{BB962C8B-B14F-4D97-AF65-F5344CB8AC3E}">
        <p14:creationId xmlns:p14="http://schemas.microsoft.com/office/powerpoint/2010/main" val="2011122711"/>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1" r:id="rId3"/>
    <p:sldLayoutId id="2147483660" r:id="rId4"/>
    <p:sldLayoutId id="2147483655" r:id="rId5"/>
    <p:sldLayoutId id="2147483664" r:id="rId6"/>
    <p:sldLayoutId id="2147483668" r:id="rId7"/>
    <p:sldLayoutId id="2147483665" r:id="rId8"/>
    <p:sldLayoutId id="2147483667" r:id="rId9"/>
    <p:sldLayoutId id="2147483663" r:id="rId10"/>
    <p:sldLayoutId id="2147483662" r:id="rId11"/>
    <p:sldLayoutId id="2147483669" r:id="rId12"/>
    <p:sldLayoutId id="2147483670" r:id="rId13"/>
    <p:sldLayoutId id="2147483650" r:id="rId14"/>
    <p:sldLayoutId id="2147483651" r:id="rId15"/>
    <p:sldLayoutId id="2147483652" r:id="rId16"/>
    <p:sldLayoutId id="2147483653" r:id="rId17"/>
    <p:sldLayoutId id="2147483656" r:id="rId18"/>
    <p:sldLayoutId id="2147483657" r:id="rId19"/>
    <p:sldLayoutId id="2147483658" r:id="rId20"/>
    <p:sldLayoutId id="214748365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C5E706C-1AB5-4160-8CDB-F36A72CE617A}"/>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43" name="Rectangle 42"/>
          <p:cNvSpPr/>
          <p:nvPr/>
        </p:nvSpPr>
        <p:spPr>
          <a:xfrm>
            <a:off x="-2707" y="0"/>
            <a:ext cx="12197414" cy="6873952"/>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3509962"/>
            <a:ext cx="1173491" cy="2023328"/>
          </a:xfrm>
          <a:prstGeom prst="rect">
            <a:avLst/>
          </a:prstGeom>
          <a:solidFill>
            <a:srgbClr val="EC4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6894C1C-F479-40C8-AA85-16A6A68EB2DA}"/>
              </a:ext>
            </a:extLst>
          </p:cNvPr>
          <p:cNvSpPr>
            <a:spLocks noGrp="1"/>
          </p:cNvSpPr>
          <p:nvPr>
            <p:ph type="ctrTitle"/>
          </p:nvPr>
        </p:nvSpPr>
        <p:spPr>
          <a:xfrm>
            <a:off x="1402080" y="3346482"/>
            <a:ext cx="9144000" cy="1303093"/>
          </a:xfrm>
        </p:spPr>
        <p:txBody>
          <a:bodyPr>
            <a:normAutofit/>
          </a:bodyPr>
          <a:lstStyle/>
          <a:p>
            <a:pPr algn="l"/>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Human Game</a:t>
            </a:r>
            <a:r>
              <a:rPr lang="cs-CZ" b="1" dirty="0">
                <a:solidFill>
                  <a:schemeClr val="bg1"/>
                </a:solidFill>
                <a:latin typeface="Open Sans" panose="020B0606030504020204" pitchFamily="34" charset="0"/>
                <a:ea typeface="Open Sans" panose="020B0606030504020204" pitchFamily="34" charset="0"/>
                <a:cs typeface="Open Sans" panose="020B0606030504020204" pitchFamily="34" charset="0"/>
              </a:rPr>
              <a:t>p</a:t>
            </a: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ad</a:t>
            </a:r>
          </a:p>
        </p:txBody>
      </p:sp>
      <p:sp>
        <p:nvSpPr>
          <p:cNvPr id="3" name="Subtitle 2">
            <a:extLst>
              <a:ext uri="{FF2B5EF4-FFF2-40B4-BE49-F238E27FC236}">
                <a16:creationId xmlns:a16="http://schemas.microsoft.com/office/drawing/2014/main" xmlns="" id="{2F52411C-DC63-4F54-A303-A572BBF5AE20}"/>
              </a:ext>
            </a:extLst>
          </p:cNvPr>
          <p:cNvSpPr>
            <a:spLocks noGrp="1"/>
          </p:cNvSpPr>
          <p:nvPr>
            <p:ph type="subTitle" idx="1"/>
          </p:nvPr>
        </p:nvSpPr>
        <p:spPr>
          <a:xfrm>
            <a:off x="1402080" y="4914411"/>
            <a:ext cx="9144000" cy="539139"/>
          </a:xfrm>
        </p:spPr>
        <p:txBody>
          <a:bodyPr>
            <a:normAutofit/>
          </a:bodyPr>
          <a:lstStyle/>
          <a:p>
            <a:pPr algn="l"/>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Infinite</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games</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infinite</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fun</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C:\Users\kamil\Downloads\humanpadi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046" y="1943589"/>
            <a:ext cx="4052114" cy="405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27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 and Stupid</a:t>
            </a:r>
          </a:p>
        </p:txBody>
      </p:sp>
    </p:spTree>
    <p:extLst>
      <p:ext uri="{BB962C8B-B14F-4D97-AF65-F5344CB8AC3E}">
        <p14:creationId xmlns:p14="http://schemas.microsoft.com/office/powerpoint/2010/main" val="199776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10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69868" y="676519"/>
            <a:ext cx="2590325" cy="1200329"/>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Love playing games?</a:t>
            </a:r>
          </a:p>
        </p:txBody>
      </p:sp>
      <p:grpSp>
        <p:nvGrpSpPr>
          <p:cNvPr id="2" name="Group 1">
            <a:extLst>
              <a:ext uri="{FF2B5EF4-FFF2-40B4-BE49-F238E27FC236}">
                <a16:creationId xmlns:a16="http://schemas.microsoft.com/office/drawing/2014/main" xmlns="" id="{FC349E2A-509A-4BF9-AB95-A9D77E852A6C}"/>
              </a:ext>
            </a:extLst>
          </p:cNvPr>
          <p:cNvGrpSpPr/>
          <p:nvPr/>
        </p:nvGrpSpPr>
        <p:grpSpPr>
          <a:xfrm>
            <a:off x="4516470" y="997188"/>
            <a:ext cx="3151637" cy="0"/>
            <a:chOff x="4525348" y="998376"/>
            <a:chExt cx="3151637" cy="0"/>
          </a:xfrm>
        </p:grpSpPr>
        <p:cxnSp>
          <p:nvCxnSpPr>
            <p:cNvPr id="3" name="Straight Connector 2"/>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4778100" y="4688419"/>
            <a:ext cx="2590325" cy="1754326"/>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Want to try something different?</a:t>
            </a:r>
          </a:p>
        </p:txBody>
      </p:sp>
      <p:grpSp>
        <p:nvGrpSpPr>
          <p:cNvPr id="34" name="Group 33">
            <a:extLst>
              <a:ext uri="{FF2B5EF4-FFF2-40B4-BE49-F238E27FC236}">
                <a16:creationId xmlns:a16="http://schemas.microsoft.com/office/drawing/2014/main" xmlns="" id="{FC349E2A-509A-4BF9-AB95-A9D77E852A6C}"/>
              </a:ext>
            </a:extLst>
          </p:cNvPr>
          <p:cNvGrpSpPr/>
          <p:nvPr/>
        </p:nvGrpSpPr>
        <p:grpSpPr>
          <a:xfrm>
            <a:off x="4524702" y="5009088"/>
            <a:ext cx="3151637" cy="0"/>
            <a:chOff x="4525348" y="998376"/>
            <a:chExt cx="3151637" cy="0"/>
          </a:xfrm>
        </p:grpSpPr>
        <p:cxnSp>
          <p:nvCxnSpPr>
            <p:cNvPr id="35" name="Straight Connector 34"/>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4761627" y="2039905"/>
            <a:ext cx="2590325" cy="2308324"/>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Like your  friends or </a:t>
            </a:r>
            <a:r>
              <a:rPr lang="en-US" sz="36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coleagues</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around?</a:t>
            </a:r>
          </a:p>
        </p:txBody>
      </p:sp>
      <p:grpSp>
        <p:nvGrpSpPr>
          <p:cNvPr id="38" name="Group 37">
            <a:extLst>
              <a:ext uri="{FF2B5EF4-FFF2-40B4-BE49-F238E27FC236}">
                <a16:creationId xmlns:a16="http://schemas.microsoft.com/office/drawing/2014/main" xmlns="" id="{FC349E2A-509A-4BF9-AB95-A9D77E852A6C}"/>
              </a:ext>
            </a:extLst>
          </p:cNvPr>
          <p:cNvGrpSpPr/>
          <p:nvPr/>
        </p:nvGrpSpPr>
        <p:grpSpPr>
          <a:xfrm>
            <a:off x="4508229" y="2360574"/>
            <a:ext cx="3151637" cy="0"/>
            <a:chOff x="4525348" y="998376"/>
            <a:chExt cx="3151637" cy="0"/>
          </a:xfrm>
        </p:grpSpPr>
        <p:cxnSp>
          <p:nvCxnSpPr>
            <p:cNvPr id="39" name="Straight Connector 38"/>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826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778100" y="2044021"/>
            <a:ext cx="2590325" cy="2862322"/>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Share your  favorite games with your  favorite friends!</a:t>
            </a:r>
          </a:p>
        </p:txBody>
      </p:sp>
      <p:grpSp>
        <p:nvGrpSpPr>
          <p:cNvPr id="34" name="Group 33">
            <a:extLst>
              <a:ext uri="{FF2B5EF4-FFF2-40B4-BE49-F238E27FC236}">
                <a16:creationId xmlns:a16="http://schemas.microsoft.com/office/drawing/2014/main" xmlns="" id="{FC349E2A-509A-4BF9-AB95-A9D77E852A6C}"/>
              </a:ext>
            </a:extLst>
          </p:cNvPr>
          <p:cNvGrpSpPr/>
          <p:nvPr/>
        </p:nvGrpSpPr>
        <p:grpSpPr>
          <a:xfrm>
            <a:off x="4524702" y="2364690"/>
            <a:ext cx="3151637" cy="0"/>
            <a:chOff x="4525348" y="998376"/>
            <a:chExt cx="3151637" cy="0"/>
          </a:xfrm>
        </p:grpSpPr>
        <p:cxnSp>
          <p:nvCxnSpPr>
            <p:cNvPr id="35" name="Straight Connector 34"/>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90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Do you play games?</a:t>
            </a:r>
          </a:p>
        </p:txBody>
      </p:sp>
    </p:spTree>
    <p:extLst>
      <p:ext uri="{BB962C8B-B14F-4D97-AF65-F5344CB8AC3E}">
        <p14:creationId xmlns:p14="http://schemas.microsoft.com/office/powerpoint/2010/main" val="396917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Duke </a:t>
            </a:r>
            <a:r>
              <a:rPr lang="en-US" sz="72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Nukem</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3D</a:t>
            </a:r>
          </a:p>
        </p:txBody>
      </p:sp>
    </p:spTree>
    <p:extLst>
      <p:ext uri="{BB962C8B-B14F-4D97-AF65-F5344CB8AC3E}">
        <p14:creationId xmlns:p14="http://schemas.microsoft.com/office/powerpoint/2010/main" val="11801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Wolfenstein 3D</a:t>
            </a:r>
          </a:p>
        </p:txBody>
      </p:sp>
    </p:spTree>
    <p:extLst>
      <p:ext uri="{BB962C8B-B14F-4D97-AF65-F5344CB8AC3E}">
        <p14:creationId xmlns:p14="http://schemas.microsoft.com/office/powerpoint/2010/main" val="146069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Need for Speed</a:t>
            </a:r>
          </a:p>
        </p:txBody>
      </p:sp>
    </p:spTree>
    <p:extLst>
      <p:ext uri="{BB962C8B-B14F-4D97-AF65-F5344CB8AC3E}">
        <p14:creationId xmlns:p14="http://schemas.microsoft.com/office/powerpoint/2010/main" val="353932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Fun ???</a:t>
            </a:r>
          </a:p>
        </p:txBody>
      </p:sp>
    </p:spTree>
    <p:extLst>
      <p:ext uri="{BB962C8B-B14F-4D97-AF65-F5344CB8AC3E}">
        <p14:creationId xmlns:p14="http://schemas.microsoft.com/office/powerpoint/2010/main" val="220800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Cooperation !!!</a:t>
            </a:r>
          </a:p>
        </p:txBody>
      </p:sp>
    </p:spTree>
    <p:extLst>
      <p:ext uri="{BB962C8B-B14F-4D97-AF65-F5344CB8AC3E}">
        <p14:creationId xmlns:p14="http://schemas.microsoft.com/office/powerpoint/2010/main" val="219776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C:\Repo\human-gamepad\pictures\ma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 y="445770"/>
            <a:ext cx="2983230" cy="59664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Repo\human-gamepad\pictures\butt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4385" y="445770"/>
            <a:ext cx="2983230" cy="59664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po\human-gamepad\pictures\ro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7173" y="445770"/>
            <a:ext cx="2983230" cy="596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66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Real world test</a:t>
            </a:r>
          </a:p>
        </p:txBody>
      </p:sp>
    </p:spTree>
    <p:extLst>
      <p:ext uri="{BB962C8B-B14F-4D97-AF65-F5344CB8AC3E}">
        <p14:creationId xmlns:p14="http://schemas.microsoft.com/office/powerpoint/2010/main" val="2037778219"/>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TotalTime>
  <Words>1446</Words>
  <Application>Microsoft Office PowerPoint</Application>
  <PresentationFormat>Custom</PresentationFormat>
  <Paragraphs>87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Human Gamepad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Stigma PowerPoint Template</dc:title>
  <dc:creator>SAJAL</dc:creator>
  <cp:lastModifiedBy>kamil</cp:lastModifiedBy>
  <cp:revision>96</cp:revision>
  <dcterms:created xsi:type="dcterms:W3CDTF">2018-07-18T05:26:10Z</dcterms:created>
  <dcterms:modified xsi:type="dcterms:W3CDTF">2019-03-09T22:07:13Z</dcterms:modified>
</cp:coreProperties>
</file>