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3CAD69-2935-4CC6-891D-5593B6843EED}">
          <p14:sldIdLst>
            <p14:sldId id="256"/>
          </p14:sldIdLst>
        </p14:section>
        <p14:section name="流程" id="{F8E07A57-366C-4CB4-ABC7-999D576747AF}">
          <p14:sldIdLst>
            <p14:sldId id="257"/>
            <p14:sldId id="275"/>
          </p14:sldIdLst>
        </p14:section>
        <p14:section name="内部逻辑" id="{23D825C2-18F8-4706-89B9-2C53979CF9A2}">
          <p14:sldIdLst>
            <p14:sldId id="259"/>
            <p14:sldId id="27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握手挥手" id="{8C5188AB-249C-4B25-97F9-E8E40760D82A}">
          <p14:sldIdLst>
            <p14:sldId id="276"/>
          </p14:sldIdLst>
        </p14:section>
        <p14:section name="数据结构" id="{CC6F7D01-04B8-43DA-AD75-71F544FA695E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8AC0-96E3-474D-8C08-D581875F71A5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C69C-72AA-44D3-8079-8255DD95A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rocesson.com/view/link/59085588e4b01024e43af5db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Enet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俞哲祺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6206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Out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446067" y="1196752"/>
            <a:ext cx="4402832" cy="17281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主要功能是将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上所有发送队列上的包序列化发送出去，序列化的形式为</a:t>
            </a:r>
            <a:r>
              <a:rPr lang="zh-CN" altLang="en-US" sz="1200" dirty="0"/>
              <a:t>：</a:t>
            </a:r>
            <a:r>
              <a:rPr lang="en-US" altLang="zh-CN" sz="1200" dirty="0" smtClean="0"/>
              <a:t>Header </a:t>
            </a:r>
            <a:r>
              <a:rPr lang="en-US" altLang="zh-CN" sz="1200" dirty="0"/>
              <a:t>+ </a:t>
            </a:r>
            <a:r>
              <a:rPr lang="en-US" altLang="zh-CN" sz="1200" dirty="0" smtClean="0"/>
              <a:t>Command1+ </a:t>
            </a:r>
            <a:r>
              <a:rPr lang="en-US" altLang="zh-CN" sz="1200" dirty="0"/>
              <a:t>Packet1 + </a:t>
            </a:r>
            <a:r>
              <a:rPr lang="en-US" altLang="zh-CN" sz="1200" dirty="0" smtClean="0"/>
              <a:t>Command2+ </a:t>
            </a:r>
            <a:r>
              <a:rPr lang="en-US" altLang="zh-CN" sz="1200" dirty="0"/>
              <a:t>Packet2 + </a:t>
            </a:r>
            <a:r>
              <a:rPr lang="en-US" altLang="zh-CN" sz="1200" dirty="0" smtClean="0"/>
              <a:t>Command3+ </a:t>
            </a:r>
            <a:r>
              <a:rPr lang="en-US" altLang="zh-CN" sz="1200" dirty="0"/>
              <a:t>Packet3 </a:t>
            </a:r>
            <a:r>
              <a:rPr lang="en-US" altLang="zh-CN" sz="1200" dirty="0" smtClean="0"/>
              <a:t>+...</a:t>
            </a:r>
          </a:p>
          <a:p>
            <a:r>
              <a:rPr lang="en-US" altLang="zh-CN" sz="1200" dirty="0" smtClean="0"/>
              <a:t>Command</a:t>
            </a:r>
            <a:r>
              <a:rPr lang="zh-CN" altLang="en-US" sz="1200" dirty="0" smtClean="0"/>
              <a:t>的上限硬编码为</a:t>
            </a:r>
            <a:r>
              <a:rPr lang="en-US" altLang="zh-CN" sz="1200" dirty="0" smtClean="0"/>
              <a:t>32</a:t>
            </a:r>
            <a:r>
              <a:rPr lang="zh-CN" altLang="en-US" sz="1200" dirty="0" smtClean="0"/>
              <a:t>个；整个序列化结果的长度不应超过</a:t>
            </a:r>
            <a:r>
              <a:rPr lang="en-US" altLang="zh-CN" sz="1200" dirty="0" err="1" smtClean="0"/>
              <a:t>mtu</a:t>
            </a:r>
            <a:r>
              <a:rPr lang="zh-CN" altLang="en-US" sz="1200" dirty="0" smtClean="0"/>
              <a:t>，由创建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时配置；所有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的长度不应超过该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windowSize</a:t>
            </a:r>
            <a:r>
              <a:rPr lang="zh-CN" altLang="en-US" sz="1200" dirty="0" smtClean="0"/>
              <a:t>，由发起连接请求时设置并同步，会通过协议动态调整</a:t>
            </a:r>
            <a:endParaRPr lang="en-US" altLang="zh-CN" sz="1200" dirty="0" smtClean="0"/>
          </a:p>
          <a:p>
            <a:r>
              <a:rPr lang="en-US" altLang="zh-CN" sz="1200" dirty="0" smtClean="0"/>
              <a:t>Header</a:t>
            </a:r>
            <a:r>
              <a:rPr lang="zh-CN" altLang="en-US" sz="1200" dirty="0" smtClean="0"/>
              <a:t>：包括</a:t>
            </a:r>
            <a:r>
              <a:rPr lang="en-US" altLang="zh-CN" sz="1200" dirty="0" err="1" smtClean="0"/>
              <a:t>peerID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sentTime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。</a:t>
            </a: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9120" y="3638181"/>
            <a:ext cx="427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PID</a:t>
            </a:r>
            <a:r>
              <a:rPr lang="zh-CN" altLang="en-US" sz="1200" dirty="0" smtClean="0"/>
              <a:t>为接收方实际的</a:t>
            </a:r>
            <a:r>
              <a:rPr lang="en-US" altLang="zh-CN" sz="1200" dirty="0" err="1" smtClean="0"/>
              <a:t>peerID</a:t>
            </a:r>
            <a:r>
              <a:rPr lang="zh-CN" altLang="en-US" sz="1200" dirty="0" smtClean="0"/>
              <a:t>，最大</a:t>
            </a:r>
            <a:r>
              <a:rPr lang="en-US" altLang="zh-CN" sz="1200" dirty="0" smtClean="0"/>
              <a:t>4095</a:t>
            </a:r>
            <a:r>
              <a:rPr lang="zh-CN" altLang="en-US" sz="1200" dirty="0" smtClean="0"/>
              <a:t>，但</a:t>
            </a:r>
            <a:r>
              <a:rPr lang="en-US" altLang="zh-CN" sz="1200" dirty="0" smtClean="0"/>
              <a:t>4095</a:t>
            </a:r>
            <a:r>
              <a:rPr lang="zh-CN" altLang="en-US" sz="1200" dirty="0" smtClean="0"/>
              <a:t>是保留值，最大</a:t>
            </a:r>
            <a:r>
              <a:rPr lang="en-US" altLang="zh-CN" sz="1200" dirty="0" smtClean="0"/>
              <a:t>4094</a:t>
            </a:r>
          </a:p>
          <a:p>
            <a:r>
              <a:rPr lang="en-US" altLang="zh-CN" sz="1200" dirty="0" smtClean="0"/>
              <a:t>SID</a:t>
            </a:r>
            <a:r>
              <a:rPr lang="zh-CN" altLang="en-US" sz="1200" dirty="0" smtClean="0"/>
              <a:t>为发送方的</a:t>
            </a:r>
            <a:r>
              <a:rPr lang="en-US" altLang="zh-CN" sz="1200" dirty="0" err="1" smtClean="0"/>
              <a:t>outgoingSessionID</a:t>
            </a:r>
            <a:r>
              <a:rPr lang="zh-CN" altLang="en-US" sz="1200" dirty="0" smtClean="0"/>
              <a:t>，应该与接收方的</a:t>
            </a:r>
            <a:r>
              <a:rPr lang="en-US" altLang="zh-CN" sz="1200" dirty="0" err="1" smtClean="0"/>
              <a:t>incomingSessionID</a:t>
            </a:r>
            <a:r>
              <a:rPr lang="zh-CN" altLang="en-US" sz="1200" dirty="0" smtClean="0"/>
              <a:t>相等</a:t>
            </a:r>
            <a:endParaRPr lang="en-US" altLang="zh-CN" sz="1200" dirty="0" smtClean="0"/>
          </a:p>
          <a:p>
            <a:r>
              <a:rPr lang="en-US" altLang="zh-CN" sz="1200" dirty="0" smtClean="0"/>
              <a:t>C</a:t>
            </a:r>
            <a:r>
              <a:rPr lang="zh-CN" altLang="en-US" sz="1200" dirty="0" smtClean="0"/>
              <a:t>为压缩标记，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实现了一套</a:t>
            </a:r>
            <a:r>
              <a:rPr lang="en-US" altLang="zh-CN" sz="1200" dirty="0" smtClean="0"/>
              <a:t>Compressor</a:t>
            </a:r>
            <a:r>
              <a:rPr lang="zh-CN" altLang="en-US" sz="1200" dirty="0" smtClean="0"/>
              <a:t>，默认没使用，可以自定，如果使用</a:t>
            </a:r>
            <a:r>
              <a:rPr lang="en-US" altLang="zh-CN" sz="1200" dirty="0" smtClean="0"/>
              <a:t>Compressor</a:t>
            </a:r>
            <a:r>
              <a:rPr lang="zh-CN" altLang="en-US" sz="1200" dirty="0" smtClean="0"/>
              <a:t>进行压缩，需要将该值置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，否则保持</a:t>
            </a:r>
            <a:r>
              <a:rPr lang="en-US" altLang="zh-CN" sz="1200" dirty="0" smtClean="0"/>
              <a:t>0</a:t>
            </a:r>
          </a:p>
          <a:p>
            <a:r>
              <a:rPr lang="en-US" altLang="zh-CN" sz="1200" dirty="0" smtClean="0"/>
              <a:t>ST</a:t>
            </a:r>
            <a:r>
              <a:rPr lang="zh-CN" altLang="en-US" sz="1200" dirty="0" smtClean="0"/>
              <a:t>为发送时间，所有可靠包都需要发送时间来计算是否超时，因此如果整个序列中由可靠包，需要将该值置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，否则保持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0" y="2876550"/>
            <a:ext cx="427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99" y="1520787"/>
            <a:ext cx="372171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3480" y="2875776"/>
            <a:ext cx="3707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的内部时间是</a:t>
            </a:r>
            <a:r>
              <a:rPr lang="en-US" altLang="zh-CN" sz="1200" dirty="0" smtClean="0"/>
              <a:t>32</a:t>
            </a:r>
            <a:r>
              <a:rPr lang="zh-CN" altLang="en-US" sz="1200" dirty="0" smtClean="0"/>
              <a:t>位的，但是这里用的是低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位，单位又是毫秒，所以这里记录的时间最长只有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分钟，实际时间由本地时间的高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位和该时间拼接而成，然后判断是否要退位，所以能处理的时间差上限就是</a:t>
            </a:r>
            <a:r>
              <a:rPr lang="en-US" altLang="zh-CN" sz="1200" dirty="0" smtClean="0"/>
              <a:t>65535</a:t>
            </a:r>
            <a:r>
              <a:rPr lang="zh-CN" altLang="en-US" sz="1200" dirty="0" smtClean="0"/>
              <a:t>，也就是在给可靠包配置超时上限时不要超过</a:t>
            </a:r>
            <a:r>
              <a:rPr lang="en-US" altLang="zh-CN" sz="1200" dirty="0" smtClean="0"/>
              <a:t>65535ms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CRC</a:t>
            </a:r>
            <a:r>
              <a:rPr lang="zh-CN" altLang="en-US" sz="1200" dirty="0" smtClean="0"/>
              <a:t>是对序列化后的数据除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外的部分作校验和，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也提供了</a:t>
            </a:r>
            <a:r>
              <a:rPr lang="en-US" altLang="zh-CN" sz="1200" dirty="0" smtClean="0"/>
              <a:t>IEEE802.3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算法，默认也没使用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没什么意义，链路层本身有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来校验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 err="1" smtClean="0"/>
              <a:t>sentTime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本身都不是必须的，一个最简单的序列其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只要一个</a:t>
            </a:r>
            <a:r>
              <a:rPr lang="en-US" altLang="zh-CN" sz="1200" dirty="0" err="1" smtClean="0"/>
              <a:t>peerID</a:t>
            </a:r>
            <a:r>
              <a:rPr lang="zh-CN" altLang="en-US" sz="1200" dirty="0" smtClean="0"/>
              <a:t>就行了，因此这个结构体并没有什么卵用，用了结构体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偏移量写出来不是很好看，不如手动构建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buffer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281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6067" y="2492896"/>
            <a:ext cx="79534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ACK</a:t>
            </a:r>
            <a:r>
              <a:rPr lang="zh-CN" altLang="en-US" sz="1400" dirty="0"/>
              <a:t>：先要处理收到可靠包的确认消息，没有特别要注意的，主要是</a:t>
            </a:r>
            <a:r>
              <a:rPr lang="en-US" altLang="zh-CN" sz="1400" dirty="0" err="1"/>
              <a:t>continueSending</a:t>
            </a:r>
            <a:r>
              <a:rPr lang="zh-CN" altLang="en-US" sz="1400" dirty="0"/>
              <a:t>的判断和</a:t>
            </a:r>
            <a:r>
              <a:rPr lang="en-US" altLang="zh-CN" sz="1400" dirty="0"/>
              <a:t>DISCONNECT</a:t>
            </a:r>
            <a:r>
              <a:rPr lang="zh-CN" altLang="en-US" sz="1400" dirty="0"/>
              <a:t>消息的</a:t>
            </a:r>
            <a:r>
              <a:rPr lang="zh-CN" altLang="en-US" sz="1400" dirty="0" smtClean="0"/>
              <a:t>回复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SENT</a:t>
            </a:r>
            <a:r>
              <a:rPr lang="zh-CN" altLang="en-US" sz="1400" dirty="0"/>
              <a:t>：可通过参数配置是否处理，通过</a:t>
            </a:r>
            <a:r>
              <a:rPr lang="en-US" altLang="zh-CN" sz="1400" dirty="0"/>
              <a:t>Service</a:t>
            </a:r>
            <a:r>
              <a:rPr lang="zh-CN" altLang="en-US" sz="1400" dirty="0"/>
              <a:t>进来的一定会处理，有个</a:t>
            </a:r>
            <a:r>
              <a:rPr lang="en-US" altLang="zh-CN" sz="1400" dirty="0"/>
              <a:t>Flush</a:t>
            </a:r>
            <a:r>
              <a:rPr lang="zh-CN" altLang="en-US" sz="1400" dirty="0"/>
              <a:t>接口也能把发送队列清空，但不会处理</a:t>
            </a:r>
            <a:r>
              <a:rPr lang="en-US" altLang="zh-CN" sz="1400" dirty="0"/>
              <a:t>SENT</a:t>
            </a:r>
            <a:r>
              <a:rPr lang="zh-CN" altLang="en-US" sz="1400" dirty="0"/>
              <a:t>。处理该队列主要是超时</a:t>
            </a:r>
            <a:r>
              <a:rPr lang="zh-CN" altLang="en-US" sz="1400" dirty="0" smtClean="0"/>
              <a:t>检查，超时相关的参数：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earliestTimeout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队列中发送时间最早的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nextTimeout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队首的超时时间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timeoutLimit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重传次数，默认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timeoutMinimum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超过重传次数且最早发送时间距今超过该值就会断线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timeoutMaximum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最早发送时间超过该值就会断线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每次重传，包的超时时间会翻倍，从</a:t>
            </a:r>
            <a:r>
              <a:rPr lang="en-US" altLang="zh-CN" sz="1400" dirty="0" smtClean="0"/>
              <a:t>OUT</a:t>
            </a:r>
            <a:r>
              <a:rPr lang="zh-CN" altLang="en-US" sz="1400" dirty="0" smtClean="0"/>
              <a:t>的队首开始加入队列，丢包数会加</a:t>
            </a:r>
            <a:r>
              <a:rPr lang="en-US" altLang="zh-CN" sz="1400" dirty="0" smtClean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RE_OUT</a:t>
            </a:r>
            <a:r>
              <a:rPr lang="zh-CN" altLang="en-US" sz="1400" dirty="0" smtClean="0"/>
              <a:t>：可靠包的发送，通过可靠窗口控制发送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一共给了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个可靠窗口，每个窗口存放</a:t>
            </a:r>
            <a:r>
              <a:rPr lang="en-US" altLang="zh-CN" sz="1400" dirty="0" smtClean="0"/>
              <a:t>4096</a:t>
            </a:r>
            <a:r>
              <a:rPr lang="zh-CN" altLang="en-US" sz="1400" dirty="0" smtClean="0"/>
              <a:t>个包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每个窗口有一个值统计窗口内的包数，以及一个标志位标记窗口内是否有包</a:t>
            </a:r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620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如何序列化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446067" y="1196752"/>
            <a:ext cx="795349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首先由于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指定了</a:t>
            </a:r>
            <a:r>
              <a:rPr lang="en-US" altLang="zh-CN" sz="1200" dirty="0" err="1" smtClean="0"/>
              <a:t>peerID</a:t>
            </a:r>
            <a:r>
              <a:rPr lang="zh-CN" altLang="en-US" sz="1200" dirty="0" smtClean="0"/>
              <a:t>，因此序列化的单位是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，也就是说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要循环处理每个</a:t>
            </a:r>
            <a:r>
              <a:rPr lang="en-US" altLang="zh-CN" sz="1200" dirty="0" smtClean="0"/>
              <a:t>peer</a:t>
            </a:r>
          </a:p>
          <a:p>
            <a:r>
              <a:rPr lang="zh-CN" altLang="en-US" sz="1200" dirty="0" smtClean="0"/>
              <a:t>因为数据长度的限制，每个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可能不能够一次发完，发不完的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会将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上的一个标记</a:t>
            </a:r>
            <a:r>
              <a:rPr lang="en-US" altLang="zh-CN" sz="1200" dirty="0" err="1" smtClean="0"/>
              <a:t>continueSending</a:t>
            </a:r>
            <a:r>
              <a:rPr lang="zh-CN" altLang="en-US" sz="1200" dirty="0" smtClean="0"/>
              <a:t>置</a:t>
            </a:r>
            <a:r>
              <a:rPr lang="en-US" altLang="zh-CN" sz="1200" dirty="0" smtClean="0"/>
              <a:t>1(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并不是处理完一个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再处理下一个，每个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只处理一次，遍历完后再看标记是否为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，是的话要重新遍历一遍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Peer</a:t>
            </a:r>
            <a:r>
              <a:rPr lang="zh-CN" altLang="en-US" sz="1200" dirty="0" smtClean="0"/>
              <a:t>上有三个发送队列，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RE_OUT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UNRE_OUT</a:t>
            </a:r>
            <a:r>
              <a:rPr lang="zh-CN" altLang="en-US" sz="1200" dirty="0" smtClean="0"/>
              <a:t>和一个已发送队列</a:t>
            </a:r>
            <a:r>
              <a:rPr lang="en-US" altLang="zh-CN" sz="1200" dirty="0" smtClean="0"/>
              <a:t>SENT</a:t>
            </a:r>
            <a:r>
              <a:rPr lang="zh-CN" altLang="en-US" sz="1200" dirty="0" smtClean="0"/>
              <a:t>，除了已发送队列由参数控制其余都要处理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390208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32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67" y="621541"/>
            <a:ext cx="79534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RE_OUT</a:t>
            </a:r>
            <a:r>
              <a:rPr lang="zh-CN" altLang="en-US" sz="1400" dirty="0" smtClean="0"/>
              <a:t>：对于某个第一次发送的包如果它的序号是该窗口的第一个，那么就要考虑该窗口能否使用；如果其前一个窗口已满</a:t>
            </a:r>
            <a:r>
              <a:rPr lang="en-US" altLang="zh-CN" sz="1400" dirty="0" smtClean="0"/>
              <a:t>(4096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或其后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个窗口有被使用的，那么这个窗口就不能使用，并会限制之后所有指定了</a:t>
            </a:r>
            <a:r>
              <a:rPr lang="en-US" altLang="zh-CN" sz="1400" dirty="0" smtClean="0"/>
              <a:t>Channel</a:t>
            </a:r>
            <a:r>
              <a:rPr lang="zh-CN" altLang="en-US" sz="1400" dirty="0" smtClean="0"/>
              <a:t>的包都不能发，这样的情况不会触发</a:t>
            </a:r>
            <a:r>
              <a:rPr lang="en-US" altLang="zh-CN" sz="1400" dirty="0" err="1" smtClean="0"/>
              <a:t>ContinueSending</a:t>
            </a:r>
            <a:r>
              <a:rPr lang="zh-CN" altLang="en-US" sz="1400" dirty="0" smtClean="0"/>
              <a:t>，直到占用了窗口的可靠包发送成功，将窗口资源释放出来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因为</a:t>
            </a:r>
            <a:r>
              <a:rPr lang="en-US" altLang="zh-CN" sz="1400" dirty="0" err="1" smtClean="0"/>
              <a:t>ENet</a:t>
            </a:r>
            <a:r>
              <a:rPr lang="zh-CN" altLang="en-US" sz="1400" dirty="0" smtClean="0"/>
              <a:t>的可靠包是选择重传的，只有丢掉的包会被重传，而不是丢掉的包之后所有的包都被重传，所以有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窗口的限制，因为序列号循环利用，具体参考链路层的选择重传协议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可靠窗口的占用从首次被序列化开始，到收到</a:t>
            </a:r>
            <a:r>
              <a:rPr lang="en-US" altLang="zh-CN" sz="1400" dirty="0" smtClean="0"/>
              <a:t>ACK</a:t>
            </a:r>
            <a:r>
              <a:rPr lang="zh-CN" altLang="en-US" sz="1400" dirty="0" smtClean="0"/>
              <a:t>为止，中间若有多次丢失不会取消占用窗口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除了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序列号的限制，还有</a:t>
            </a:r>
            <a:r>
              <a:rPr lang="en-US" altLang="zh-CN" sz="1400" dirty="0" smtClean="0"/>
              <a:t>Packet</a:t>
            </a:r>
            <a:r>
              <a:rPr lang="zh-CN" altLang="en-US" sz="1400" dirty="0" smtClean="0"/>
              <a:t>大小的限制，这个限制由两部分组成，</a:t>
            </a:r>
            <a:r>
              <a:rPr lang="en-US" altLang="zh-CN" sz="1400" dirty="0" err="1" smtClean="0"/>
              <a:t>windowSize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packetThrottle</a:t>
            </a:r>
            <a:r>
              <a:rPr lang="zh-CN" altLang="en-US" sz="1400" dirty="0" smtClean="0"/>
              <a:t>；前者由创建</a:t>
            </a:r>
            <a:r>
              <a:rPr lang="en-US" altLang="zh-CN" sz="1400" dirty="0" smtClean="0"/>
              <a:t>Host</a:t>
            </a:r>
            <a:r>
              <a:rPr lang="zh-CN" altLang="en-US" sz="1400" dirty="0" smtClean="0"/>
              <a:t>，建立连接时的带宽决定，后者由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决定。</a:t>
            </a:r>
            <a:r>
              <a:rPr lang="en-US" altLang="zh-CN" sz="1400" dirty="0" err="1" smtClean="0"/>
              <a:t>packetThrottle</a:t>
            </a:r>
            <a:r>
              <a:rPr lang="zh-CN" altLang="en-US" sz="1400" dirty="0" smtClean="0"/>
              <a:t>限制了可靠包</a:t>
            </a:r>
            <a:r>
              <a:rPr lang="en-US" altLang="zh-CN" sz="1400" dirty="0" smtClean="0"/>
              <a:t>Packet</a:t>
            </a:r>
            <a:r>
              <a:rPr lang="zh-CN" altLang="en-US" sz="1400" dirty="0" smtClean="0"/>
              <a:t>长度，并代表了</a:t>
            </a:r>
            <a:r>
              <a:rPr lang="en-US" altLang="zh-CN" sz="1400" dirty="0" err="1" smtClean="0"/>
              <a:t>ENet</a:t>
            </a:r>
            <a:r>
              <a:rPr lang="zh-CN" altLang="en-US" sz="1400" dirty="0" smtClean="0"/>
              <a:t>主动丢弃不可靠包的概率。这种情况导致的无法发包也不会触发</a:t>
            </a:r>
            <a:r>
              <a:rPr lang="en-US" altLang="zh-CN" sz="1400" dirty="0" err="1" smtClean="0"/>
              <a:t>ContinueSending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只有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数量超过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的限制和总长度超过</a:t>
            </a:r>
            <a:r>
              <a:rPr lang="en-US" altLang="zh-CN" sz="1400" dirty="0" err="1" smtClean="0"/>
              <a:t>mtu</a:t>
            </a:r>
            <a:r>
              <a:rPr lang="zh-CN" altLang="en-US" sz="1400" dirty="0" smtClean="0"/>
              <a:t>才会触发</a:t>
            </a:r>
            <a:r>
              <a:rPr lang="en-US" altLang="zh-CN" sz="1400" dirty="0" err="1" smtClean="0"/>
              <a:t>ContinueSending</a:t>
            </a:r>
            <a:endParaRPr lang="zh-CN" alt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如果一段时间内没有可靠包要发，</a:t>
            </a:r>
            <a:r>
              <a:rPr lang="en-US" altLang="zh-CN" sz="1400" dirty="0" err="1"/>
              <a:t>ENet</a:t>
            </a:r>
            <a:r>
              <a:rPr lang="zh-CN" altLang="en-US" sz="1400" dirty="0"/>
              <a:t>会主动发一个</a:t>
            </a:r>
            <a:r>
              <a:rPr lang="en-US" altLang="zh-CN" sz="1400" dirty="0"/>
              <a:t>ping</a:t>
            </a:r>
            <a:r>
              <a:rPr lang="zh-CN" altLang="en-US" sz="1400" dirty="0"/>
              <a:t>包，最简单的可靠包，不带任何</a:t>
            </a:r>
            <a:r>
              <a:rPr lang="en-US" altLang="zh-CN" sz="1400" dirty="0" smtClean="0"/>
              <a:t>Packet</a:t>
            </a:r>
            <a:endParaRPr lang="en-US" altLang="zh-CN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006536"/>
            <a:ext cx="4908773" cy="21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8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67" y="621541"/>
            <a:ext cx="79534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RE_OUT</a:t>
            </a:r>
            <a:r>
              <a:rPr lang="zh-CN" altLang="en-US" sz="1400" dirty="0" smtClean="0"/>
              <a:t>：每一个可靠包需要一个超时时间，这个时间由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来决定，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会在处理</a:t>
            </a:r>
            <a:r>
              <a:rPr lang="en-US" altLang="zh-CN" sz="1400" dirty="0" smtClean="0"/>
              <a:t>ACK</a:t>
            </a:r>
            <a:r>
              <a:rPr lang="zh-CN" altLang="en-US" sz="1400" dirty="0" smtClean="0"/>
              <a:t>时更新，会得到一个平均值和方差，而首次发送的超时时间位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的平均值加上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倍的方差，之后没超时一次时间翻倍，根据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limit</a:t>
            </a:r>
            <a:r>
              <a:rPr lang="zh-CN" altLang="en-US" sz="1400" dirty="0" smtClean="0"/>
              <a:t>决定最多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成功序列化的包会转移到</a:t>
            </a:r>
            <a:r>
              <a:rPr lang="en-US" altLang="zh-CN" sz="1400" dirty="0" smtClean="0"/>
              <a:t>SENT</a:t>
            </a:r>
            <a:r>
              <a:rPr lang="zh-CN" altLang="en-US" sz="1400" dirty="0" smtClean="0"/>
              <a:t>队列下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UNRE_OUT</a:t>
            </a:r>
            <a:r>
              <a:rPr lang="zh-CN" altLang="en-US" sz="1400" dirty="0" smtClean="0"/>
              <a:t>：不可靠包没有窗口占用和</a:t>
            </a:r>
            <a:r>
              <a:rPr lang="en-US" altLang="zh-CN" sz="1400" dirty="0" smtClean="0"/>
              <a:t>Packet</a:t>
            </a:r>
            <a:r>
              <a:rPr lang="zh-CN" altLang="en-US" sz="1400" dirty="0" smtClean="0"/>
              <a:t>总长的限制，只要不超过</a:t>
            </a:r>
            <a:r>
              <a:rPr lang="en-US" altLang="zh-CN" sz="1400" dirty="0" smtClean="0"/>
              <a:t>32Command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mtu</a:t>
            </a:r>
            <a:r>
              <a:rPr lang="zh-CN" altLang="en-US" sz="1400" dirty="0" smtClean="0"/>
              <a:t>的限制就能一直序列化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不可靠包是会被</a:t>
            </a:r>
            <a:r>
              <a:rPr lang="en-US" altLang="zh-CN" sz="1400" dirty="0" err="1" smtClean="0"/>
              <a:t>ENet</a:t>
            </a:r>
            <a:r>
              <a:rPr lang="zh-CN" altLang="en-US" sz="1400" dirty="0" smtClean="0"/>
              <a:t>主动丢弃的，由参数</a:t>
            </a:r>
            <a:r>
              <a:rPr lang="en-US" altLang="zh-CN" sz="1400" dirty="0" err="1" smtClean="0"/>
              <a:t>packetThrottle</a:t>
            </a:r>
            <a:r>
              <a:rPr lang="zh-CN" altLang="en-US" sz="1400" dirty="0" smtClean="0"/>
              <a:t>控制，</a:t>
            </a:r>
            <a:r>
              <a:rPr lang="en-US" altLang="zh-CN" sz="1400" dirty="0" err="1" smtClean="0"/>
              <a:t>packetThrottle</a:t>
            </a:r>
            <a:r>
              <a:rPr lang="en-US" altLang="zh-CN" sz="1400" dirty="0" smtClean="0"/>
              <a:t>/32</a:t>
            </a:r>
            <a:r>
              <a:rPr lang="zh-CN" altLang="en-US" sz="1400" dirty="0" smtClean="0"/>
              <a:t>表示这个包被保留的概率。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的增大会导致</a:t>
            </a:r>
            <a:r>
              <a:rPr lang="en-US" altLang="zh-CN" sz="1400" dirty="0" err="1" smtClean="0"/>
              <a:t>packetThrottle</a:t>
            </a:r>
            <a:r>
              <a:rPr lang="zh-CN" altLang="en-US" sz="1400" dirty="0" smtClean="0"/>
              <a:t>下降，从而使不可靠包更易被丢弃。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不可靠分片的所有片序号是相同的，丢弃的话要全部丢掉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不可靠</a:t>
            </a:r>
            <a:r>
              <a:rPr lang="zh-CN" altLang="en-US" sz="1400" dirty="0" smtClean="0"/>
              <a:t>包也有</a:t>
            </a:r>
            <a:r>
              <a:rPr lang="en-US" altLang="zh-CN" sz="1400" dirty="0" smtClean="0"/>
              <a:t>SENT</a:t>
            </a:r>
            <a:r>
              <a:rPr lang="zh-CN" altLang="en-US" sz="1400" dirty="0" smtClean="0"/>
              <a:t>队列，但是没什么用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这里发完会有</a:t>
            </a:r>
            <a:r>
              <a:rPr lang="en-US" altLang="zh-CN" sz="1400" dirty="0" smtClean="0"/>
              <a:t>DISCONNECT</a:t>
            </a:r>
            <a:r>
              <a:rPr lang="zh-CN" altLang="en-US" sz="1400" dirty="0" smtClean="0"/>
              <a:t>检查，另一个检查地点在收</a:t>
            </a:r>
            <a:r>
              <a:rPr lang="en-US" altLang="zh-CN" sz="1400" dirty="0" smtClean="0"/>
              <a:t>ACK</a:t>
            </a:r>
            <a:r>
              <a:rPr lang="zh-CN" altLang="en-US" sz="1400" dirty="0" smtClean="0"/>
              <a:t>时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PacketLoss</a:t>
            </a:r>
            <a:r>
              <a:rPr lang="zh-CN" altLang="en-US" sz="1400" dirty="0" smtClean="0"/>
              <a:t>：所有队列处理完后会对该</a:t>
            </a:r>
            <a:r>
              <a:rPr lang="en-US" altLang="zh-CN" sz="1400" dirty="0" smtClean="0"/>
              <a:t>Peer</a:t>
            </a:r>
            <a:r>
              <a:rPr lang="zh-CN" altLang="en-US" sz="1400" dirty="0" smtClean="0"/>
              <a:t>进行可靠包的丢包率统计，周期</a:t>
            </a:r>
            <a:r>
              <a:rPr lang="en-US" altLang="zh-CN" sz="1400" dirty="0" smtClean="0"/>
              <a:t>10s</a:t>
            </a:r>
          </a:p>
        </p:txBody>
      </p:sp>
    </p:spTree>
    <p:extLst>
      <p:ext uri="{BB962C8B-B14F-4D97-AF65-F5344CB8AC3E}">
        <p14:creationId xmlns:p14="http://schemas.microsoft.com/office/powerpoint/2010/main" val="357602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63480" y="2875776"/>
            <a:ext cx="3707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地址信息检查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压缩检查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CRC</a:t>
            </a:r>
            <a:r>
              <a:rPr lang="zh-CN" altLang="en-US" sz="1200" dirty="0" smtClean="0"/>
              <a:t>检查</a:t>
            </a:r>
            <a:endParaRPr lang="en-US" altLang="zh-CN" sz="1200" dirty="0" smtClean="0"/>
          </a:p>
          <a:p>
            <a:r>
              <a:rPr lang="zh-CN" altLang="en-US" sz="1200" dirty="0" smtClean="0"/>
              <a:t>都通过后才会处理后面的内容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 In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446067" y="1196752"/>
            <a:ext cx="4402832" cy="17281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主要功能是从远端收取数据，并将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分配到指定的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下或直接处理</a:t>
            </a:r>
            <a:r>
              <a:rPr lang="en-US" altLang="zh-CN" sz="1200" dirty="0" err="1" smtClean="0"/>
              <a:t>ChannelID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的包</a:t>
            </a:r>
            <a:endParaRPr lang="en-US" altLang="zh-CN" sz="1200" dirty="0" smtClean="0"/>
          </a:p>
          <a:p>
            <a:r>
              <a:rPr lang="zh-CN" altLang="en-US" sz="1200" dirty="0" smtClean="0"/>
              <a:t>因为</a:t>
            </a:r>
            <a:r>
              <a:rPr lang="en-US" altLang="zh-CN" sz="1200" dirty="0" smtClean="0"/>
              <a:t>UDP</a:t>
            </a:r>
            <a:r>
              <a:rPr lang="zh-CN" altLang="en-US" sz="1200" dirty="0" smtClean="0"/>
              <a:t>为数据报新式，一次读操作能直接得到完整的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，因而解包时如果有不完整的会直接返回错误</a:t>
            </a:r>
            <a:endParaRPr lang="en-US" altLang="zh-CN" sz="1200" dirty="0" smtClean="0"/>
          </a:p>
          <a:p>
            <a:r>
              <a:rPr lang="en-US" altLang="zh-CN" sz="1200" dirty="0"/>
              <a:t>Host-&gt;</a:t>
            </a:r>
            <a:r>
              <a:rPr lang="en-US" altLang="zh-CN" sz="1200" dirty="0" smtClean="0"/>
              <a:t>intercept</a:t>
            </a:r>
            <a:r>
              <a:rPr lang="zh-CN" altLang="en-US" sz="1200" dirty="0" smtClean="0"/>
              <a:t>可以自定义解包方式，如果自定义方法不能解出包再用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的方式</a:t>
            </a:r>
            <a:endParaRPr lang="en-US" altLang="zh-CN" sz="1200" dirty="0" smtClean="0"/>
          </a:p>
          <a:p>
            <a:r>
              <a:rPr lang="zh-CN" altLang="en-US" sz="1200" dirty="0"/>
              <a:t>收</a:t>
            </a:r>
            <a:r>
              <a:rPr lang="zh-CN" altLang="en-US" sz="1200" dirty="0" smtClean="0"/>
              <a:t>包次数硬编码为</a:t>
            </a:r>
            <a:r>
              <a:rPr lang="en-US" altLang="zh-CN" sz="1200" dirty="0" smtClean="0"/>
              <a:t>256</a:t>
            </a:r>
            <a:r>
              <a:rPr lang="zh-CN" altLang="en-US" sz="1200" dirty="0" smtClean="0"/>
              <a:t>次，不知道为啥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9120" y="3638181"/>
            <a:ext cx="427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首先按上述结构拆分</a:t>
            </a:r>
            <a:r>
              <a:rPr lang="en-US" altLang="zh-CN" sz="1200" dirty="0" err="1" smtClean="0"/>
              <a:t>peerID</a:t>
            </a:r>
            <a:endParaRPr lang="en-US" altLang="zh-CN" sz="1200" dirty="0" smtClean="0"/>
          </a:p>
          <a:p>
            <a:r>
              <a:rPr lang="en-US" altLang="zh-CN" sz="1200" dirty="0" smtClean="0"/>
              <a:t>PID</a:t>
            </a:r>
            <a:r>
              <a:rPr lang="zh-CN" altLang="en-US" sz="1200" dirty="0" smtClean="0"/>
              <a:t>为保留值</a:t>
            </a:r>
            <a:r>
              <a:rPr lang="en-US" altLang="zh-CN" sz="1200" dirty="0" smtClean="0"/>
              <a:t>4095</a:t>
            </a:r>
            <a:r>
              <a:rPr lang="zh-CN" altLang="en-US" sz="1200" dirty="0" smtClean="0"/>
              <a:t>的会走不指向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的处理流程，超过该</a:t>
            </a:r>
            <a:r>
              <a:rPr lang="en-US" altLang="zh-CN" sz="1200" dirty="0" smtClean="0"/>
              <a:t>Host</a:t>
            </a:r>
            <a:r>
              <a:rPr lang="zh-CN" altLang="en-US" sz="1200" dirty="0" smtClean="0"/>
              <a:t>最大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数的会停止后续流程</a:t>
            </a:r>
            <a:endParaRPr lang="en-US" altLang="zh-CN" sz="1200" dirty="0" smtClean="0"/>
          </a:p>
          <a:p>
            <a:r>
              <a:rPr lang="en-US" altLang="zh-CN" sz="1200" dirty="0" smtClean="0"/>
              <a:t>SID</a:t>
            </a:r>
            <a:r>
              <a:rPr lang="zh-CN" altLang="en-US" sz="1200" dirty="0" smtClean="0"/>
              <a:t>会与本地的</a:t>
            </a:r>
            <a:r>
              <a:rPr lang="en-US" altLang="zh-CN" sz="1200" dirty="0" err="1" smtClean="0"/>
              <a:t>incomingSessionID</a:t>
            </a:r>
            <a:r>
              <a:rPr lang="zh-CN" altLang="en-US" sz="1200" dirty="0" smtClean="0"/>
              <a:t>比较，如果不相等也会停止后续流程</a:t>
            </a:r>
            <a:endParaRPr lang="en-US" altLang="zh-CN" sz="1200" dirty="0" smtClean="0"/>
          </a:p>
          <a:p>
            <a:r>
              <a:rPr lang="en-US" altLang="zh-CN" sz="1200" dirty="0" smtClean="0"/>
              <a:t>C</a:t>
            </a:r>
            <a:r>
              <a:rPr lang="zh-CN" altLang="en-US" sz="1200" dirty="0" smtClean="0"/>
              <a:t>如果是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，要把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之外的部分解压缩</a:t>
            </a:r>
            <a:endParaRPr lang="en-US" altLang="zh-CN" sz="1200" dirty="0" smtClean="0"/>
          </a:p>
          <a:p>
            <a:r>
              <a:rPr lang="en-US" altLang="zh-CN" sz="1200" dirty="0" smtClean="0"/>
              <a:t>ST</a:t>
            </a:r>
            <a:r>
              <a:rPr lang="zh-CN" altLang="en-US" sz="1200" dirty="0" smtClean="0"/>
              <a:t>如果是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，表示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里包含了</a:t>
            </a:r>
            <a:r>
              <a:rPr lang="en-US" altLang="zh-CN" sz="1200" dirty="0" err="1" smtClean="0"/>
              <a:t>sentTime</a:t>
            </a:r>
            <a:r>
              <a:rPr lang="zh-CN" altLang="en-US" sz="1200" dirty="0" smtClean="0"/>
              <a:t>字段，要动态改变</a:t>
            </a:r>
            <a:r>
              <a:rPr lang="en-US" altLang="zh-CN" sz="1200" dirty="0" smtClean="0"/>
              <a:t>Header</a:t>
            </a:r>
            <a:r>
              <a:rPr lang="zh-CN" altLang="en-US" sz="1200" dirty="0" smtClean="0"/>
              <a:t>的大小</a:t>
            </a:r>
            <a:endParaRPr lang="en-US" altLang="zh-CN" sz="1200" dirty="0"/>
          </a:p>
          <a:p>
            <a:r>
              <a:rPr lang="zh-CN" altLang="en-US" sz="1200" dirty="0"/>
              <a:t>由于</a:t>
            </a:r>
            <a:r>
              <a:rPr lang="en-US" altLang="zh-CN" sz="1200" dirty="0"/>
              <a:t>CRC</a:t>
            </a:r>
            <a:r>
              <a:rPr lang="zh-CN" altLang="en-US" sz="1200" dirty="0"/>
              <a:t>信息并没有带在</a:t>
            </a:r>
            <a:r>
              <a:rPr lang="en-US" altLang="zh-CN" sz="1200" dirty="0" err="1"/>
              <a:t>peerID</a:t>
            </a:r>
            <a:r>
              <a:rPr lang="zh-CN" altLang="en-US" sz="1200" dirty="0"/>
              <a:t>里，又没有一个字段表示</a:t>
            </a:r>
            <a:r>
              <a:rPr lang="en-US" altLang="zh-CN" sz="1200" dirty="0"/>
              <a:t>Header</a:t>
            </a:r>
            <a:r>
              <a:rPr lang="zh-CN" altLang="en-US" sz="1200" dirty="0"/>
              <a:t>的大小，所以是否使用</a:t>
            </a:r>
            <a:r>
              <a:rPr lang="en-US" altLang="zh-CN" sz="1200" dirty="0"/>
              <a:t>CRC</a:t>
            </a:r>
            <a:r>
              <a:rPr lang="zh-CN" altLang="en-US" sz="1200" dirty="0"/>
              <a:t>要事先统一，连接过程中这是不会同步的。如果定义了</a:t>
            </a:r>
            <a:r>
              <a:rPr lang="en-US" altLang="zh-CN" sz="1200" dirty="0"/>
              <a:t>CRC</a:t>
            </a:r>
            <a:r>
              <a:rPr lang="zh-CN" altLang="en-US" sz="1200" dirty="0"/>
              <a:t>回调，</a:t>
            </a:r>
            <a:r>
              <a:rPr lang="en-US" altLang="zh-CN" sz="1200" dirty="0" err="1"/>
              <a:t>ENet</a:t>
            </a:r>
            <a:r>
              <a:rPr lang="zh-CN" altLang="en-US" sz="1200" dirty="0"/>
              <a:t>才会给</a:t>
            </a:r>
            <a:r>
              <a:rPr lang="en-US" altLang="zh-CN" sz="1200" dirty="0"/>
              <a:t>Header</a:t>
            </a:r>
            <a:r>
              <a:rPr lang="zh-CN" altLang="en-US" sz="1200" dirty="0"/>
              <a:t>增加额外</a:t>
            </a:r>
            <a:r>
              <a:rPr lang="en-US" altLang="zh-CN" sz="1200" dirty="0"/>
              <a:t>4</a:t>
            </a:r>
            <a:r>
              <a:rPr lang="zh-CN" altLang="en-US" sz="1200" dirty="0"/>
              <a:t>字节</a:t>
            </a:r>
            <a:r>
              <a:rPr lang="zh-CN" altLang="en-US" sz="1200" dirty="0" smtClean="0"/>
              <a:t>空间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0" y="2876550"/>
            <a:ext cx="427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80" y="786500"/>
            <a:ext cx="4031381" cy="209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80" y="3152775"/>
            <a:ext cx="4031381" cy="58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80" y="4076105"/>
            <a:ext cx="4031381" cy="40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0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6067" y="2492896"/>
            <a:ext cx="79534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ACK</a:t>
            </a:r>
            <a:r>
              <a:rPr lang="zh-CN" altLang="en-US" sz="1400" dirty="0" smtClean="0"/>
              <a:t>：作用为更新</a:t>
            </a:r>
            <a:r>
              <a:rPr lang="en-US" altLang="zh-CN" sz="1400" dirty="0" smtClean="0"/>
              <a:t>RTT</a:t>
            </a:r>
            <a:r>
              <a:rPr lang="zh-CN" altLang="en-US" sz="1400" dirty="0" smtClean="0"/>
              <a:t>，更新</a:t>
            </a:r>
            <a:r>
              <a:rPr lang="en-US" altLang="zh-CN" sz="1400" dirty="0" err="1" smtClean="0"/>
              <a:t>packetThrottle</a:t>
            </a:r>
            <a:r>
              <a:rPr lang="zh-CN" altLang="en-US" sz="1400" dirty="0" smtClean="0"/>
              <a:t>，从</a:t>
            </a:r>
            <a:r>
              <a:rPr lang="en-US" altLang="zh-CN" sz="1400" dirty="0" smtClean="0"/>
              <a:t>SENT</a:t>
            </a:r>
            <a:r>
              <a:rPr lang="zh-CN" altLang="en-US" sz="1400" dirty="0" smtClean="0"/>
              <a:t>队列里找到相应的包移除。</a:t>
            </a:r>
            <a:endParaRPr lang="en-US" altLang="zh-CN" sz="1400" dirty="0" smtClean="0"/>
          </a:p>
          <a:p>
            <a:endParaRPr lang="zh-CN" alt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CONNECT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PID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4095</a:t>
            </a:r>
            <a:r>
              <a:rPr lang="zh-CN" altLang="en-US" sz="1400" dirty="0" smtClean="0"/>
              <a:t>，处理完后会分配一个</a:t>
            </a:r>
            <a:r>
              <a:rPr lang="en-US" altLang="zh-CN" sz="1400" dirty="0" smtClean="0"/>
              <a:t>PID</a:t>
            </a:r>
            <a:r>
              <a:rPr lang="zh-CN" altLang="en-US" sz="1400" dirty="0" smtClean="0"/>
              <a:t>，状态变为</a:t>
            </a:r>
            <a:r>
              <a:rPr lang="en-US" altLang="zh-CN" sz="1400" dirty="0" smtClean="0"/>
              <a:t>ACK_CONN</a:t>
            </a:r>
            <a:r>
              <a:rPr lang="zh-CN" altLang="en-US" sz="1400" dirty="0" smtClean="0"/>
              <a:t>，不回</a:t>
            </a:r>
            <a:r>
              <a:rPr lang="en-US" altLang="zh-CN" sz="1400" dirty="0" smtClean="0"/>
              <a:t>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VERIFY_CONNECT</a:t>
            </a:r>
            <a:r>
              <a:rPr lang="zh-CN" altLang="en-US" sz="1400" dirty="0" smtClean="0"/>
              <a:t>：相当于</a:t>
            </a:r>
            <a:r>
              <a:rPr lang="en-US" altLang="zh-CN" sz="1400" dirty="0" smtClean="0"/>
              <a:t>CONNECT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RELIABLE&amp;UNRELIABLE</a:t>
            </a:r>
            <a:r>
              <a:rPr lang="zh-CN" altLang="en-US" sz="1400" dirty="0" smtClean="0"/>
              <a:t>：整包发送，构建</a:t>
            </a:r>
            <a:r>
              <a:rPr lang="en-US" altLang="zh-CN" sz="1400" dirty="0" smtClean="0"/>
              <a:t>IN_CMD</a:t>
            </a:r>
            <a:r>
              <a:rPr lang="zh-CN" altLang="en-US" sz="1400" dirty="0" smtClean="0"/>
              <a:t>的条件已经齐了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UNSEQUENCED</a:t>
            </a:r>
            <a:r>
              <a:rPr lang="zh-CN" altLang="en-US" sz="1400" dirty="0" smtClean="0"/>
              <a:t>：无序包用类似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的方式记录收到的包，无序包会有一个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位的组号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Peer</a:t>
            </a:r>
            <a:r>
              <a:rPr lang="zh-CN" altLang="en-US" sz="1400" dirty="0" smtClean="0"/>
              <a:t>下有大小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的无序窗口，对应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；每个窗口一个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位整数作标记，对应</a:t>
            </a:r>
            <a:r>
              <a:rPr lang="en-US" altLang="zh-CN" sz="1400" dirty="0" smtClean="0"/>
              <a:t>Offset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最多</a:t>
            </a:r>
            <a:r>
              <a:rPr lang="en-US" altLang="zh-CN" sz="1400" dirty="0" smtClean="0"/>
              <a:t>64</a:t>
            </a:r>
            <a:r>
              <a:rPr lang="zh-CN" altLang="en-US" sz="1400" dirty="0" smtClean="0"/>
              <a:t>个，收包时允许超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个在</a:t>
            </a:r>
            <a:r>
              <a:rPr lang="en-US" altLang="zh-CN" sz="1400" dirty="0"/>
              <a:t>peer-&gt;</a:t>
            </a:r>
            <a:r>
              <a:rPr lang="en-US" altLang="zh-CN" sz="1400" dirty="0" err="1" smtClean="0"/>
              <a:t>incomingUnsequencedGroup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时，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的就直接丢掉了。当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没有超过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且不相同时，清空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占用记录，并更新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。在</a:t>
            </a:r>
            <a:r>
              <a:rPr lang="en-US" altLang="zh-CN" sz="1400" dirty="0" smtClean="0"/>
              <a:t>Tag</a:t>
            </a:r>
            <a:r>
              <a:rPr lang="zh-CN" altLang="en-US" sz="1400" dirty="0" smtClean="0"/>
              <a:t>未更新时，一个位置只能存在一个包，多余的会被扔掉。更新完窗口后会构建</a:t>
            </a:r>
            <a:r>
              <a:rPr lang="en-US" altLang="zh-CN" sz="1400" dirty="0" smtClean="0"/>
              <a:t>IN_CMD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如何解包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446067" y="1196752"/>
            <a:ext cx="795349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首先为了避免对齐问题协议结构体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字节对齐的</a:t>
            </a:r>
            <a:endParaRPr lang="en-US" altLang="zh-CN" sz="1200" dirty="0" smtClean="0"/>
          </a:p>
          <a:p>
            <a:r>
              <a:rPr lang="zh-CN" altLang="en-US" sz="1200" dirty="0" smtClean="0"/>
              <a:t>然后会根据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首字节记录的编号拿到该协议的大小，从而得到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部分，带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的协议中有</a:t>
            </a:r>
            <a:r>
              <a:rPr lang="en-US" altLang="zh-CN" sz="1200" dirty="0" err="1" smtClean="0"/>
              <a:t>dataLength</a:t>
            </a:r>
            <a:r>
              <a:rPr lang="zh-CN" altLang="en-US" sz="1200" dirty="0" smtClean="0"/>
              <a:t>字段表示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的数据部分大小，又可以拿到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部分。不同的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有各自的</a:t>
            </a:r>
            <a:r>
              <a:rPr lang="en-US" altLang="zh-CN" sz="1200" dirty="0" smtClean="0"/>
              <a:t>handle</a:t>
            </a:r>
            <a:r>
              <a:rPr lang="zh-CN" altLang="en-US" sz="1200" dirty="0" smtClean="0"/>
              <a:t>函数</a:t>
            </a:r>
            <a:endParaRPr lang="en-US" altLang="zh-CN" sz="1200" dirty="0" smtClean="0"/>
          </a:p>
          <a:p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号共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位，低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位是真实编号，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已使用的有</a:t>
            </a:r>
            <a:r>
              <a:rPr lang="en-US" altLang="zh-CN" sz="1200" dirty="0" smtClean="0"/>
              <a:t>13</a:t>
            </a:r>
            <a:r>
              <a:rPr lang="zh-CN" altLang="en-US" sz="1200" dirty="0" smtClean="0"/>
              <a:t>个，剩下两个可自定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直接改现有的也行</a:t>
            </a:r>
            <a:r>
              <a:rPr lang="en-US" altLang="zh-CN" sz="1200" dirty="0" smtClean="0"/>
              <a:t>)</a:t>
            </a:r>
            <a:r>
              <a:rPr lang="zh-CN" altLang="en-US" sz="1200" dirty="0"/>
              <a:t>；</a:t>
            </a:r>
            <a:r>
              <a:rPr lang="zh-CN" altLang="en-US" sz="1200" dirty="0" smtClean="0"/>
              <a:t>第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位是无序标志，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表示该包无序；第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位是可靠标志，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表示该包需要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来通知对方已收到；第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位保留，没用到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44302"/>
            <a:ext cx="2981149" cy="7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08778"/>
            <a:ext cx="427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67" y="621541"/>
            <a:ext cx="79534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FRAGMENT</a:t>
            </a:r>
            <a:r>
              <a:rPr lang="zh-CN" altLang="en-US" sz="1400" dirty="0" smtClean="0"/>
              <a:t>：分片包的处理是只有第一个包会创建一个</a:t>
            </a:r>
            <a:r>
              <a:rPr lang="en-US" altLang="zh-CN" sz="1400" dirty="0" smtClean="0"/>
              <a:t>IN_CMD</a:t>
            </a:r>
            <a:r>
              <a:rPr lang="zh-CN" altLang="en-US" sz="1400" dirty="0" smtClean="0"/>
              <a:t>，其它的包收到后会寻找已存在的</a:t>
            </a:r>
            <a:r>
              <a:rPr lang="en-US" altLang="zh-CN" sz="1400" dirty="0" smtClean="0"/>
              <a:t>IN_CMD</a:t>
            </a:r>
            <a:r>
              <a:rPr lang="zh-CN" altLang="en-US" sz="1400" dirty="0" smtClean="0"/>
              <a:t>然后将</a:t>
            </a:r>
            <a:r>
              <a:rPr lang="en-US" altLang="zh-CN" sz="1400" dirty="0" smtClean="0"/>
              <a:t>Packet</a:t>
            </a:r>
            <a:r>
              <a:rPr lang="zh-CN" altLang="en-US" sz="1400" dirty="0" smtClean="0"/>
              <a:t>部分复制到指定位置。可靠和不可靠的区别就是可靠的序号按片递增，不可靠的序号都相等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分片中使用了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来标记某片是否收到并把复制</a:t>
            </a:r>
            <a:r>
              <a:rPr lang="en-US" altLang="zh-CN" sz="1400" dirty="0" smtClean="0"/>
              <a:t>Packet</a:t>
            </a:r>
            <a:r>
              <a:rPr lang="zh-CN" altLang="en-US" sz="1400" dirty="0" smtClean="0"/>
              <a:t>部分，并用</a:t>
            </a:r>
            <a:r>
              <a:rPr lang="en-US" altLang="zh-CN" sz="1400" dirty="0" err="1" smtClean="0"/>
              <a:t>fragmentsRemaining</a:t>
            </a:r>
            <a:r>
              <a:rPr lang="zh-CN" altLang="en-US" sz="1400" dirty="0" smtClean="0"/>
              <a:t>记录未收到的数量</a:t>
            </a:r>
            <a:endParaRPr lang="en-US" altLang="zh-CN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65323"/>
            <a:ext cx="5909467" cy="229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450" y="3933056"/>
            <a:ext cx="7953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有序包要先检查可靠窗口的合法性，新包的窗口号不能超过</a:t>
            </a:r>
            <a:r>
              <a:rPr lang="en-US" altLang="zh-CN" sz="1400" dirty="0" smtClean="0"/>
              <a:t>Dispatch</a:t>
            </a:r>
            <a:r>
              <a:rPr lang="zh-CN" altLang="en-US" sz="1400" dirty="0" smtClean="0"/>
              <a:t>完成的窗口号</a:t>
            </a:r>
            <a:r>
              <a:rPr lang="en-US" altLang="zh-CN" sz="1400" dirty="0" smtClean="0"/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如果已处理的可靠序号所在窗口为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，那么允许收包的窗口只能是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6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根据序号在队列内插入排序，无序的直接加在不可靠队列队尾</a:t>
            </a:r>
            <a:endParaRPr lang="en-US" altLang="zh-CN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如何入队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446067" y="1196752"/>
            <a:ext cx="7953490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入队只针对发送数据的协议，其它的在解包时就能处理完</a:t>
            </a:r>
            <a:endParaRPr lang="en-US" altLang="zh-CN" sz="1200" dirty="0" smtClean="0"/>
          </a:p>
          <a:p>
            <a:r>
              <a:rPr lang="zh-CN" altLang="en-US" sz="1200" dirty="0" smtClean="0"/>
              <a:t>无论是一个完整的包还是某个包的一个碎片，都需要一个</a:t>
            </a:r>
            <a:r>
              <a:rPr lang="en-US" altLang="zh-CN" sz="1200" dirty="0" smtClean="0"/>
              <a:t>IN_CMD</a:t>
            </a:r>
            <a:r>
              <a:rPr lang="zh-CN" altLang="en-US" sz="1200" dirty="0" smtClean="0"/>
              <a:t>来作为容器，然后挂在对应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队列下，队列分可靠和不可靠两种</a:t>
            </a:r>
            <a:endParaRPr lang="en-US" altLang="zh-CN" sz="1200" dirty="0" smtClean="0"/>
          </a:p>
          <a:p>
            <a:r>
              <a:rPr lang="zh-CN" altLang="en-US" sz="1200" dirty="0" smtClean="0"/>
              <a:t>接口是</a:t>
            </a:r>
            <a:r>
              <a:rPr lang="en-US" altLang="zh-CN" sz="1200" dirty="0" err="1" smtClean="0"/>
              <a:t>enet_peer_queue_incoming_command</a:t>
            </a:r>
            <a:r>
              <a:rPr lang="en-US" altLang="zh-CN" sz="1200" dirty="0" smtClean="0"/>
              <a:t>(peer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command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data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dataLength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flags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fragmentCount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peer </a:t>
            </a:r>
            <a:r>
              <a:rPr lang="zh-CN" altLang="en-US" sz="1200" dirty="0" smtClean="0"/>
              <a:t>收到包的</a:t>
            </a:r>
            <a:r>
              <a:rPr lang="en-US" altLang="zh-CN" sz="1200" dirty="0" smtClean="0"/>
              <a:t>Peer</a:t>
            </a:r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command </a:t>
            </a:r>
            <a:r>
              <a:rPr lang="zh-CN" altLang="en-US" sz="1200" dirty="0" smtClean="0"/>
              <a:t>收到的包对应的协议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可靠，非可靠，分片</a:t>
            </a:r>
            <a:r>
              <a:rPr lang="en-US" altLang="zh-CN" sz="1200" dirty="0" smtClean="0"/>
              <a:t>…)</a:t>
            </a:r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data </a:t>
            </a:r>
            <a:r>
              <a:rPr lang="zh-CN" altLang="en-US" sz="1200" dirty="0" smtClean="0"/>
              <a:t>协议下的数据，可以是整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，也可以是部分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但部分一般传入</a:t>
            </a:r>
            <a:r>
              <a:rPr lang="en-US" altLang="zh-CN" sz="1200" dirty="0" smtClean="0"/>
              <a:t>NULL</a:t>
            </a:r>
            <a:r>
              <a:rPr lang="zh-CN" altLang="en-US" sz="1200" dirty="0" smtClean="0"/>
              <a:t>先开空间，之后再导入数据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dataLength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数据长度</a:t>
            </a:r>
            <a:endParaRPr lang="en-US" altLang="zh-CN" sz="1200" dirty="0" smtClean="0"/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flags </a:t>
            </a:r>
            <a:r>
              <a:rPr lang="zh-CN" altLang="en-US" sz="1200" dirty="0" smtClean="0"/>
              <a:t>标记，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的标记</a:t>
            </a:r>
            <a:endParaRPr lang="en-US" altLang="zh-CN" sz="1200" dirty="0" smtClean="0"/>
          </a:p>
          <a:p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param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fragmentCount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碎片总数，整包发的话要用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而不是</a:t>
            </a:r>
            <a:r>
              <a:rPr lang="en-US" altLang="zh-CN" sz="1200" dirty="0" smtClean="0"/>
              <a:t>1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7"/>
            <a:ext cx="4000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3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如何出队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446067" y="1196752"/>
            <a:ext cx="795349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Channel</a:t>
            </a:r>
            <a:r>
              <a:rPr lang="zh-CN" altLang="en-US" sz="1200" dirty="0" smtClean="0"/>
              <a:t>下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队列上的包只有转移到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队列上才能被应用层获取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这个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也是保证数据有序的前提</a:t>
            </a:r>
            <a:endParaRPr lang="en-US" altLang="zh-CN" sz="1200" dirty="0" smtClean="0"/>
          </a:p>
          <a:p>
            <a:r>
              <a:rPr lang="en-US" altLang="zh-CN" sz="1200" dirty="0" smtClean="0"/>
              <a:t>channel&gt;</a:t>
            </a:r>
            <a:r>
              <a:rPr lang="en-US" altLang="zh-CN" sz="1200" dirty="0" err="1" smtClean="0"/>
              <a:t>incomingReliableSequenceNumber</a:t>
            </a:r>
            <a:r>
              <a:rPr lang="zh-CN" altLang="en-US" sz="1200" dirty="0" smtClean="0"/>
              <a:t>记录了成功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的可靠序列号，出队按这个序号顺序查，找到第一个不能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IN_CMD</a:t>
            </a:r>
            <a:r>
              <a:rPr lang="zh-CN" altLang="en-US" sz="1200" dirty="0" smtClean="0"/>
              <a:t>，然后把前面的全部挪走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5" y="2154298"/>
            <a:ext cx="8168557" cy="23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如何出队</a:t>
            </a:r>
            <a:endParaRPr lang="zh-CN" altLang="en-US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446067" y="1196752"/>
            <a:ext cx="795349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channel-&gt;</a:t>
            </a:r>
            <a:r>
              <a:rPr lang="en-US" altLang="zh-CN" sz="1200" dirty="0" err="1" smtClean="0"/>
              <a:t>incomingUnreliableSequenceNumber</a:t>
            </a:r>
            <a:r>
              <a:rPr lang="zh-CN" altLang="en-US" sz="1200" dirty="0" smtClean="0"/>
              <a:t>记录了成功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的不可靠序列号，但是出队查询还要可靠序号</a:t>
            </a:r>
            <a:r>
              <a:rPr lang="zh-CN" altLang="en-US" sz="1200" dirty="0" smtClean="0"/>
              <a:t>帮助</a:t>
            </a:r>
            <a:endParaRPr lang="en-US" altLang="zh-CN" sz="1200" dirty="0" smtClean="0"/>
          </a:p>
          <a:p>
            <a:r>
              <a:rPr lang="zh-CN" altLang="en-US" sz="1200" dirty="0" smtClean="0"/>
              <a:t>假设当前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号可靠包已经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的序号更新为</a:t>
            </a:r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zh-CN" altLang="en-US" sz="1200" dirty="0" smtClean="0"/>
              <a:t>过期的会被删除，所有可靠序号为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的都会被丢弃</a:t>
            </a:r>
            <a:endParaRPr lang="en-US" altLang="zh-CN" sz="1200" dirty="0" smtClean="0"/>
          </a:p>
          <a:p>
            <a:r>
              <a:rPr lang="zh-CN" altLang="en-US" sz="1200" dirty="0" smtClean="0"/>
              <a:t>正好的会被处理</a:t>
            </a:r>
            <a:r>
              <a:rPr lang="zh-CN" altLang="en-US" sz="1200" dirty="0" smtClean="0"/>
              <a:t>，所有</a:t>
            </a:r>
            <a:r>
              <a:rPr lang="zh-CN" altLang="en-US" sz="1200" dirty="0"/>
              <a:t>可靠序号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的都能被</a:t>
            </a:r>
            <a:r>
              <a:rPr lang="en-US" altLang="zh-CN" sz="1200" dirty="0" smtClean="0"/>
              <a:t>Dispatch(</a:t>
            </a:r>
            <a:r>
              <a:rPr lang="zh-CN" altLang="en-US" sz="1200" dirty="0" smtClean="0"/>
              <a:t>如果乱序收包，序号小的如果后收到直接不会入队列</a:t>
            </a:r>
            <a:r>
              <a:rPr lang="en-US" altLang="zh-CN" sz="1200" dirty="0" smtClean="0"/>
              <a:t>)</a:t>
            </a:r>
          </a:p>
          <a:p>
            <a:r>
              <a:rPr lang="zh-CN" altLang="en-US" sz="1200" dirty="0" smtClean="0"/>
              <a:t>未来的会被忽略，</a:t>
            </a:r>
            <a:r>
              <a:rPr lang="zh-CN" altLang="en-US" sz="1200" dirty="0"/>
              <a:t>所有可靠序号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， </a:t>
            </a:r>
            <a:r>
              <a:rPr lang="en-US" altLang="zh-CN" sz="1200" dirty="0" smtClean="0"/>
              <a:t>4…</a:t>
            </a:r>
            <a:r>
              <a:rPr lang="zh-CN" altLang="en-US" sz="1200" dirty="0" smtClean="0"/>
              <a:t>直到窗口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的包都不会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然后返回</a:t>
            </a:r>
            <a:endParaRPr lang="zh-CN" altLang="en-US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0" y="2564904"/>
            <a:ext cx="625116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6552728" cy="262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80" y="1351309"/>
            <a:ext cx="580503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62068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446066" y="1196752"/>
            <a:ext cx="787035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从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Dispatched</a:t>
            </a:r>
            <a:r>
              <a:rPr lang="zh-CN" altLang="en-US" sz="1200" dirty="0" smtClean="0"/>
              <a:t>队列中返回一个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给应用层</a:t>
            </a:r>
            <a:endParaRPr lang="en-US" altLang="zh-CN" sz="1200" dirty="0" smtClean="0"/>
          </a:p>
          <a:p>
            <a:r>
              <a:rPr lang="zh-CN" altLang="en-US" sz="1200" dirty="0"/>
              <a:t>也</a:t>
            </a:r>
            <a:r>
              <a:rPr lang="zh-CN" altLang="en-US" sz="1200" dirty="0" smtClean="0"/>
              <a:t>可以返回一个连接状态变更信息</a:t>
            </a:r>
            <a:endParaRPr lang="en-US" altLang="zh-CN" sz="1200" dirty="0" smtClean="0"/>
          </a:p>
          <a:p>
            <a:r>
              <a:rPr lang="zh-CN" altLang="en-US" sz="1200" dirty="0"/>
              <a:t>已</a:t>
            </a:r>
            <a:r>
              <a:rPr lang="zh-CN" altLang="en-US" sz="1200" dirty="0" smtClean="0"/>
              <a:t>建立连接的就会返回</a:t>
            </a:r>
            <a:r>
              <a:rPr lang="en-US" altLang="zh-CN" sz="1200" dirty="0" smtClean="0"/>
              <a:t>PACKET</a:t>
            </a:r>
          </a:p>
          <a:p>
            <a:r>
              <a:rPr lang="zh-CN" altLang="en-US" sz="1200" dirty="0" smtClean="0"/>
              <a:t>连接等待的就会返回</a:t>
            </a:r>
            <a:r>
              <a:rPr lang="en-US" altLang="zh-CN" sz="1200" dirty="0" smtClean="0"/>
              <a:t>CONNECT</a:t>
            </a:r>
            <a:r>
              <a:rPr lang="zh-CN" altLang="en-US" sz="1200" dirty="0" smtClean="0"/>
              <a:t>事件</a:t>
            </a:r>
            <a:endParaRPr lang="en-US" altLang="zh-CN" sz="1200" dirty="0" smtClean="0"/>
          </a:p>
          <a:p>
            <a:r>
              <a:rPr lang="en-US" altLang="zh-CN" sz="1200" dirty="0" smtClean="0"/>
              <a:t>ZOMBIE</a:t>
            </a:r>
            <a:r>
              <a:rPr lang="zh-CN" altLang="en-US" sz="1200" dirty="0" smtClean="0"/>
              <a:t>状态的就会返回</a:t>
            </a:r>
            <a:r>
              <a:rPr lang="en-US" altLang="zh-CN" sz="1200" dirty="0" smtClean="0"/>
              <a:t>DISCONNECT</a:t>
            </a:r>
            <a:r>
              <a:rPr lang="zh-CN" altLang="en-US" sz="1200" dirty="0" smtClean="0"/>
              <a:t>事件并重置</a:t>
            </a:r>
            <a:r>
              <a:rPr lang="en-US" altLang="zh-CN" sz="1200" dirty="0" smtClean="0"/>
              <a:t>Peer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一次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调用最多返回一个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，但是一次</a:t>
            </a:r>
            <a:r>
              <a:rPr lang="en-US" altLang="zh-CN" sz="1200" dirty="0" smtClean="0"/>
              <a:t>Receive</a:t>
            </a:r>
            <a:r>
              <a:rPr lang="zh-CN" altLang="en-US" sz="1200" dirty="0" smtClean="0"/>
              <a:t>调用可能会让多个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处于</a:t>
            </a:r>
            <a:r>
              <a:rPr lang="en-US" altLang="zh-CN" sz="1200" dirty="0" smtClean="0"/>
              <a:t>Dispatched</a:t>
            </a:r>
            <a:r>
              <a:rPr lang="zh-CN" altLang="en-US" sz="1200" dirty="0" smtClean="0"/>
              <a:t>状态，应用层如果要定义网络周期一个周期内应该反复调用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直到所有</a:t>
            </a:r>
            <a:r>
              <a:rPr lang="en-US" altLang="zh-CN" sz="1200" dirty="0" smtClean="0"/>
              <a:t>Dispatched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都被取走，否则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会越积越多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成功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如果仍有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待处理，不会保留在队首，而是出队后重新入队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7813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握手挥手流程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0" y="1600200"/>
            <a:ext cx="3860380" cy="452596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10" y="1600200"/>
            <a:ext cx="3860380" cy="4525963"/>
          </a:xfrm>
        </p:spPr>
      </p:pic>
      <p:sp>
        <p:nvSpPr>
          <p:cNvPr id="7" name="TextBox 6"/>
          <p:cNvSpPr txBox="1"/>
          <p:nvPr/>
        </p:nvSpPr>
        <p:spPr>
          <a:xfrm>
            <a:off x="833256" y="119675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r>
              <a:rPr lang="zh-CN" altLang="en-US" sz="1200" dirty="0" smtClean="0"/>
              <a:t>尽管是可靠包，但协议上避免了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而是用</a:t>
            </a:r>
            <a:r>
              <a:rPr lang="en-US" altLang="zh-CN" sz="1200" dirty="0" smtClean="0"/>
              <a:t>VERIFY</a:t>
            </a:r>
            <a:r>
              <a:rPr lang="zh-CN" altLang="en-US" sz="1200" dirty="0" smtClean="0"/>
              <a:t>代替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20947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DISCONNECT</a:t>
            </a:r>
            <a:r>
              <a:rPr lang="zh-CN" altLang="en-US" sz="1200" dirty="0" smtClean="0"/>
              <a:t>包的类型由客户端决定，客户端可以不等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而直接断，服务器一般是先变成</a:t>
            </a:r>
            <a:r>
              <a:rPr lang="en-US" altLang="zh-CN" sz="1200" dirty="0" smtClean="0"/>
              <a:t>ZOMBIE</a:t>
            </a:r>
            <a:r>
              <a:rPr lang="zh-CN" altLang="en-US" sz="1200" dirty="0" smtClean="0"/>
              <a:t>然后</a:t>
            </a:r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成</a:t>
            </a:r>
            <a:r>
              <a:rPr lang="en-US" altLang="zh-CN" sz="1200" dirty="0" smtClean="0"/>
              <a:t>DISCONNECTED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672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2" y="779180"/>
            <a:ext cx="4382215" cy="5346983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67" y="764704"/>
            <a:ext cx="3363343" cy="5361459"/>
          </a:xfrm>
        </p:spPr>
      </p:pic>
      <p:sp>
        <p:nvSpPr>
          <p:cNvPr id="9" name="TextBox 8"/>
          <p:cNvSpPr txBox="1"/>
          <p:nvPr/>
        </p:nvSpPr>
        <p:spPr>
          <a:xfrm>
            <a:off x="3779912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发包收报流程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主要接口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 smtClean="0"/>
              <a:t>enet_host_create</a:t>
            </a:r>
            <a:r>
              <a:rPr lang="en-US" altLang="zh-CN" sz="1600" dirty="0" smtClean="0"/>
              <a:t>()  </a:t>
            </a:r>
            <a:r>
              <a:rPr lang="zh-CN" altLang="en-US" sz="1600" dirty="0" smtClean="0"/>
              <a:t>用于创建</a:t>
            </a:r>
            <a:r>
              <a:rPr lang="en-US" altLang="zh-CN" sz="1600" dirty="0" smtClean="0"/>
              <a:t>Host</a:t>
            </a:r>
          </a:p>
          <a:p>
            <a:r>
              <a:rPr lang="en-US" altLang="zh-CN" sz="1600" dirty="0" err="1" smtClean="0"/>
              <a:t>enet_host_connect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用于</a:t>
            </a:r>
            <a:r>
              <a:rPr lang="zh-CN" altLang="en-US" sz="1600" dirty="0"/>
              <a:t>向指定地址发起连接</a:t>
            </a:r>
          </a:p>
          <a:p>
            <a:r>
              <a:rPr lang="en-US" altLang="zh-CN" sz="1600" dirty="0" err="1"/>
              <a:t>enet_peer_disconnect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发送</a:t>
            </a:r>
            <a:r>
              <a:rPr lang="zh-CN" altLang="en-US" sz="1600" dirty="0"/>
              <a:t>可靠的挥手消息，队列上的数据都</a:t>
            </a:r>
            <a:r>
              <a:rPr lang="zh-CN" altLang="en-US" sz="1600" dirty="0" smtClean="0"/>
              <a:t>丢弃</a:t>
            </a:r>
            <a:endParaRPr lang="zh-CN" altLang="en-US" sz="1600" dirty="0"/>
          </a:p>
          <a:p>
            <a:r>
              <a:rPr lang="en-US" altLang="zh-CN" sz="1600" dirty="0" err="1"/>
              <a:t>enet_peer_disconnect_later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把</a:t>
            </a:r>
            <a:r>
              <a:rPr lang="zh-CN" altLang="en-US" sz="1600" dirty="0"/>
              <a:t>已经进队列的数据发送完后发送可靠挥手</a:t>
            </a:r>
            <a:r>
              <a:rPr lang="zh-CN" altLang="en-US" sz="1600" dirty="0" smtClean="0"/>
              <a:t>消息</a:t>
            </a:r>
            <a:endParaRPr lang="zh-CN" altLang="en-US" sz="1600" dirty="0"/>
          </a:p>
          <a:p>
            <a:r>
              <a:rPr lang="en-US" altLang="zh-CN" sz="1600" dirty="0" err="1"/>
              <a:t>enet_peer_disconnect_now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发送</a:t>
            </a:r>
            <a:r>
              <a:rPr lang="zh-CN" altLang="en-US" sz="1600" dirty="0"/>
              <a:t>无序的挥手消息，队列上的数据都丢弃且</a:t>
            </a:r>
            <a:r>
              <a:rPr lang="en-US" altLang="zh-CN" sz="1600" dirty="0"/>
              <a:t>Peer</a:t>
            </a:r>
            <a:r>
              <a:rPr lang="zh-CN" altLang="en-US" sz="1600" dirty="0"/>
              <a:t>被</a:t>
            </a:r>
            <a:r>
              <a:rPr lang="zh-CN" altLang="en-US" sz="1600" dirty="0" smtClean="0"/>
              <a:t>回收</a:t>
            </a:r>
            <a:endParaRPr lang="zh-CN" altLang="en-US" sz="1600" dirty="0"/>
          </a:p>
          <a:p>
            <a:r>
              <a:rPr lang="en-US" altLang="zh-CN" sz="1600" dirty="0" err="1"/>
              <a:t>enet_peer_send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发</a:t>
            </a:r>
            <a:r>
              <a:rPr lang="zh-CN" altLang="en-US" sz="1600" dirty="0"/>
              <a:t>数据用的</a:t>
            </a:r>
            <a:r>
              <a:rPr lang="zh-CN" altLang="en-US" sz="1600" dirty="0" smtClean="0"/>
              <a:t>接口</a:t>
            </a:r>
            <a:endParaRPr lang="zh-CN" altLang="en-US" sz="1600" dirty="0"/>
          </a:p>
          <a:p>
            <a:r>
              <a:rPr lang="en-US" altLang="zh-CN" sz="1600" dirty="0" err="1"/>
              <a:t>enet_host_service</a:t>
            </a:r>
            <a:r>
              <a:rPr lang="en-US" altLang="zh-CN" sz="1600" dirty="0" smtClean="0"/>
              <a:t>()   </a:t>
            </a:r>
            <a:r>
              <a:rPr lang="zh-CN" altLang="en-US" sz="1600" dirty="0" smtClean="0"/>
              <a:t>主</a:t>
            </a:r>
            <a:r>
              <a:rPr lang="zh-CN" altLang="en-US" sz="1600" dirty="0"/>
              <a:t>逻辑，所有数据流操作都在这里进行，以</a:t>
            </a:r>
            <a:r>
              <a:rPr lang="en-US" altLang="zh-CN" sz="1600" dirty="0"/>
              <a:t>event</a:t>
            </a:r>
            <a:r>
              <a:rPr lang="zh-CN" altLang="en-US" sz="1600" dirty="0"/>
              <a:t>的形式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顶层的数据结构中，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是带状态的，特定的</a:t>
            </a:r>
            <a:r>
              <a:rPr lang="en-US" altLang="zh-CN" sz="1600" dirty="0" smtClean="0"/>
              <a:t>Command</a:t>
            </a:r>
            <a:r>
              <a:rPr lang="zh-CN" altLang="en-US" sz="1600" dirty="0" smtClean="0"/>
              <a:t>只有特定的状态才能收发</a:t>
            </a:r>
            <a:endParaRPr lang="en-US" altLang="zh-CN" sz="1600" dirty="0" smtClean="0"/>
          </a:p>
          <a:p>
            <a:r>
              <a:rPr lang="zh-CN" altLang="en-US" sz="1600" dirty="0"/>
              <a:t>建立</a:t>
            </a:r>
            <a:r>
              <a:rPr lang="zh-CN" altLang="en-US" sz="1600" dirty="0" smtClean="0"/>
              <a:t>连接是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发起的，其会自动找一个空闲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，利用该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发起连接</a:t>
            </a:r>
            <a:endParaRPr lang="en-US" altLang="zh-CN" sz="1600" dirty="0" smtClean="0"/>
          </a:p>
          <a:p>
            <a:r>
              <a:rPr lang="zh-CN" altLang="en-US" sz="1600" dirty="0" smtClean="0"/>
              <a:t>断开连接和发送数据是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发起的，连接建立后，应用层应当持有返回的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的引用</a:t>
            </a:r>
            <a:endParaRPr lang="en-US" altLang="zh-CN" sz="1600" dirty="0" smtClean="0"/>
          </a:p>
          <a:p>
            <a:r>
              <a:rPr lang="zh-CN" altLang="en-US" sz="1600" dirty="0"/>
              <a:t>主</a:t>
            </a:r>
            <a:r>
              <a:rPr lang="zh-CN" altLang="en-US" sz="1600" dirty="0" smtClean="0"/>
              <a:t>逻辑由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发起，每次调用都会遍历所有的</a:t>
            </a:r>
            <a:r>
              <a:rPr lang="en-US" altLang="zh-CN" sz="1600" dirty="0" smtClean="0"/>
              <a:t>Peer</a:t>
            </a:r>
            <a:r>
              <a:rPr lang="zh-CN" altLang="en-US" sz="1600" dirty="0" smtClean="0"/>
              <a:t>，遍历的次数可能不止一遍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08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ENetAddress</a:t>
            </a:r>
            <a:r>
              <a:rPr lang="en-US" altLang="zh-CN" dirty="0"/>
              <a:t> * </a:t>
            </a:r>
            <a:r>
              <a:rPr lang="en-US" altLang="zh-CN" dirty="0" smtClean="0"/>
              <a:t>address</a:t>
            </a:r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目标地址和端口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peerCount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数量，最多</a:t>
            </a:r>
            <a:r>
              <a:rPr lang="en-US" altLang="zh-CN" dirty="0" smtClean="0"/>
              <a:t>4095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channelLimit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数量，最多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enet_uint32 </a:t>
            </a:r>
            <a:r>
              <a:rPr lang="en-US" altLang="zh-CN" dirty="0" err="1" smtClean="0"/>
              <a:t>incomingBandwidth</a:t>
            </a:r>
            <a:endParaRPr lang="en-US" altLang="zh-CN" dirty="0" smtClean="0"/>
          </a:p>
          <a:p>
            <a:r>
              <a:rPr lang="zh-CN" altLang="en-US" dirty="0" smtClean="0"/>
              <a:t>下行带宽，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enet_uint32 </a:t>
            </a:r>
            <a:r>
              <a:rPr lang="en-US" altLang="zh-CN" dirty="0" err="1" smtClean="0"/>
              <a:t>outgoingBandwidth</a:t>
            </a:r>
            <a:endParaRPr lang="en-US" altLang="zh-CN" dirty="0" smtClean="0"/>
          </a:p>
          <a:p>
            <a:r>
              <a:rPr lang="zh-CN" altLang="en-US" dirty="0" smtClean="0"/>
              <a:t>上行带宽，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不限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78606"/>
            <a:ext cx="511175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48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63888" y="1340768"/>
            <a:ext cx="5111750" cy="452410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Connect</a:t>
            </a:r>
            <a:r>
              <a:rPr lang="zh-CN" altLang="en-US" sz="2000" dirty="0" smtClean="0"/>
              <a:t>需要同步的数据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Peer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位，高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位是控制位，</a:t>
            </a:r>
            <a:r>
              <a:rPr lang="en-US" altLang="zh-CN" sz="2000" dirty="0" smtClean="0"/>
              <a:t>4095</a:t>
            </a:r>
            <a:r>
              <a:rPr lang="zh-CN" altLang="en-US" sz="2000" dirty="0" smtClean="0"/>
              <a:t>为保留值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标记无指定</a:t>
            </a:r>
            <a:r>
              <a:rPr lang="en-US" altLang="zh-CN" sz="2000" dirty="0" smtClean="0"/>
              <a:t>Peer)</a:t>
            </a:r>
            <a:r>
              <a:rPr lang="zh-CN" altLang="en-US" sz="2000" dirty="0" smtClean="0"/>
              <a:t>，单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最多</a:t>
            </a:r>
            <a:r>
              <a:rPr lang="en-US" altLang="zh-CN" sz="2000" dirty="0" smtClean="0"/>
              <a:t>4094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Peer</a:t>
            </a:r>
            <a:r>
              <a:rPr lang="zh-CN" altLang="en-US" sz="2000" dirty="0" smtClean="0"/>
              <a:t>，告诉对方自己的</a:t>
            </a:r>
            <a:r>
              <a:rPr lang="en-US" altLang="zh-CN" sz="2000" dirty="0" smtClean="0"/>
              <a:t>ID</a:t>
            </a:r>
          </a:p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Peer ID</a:t>
            </a:r>
            <a:r>
              <a:rPr lang="zh-CN" altLang="en-US" sz="2000" dirty="0" smtClean="0"/>
              <a:t>的低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控制位，不知道干嘛，但是握手完成后两个</a:t>
            </a:r>
            <a:r>
              <a:rPr lang="en-US" altLang="zh-CN" sz="2000" dirty="0" smtClean="0"/>
              <a:t>Peer</a:t>
            </a:r>
            <a:r>
              <a:rPr lang="zh-CN" altLang="en-US" sz="2000" dirty="0" smtClean="0"/>
              <a:t>的值是对应的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mtu</a:t>
            </a:r>
            <a:r>
              <a:rPr lang="zh-CN" altLang="en-US" sz="2000" dirty="0" smtClean="0"/>
              <a:t>：两边要一致，所有数据的大小，</a:t>
            </a:r>
            <a:r>
              <a:rPr lang="en-US" altLang="zh-CN" sz="2000" dirty="0" smtClean="0"/>
              <a:t>Command + Packet</a:t>
            </a:r>
          </a:p>
          <a:p>
            <a:r>
              <a:rPr lang="en-US" altLang="zh-CN" sz="2000" dirty="0" smtClean="0"/>
              <a:t>Window Size</a:t>
            </a:r>
            <a:r>
              <a:rPr lang="zh-CN" altLang="en-US" sz="2000" dirty="0" smtClean="0"/>
              <a:t>：两边根据同步的数据各自计算，不一定一致，发送的</a:t>
            </a:r>
            <a:r>
              <a:rPr lang="en-US" altLang="zh-CN" sz="2000" dirty="0" smtClean="0"/>
              <a:t>Packet</a:t>
            </a:r>
            <a:r>
              <a:rPr lang="zh-CN" altLang="en-US" sz="2000" dirty="0" smtClean="0"/>
              <a:t>大小</a:t>
            </a:r>
            <a:endParaRPr lang="en-US" altLang="zh-CN" sz="2000" dirty="0" smtClean="0"/>
          </a:p>
          <a:p>
            <a:r>
              <a:rPr lang="en-US" altLang="zh-CN" sz="2000" dirty="0" smtClean="0"/>
              <a:t>Bandwidth</a:t>
            </a:r>
            <a:r>
              <a:rPr lang="zh-CN" altLang="en-US" sz="2000" dirty="0" smtClean="0"/>
              <a:t>：人为设置的带宽</a:t>
            </a:r>
            <a:endParaRPr lang="en-US" altLang="zh-CN" sz="2000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ENetHost</a:t>
            </a:r>
            <a:r>
              <a:rPr lang="en-US" altLang="zh-CN" dirty="0"/>
              <a:t> * </a:t>
            </a:r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发起连接的</a:t>
            </a:r>
            <a:r>
              <a:rPr lang="en-US" altLang="zh-CN" dirty="0" smtClean="0"/>
              <a:t>Host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ENetAddress</a:t>
            </a:r>
            <a:r>
              <a:rPr lang="en-US" altLang="zh-CN" dirty="0"/>
              <a:t> * </a:t>
            </a:r>
            <a:r>
              <a:rPr lang="en-US" altLang="zh-CN" dirty="0" smtClean="0"/>
              <a:t>address</a:t>
            </a:r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目标地址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channelCount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希望使用的通道数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enet_uint32 data</a:t>
            </a:r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自由数据，任意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HOST-&gt;PEER</a:t>
            </a:r>
          </a:p>
          <a:p>
            <a:r>
              <a:rPr lang="en-US" altLang="zh-CN" dirty="0" smtClean="0"/>
              <a:t>COMMAND-&gt;OUT_CMD-&gt;OUT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HOST</a:t>
            </a:r>
            <a:r>
              <a:rPr lang="zh-CN" altLang="en-US" dirty="0" smtClean="0"/>
              <a:t>会寻找一个空闲的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，然后用一个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OUT_CMD</a:t>
            </a:r>
            <a:r>
              <a:rPr lang="zh-CN" altLang="en-US" dirty="0" smtClean="0"/>
              <a:t>，挂到该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队列下，主循环的时候被发送。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这一类的可靠消息直接通过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而不经过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，因此由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维护的序列号保证有序，客户端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号包永远是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，服务器在处理时会使用硬编码的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96" y="404664"/>
            <a:ext cx="685009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2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2144" y="764704"/>
            <a:ext cx="5111750" cy="2651894"/>
          </a:xfrm>
        </p:spPr>
        <p:txBody>
          <a:bodyPr>
            <a:normAutofit/>
          </a:bodyPr>
          <a:lstStyle/>
          <a:p>
            <a:r>
              <a:rPr lang="en-US" altLang="zh-CN" sz="1200" dirty="0" smtClean="0"/>
              <a:t>Packet</a:t>
            </a:r>
            <a:r>
              <a:rPr lang="zh-CN" altLang="en-US" sz="1200" dirty="0" smtClean="0"/>
              <a:t>通过标志位决定发送方式</a:t>
            </a:r>
            <a:endParaRPr lang="en-US" altLang="zh-CN" sz="1200" dirty="0" smtClean="0"/>
          </a:p>
          <a:p>
            <a:r>
              <a:rPr lang="en-US" altLang="zh-CN" sz="1200" dirty="0" smtClean="0"/>
              <a:t>RELIABLE</a:t>
            </a:r>
            <a:r>
              <a:rPr lang="zh-CN" altLang="en-US" sz="1200" dirty="0" smtClean="0"/>
              <a:t>可靠标志，需要</a:t>
            </a:r>
            <a:r>
              <a:rPr lang="en-US" altLang="zh-CN" sz="1200" dirty="0" smtClean="0"/>
              <a:t>ACK</a:t>
            </a:r>
          </a:p>
          <a:p>
            <a:r>
              <a:rPr lang="en-US" altLang="zh-CN" sz="1200" dirty="0" smtClean="0"/>
              <a:t>UNSEQUENCED</a:t>
            </a:r>
            <a:r>
              <a:rPr lang="zh-CN" altLang="en-US" sz="1200" dirty="0" smtClean="0"/>
              <a:t>无序标志，可靠时无效</a:t>
            </a:r>
            <a:endParaRPr lang="en-US" altLang="zh-CN" sz="1200" dirty="0" smtClean="0"/>
          </a:p>
          <a:p>
            <a:r>
              <a:rPr lang="en-US" altLang="zh-CN" sz="1200" dirty="0" smtClean="0"/>
              <a:t>UNRELIABLE_FRAGMENT</a:t>
            </a:r>
            <a:r>
              <a:rPr lang="zh-CN" altLang="en-US" sz="1200" dirty="0" smtClean="0"/>
              <a:t>不可靠分片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对应的发送数据的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有以下形式</a:t>
            </a:r>
            <a:endParaRPr lang="en-US" altLang="zh-CN" sz="1200" dirty="0" smtClean="0"/>
          </a:p>
          <a:p>
            <a:r>
              <a:rPr lang="en-US" altLang="zh-CN" sz="1200" dirty="0" smtClean="0"/>
              <a:t>RELIABLE</a:t>
            </a:r>
            <a:r>
              <a:rPr lang="zh-CN" altLang="en-US" sz="1200" dirty="0" smtClean="0"/>
              <a:t>：有可靠标志或不可靠序号已满</a:t>
            </a:r>
            <a:r>
              <a:rPr lang="en-US" altLang="zh-CN" sz="1200" dirty="0" smtClean="0"/>
              <a:t>(16</a:t>
            </a:r>
            <a:r>
              <a:rPr lang="zh-CN" altLang="en-US" sz="1200" dirty="0" smtClean="0"/>
              <a:t>位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，不分片</a:t>
            </a:r>
            <a:endParaRPr lang="en-US" altLang="zh-CN" sz="1200" dirty="0" smtClean="0"/>
          </a:p>
          <a:p>
            <a:r>
              <a:rPr lang="en-US" altLang="zh-CN" sz="1200" dirty="0" smtClean="0"/>
              <a:t>UNRELIABLE</a:t>
            </a:r>
            <a:r>
              <a:rPr lang="zh-CN" altLang="en-US" sz="1200" dirty="0" smtClean="0"/>
              <a:t>：无可靠标志且不可靠序号未满，不分片</a:t>
            </a:r>
            <a:endParaRPr lang="en-US" altLang="zh-CN" sz="1200" dirty="0" smtClean="0"/>
          </a:p>
          <a:p>
            <a:r>
              <a:rPr lang="en-US" altLang="zh-CN" sz="1200" dirty="0" smtClean="0"/>
              <a:t>UNSEQUENCED</a:t>
            </a:r>
            <a:r>
              <a:rPr lang="zh-CN" altLang="en-US" sz="1200" dirty="0" smtClean="0"/>
              <a:t>：无可靠标志，有无序标志</a:t>
            </a:r>
            <a:endParaRPr lang="en-US" altLang="zh-CN" sz="1200" dirty="0" smtClean="0"/>
          </a:p>
          <a:p>
            <a:r>
              <a:rPr lang="en-US" altLang="zh-CN" sz="1200" dirty="0" smtClean="0"/>
              <a:t>UNRELIABLE_FRAG</a:t>
            </a:r>
            <a:r>
              <a:rPr lang="zh-CN" altLang="en-US" sz="1200" dirty="0" smtClean="0"/>
              <a:t>：无可靠标志，有不可靠分片标志，不可靠序号未满，分片</a:t>
            </a:r>
            <a:endParaRPr lang="en-US" altLang="zh-CN" sz="1200" dirty="0" smtClean="0"/>
          </a:p>
          <a:p>
            <a:r>
              <a:rPr lang="en-US" altLang="zh-CN" sz="1200" dirty="0" smtClean="0"/>
              <a:t>RELIABLE_FRAG</a:t>
            </a:r>
            <a:r>
              <a:rPr lang="zh-CN" altLang="en-US" sz="1200" dirty="0" smtClean="0"/>
              <a:t>：分片的情况下都走这里</a:t>
            </a:r>
            <a:endParaRPr lang="en-US" altLang="zh-CN" sz="12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数据流：</a:t>
            </a:r>
            <a:endParaRPr lang="en-US" altLang="zh-CN" dirty="0" smtClean="0"/>
          </a:p>
          <a:p>
            <a:r>
              <a:rPr lang="en-US" altLang="zh-CN" dirty="0" smtClean="0"/>
              <a:t>COMMAND+PACKET -&gt;</a:t>
            </a:r>
          </a:p>
          <a:p>
            <a:r>
              <a:rPr lang="en-US" altLang="zh-CN" dirty="0" smtClean="0"/>
              <a:t>OUT_CMD -&gt;</a:t>
            </a:r>
          </a:p>
          <a:p>
            <a:r>
              <a:rPr lang="en-US" altLang="zh-CN" dirty="0" smtClean="0"/>
              <a:t>OUT</a:t>
            </a:r>
          </a:p>
          <a:p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的，不允许使用保留值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在要发送一些协议时使用，流程与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只能在已建立连接的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上</a:t>
            </a:r>
            <a:r>
              <a:rPr lang="en-US" altLang="zh-CN" dirty="0" smtClean="0"/>
              <a:t>Send</a:t>
            </a:r>
          </a:p>
          <a:p>
            <a:endParaRPr lang="en-US" altLang="zh-CN" dirty="0"/>
          </a:p>
          <a:p>
            <a:r>
              <a:rPr lang="zh-CN" altLang="en-US" dirty="0" smtClean="0"/>
              <a:t>发送的数据量不超过</a:t>
            </a:r>
            <a:r>
              <a:rPr lang="en-US" altLang="zh-CN" dirty="0" smtClean="0"/>
              <a:t>32MB</a:t>
            </a:r>
            <a:r>
              <a:rPr lang="zh-CN" altLang="en-US" dirty="0" smtClean="0"/>
              <a:t>，可由</a:t>
            </a:r>
            <a:r>
              <a:rPr lang="en-US" altLang="zh-CN" dirty="0"/>
              <a:t>host-&gt;</a:t>
            </a:r>
            <a:r>
              <a:rPr lang="en-US" altLang="zh-CN" dirty="0" err="1" smtClean="0"/>
              <a:t>maximumPacketSize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数据太大的需要分片，参考大小是</a:t>
            </a:r>
            <a:r>
              <a:rPr lang="en-US" altLang="zh-CN" dirty="0" err="1" smtClean="0"/>
              <a:t>mtu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协议大小</a:t>
            </a:r>
            <a:r>
              <a:rPr lang="en-US" altLang="zh-CN" dirty="0" smtClean="0"/>
              <a:t>(FRAGMENT)</a:t>
            </a:r>
            <a:r>
              <a:rPr lang="zh-CN" altLang="en-US" dirty="0" smtClean="0"/>
              <a:t>。分片时每个</a:t>
            </a:r>
            <a:r>
              <a:rPr lang="en-US" altLang="zh-CN" dirty="0" smtClean="0"/>
              <a:t>OUT_CMD</a:t>
            </a:r>
            <a:r>
              <a:rPr lang="zh-CN" altLang="en-US" dirty="0" smtClean="0"/>
              <a:t>引用的是同一个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，用引用计数来维持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63888" y="3645024"/>
            <a:ext cx="5111750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通过序列号来保证有序性，序列号分为可靠和非可靠两种，可靠的通过可靠窗口来控制，序号是循环的；非可靠的需要可靠序号协同，同一组非可靠的序号拥有相同的可靠序号，非可靠序号不循环，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位使用完后的下一个包如果不是无序的，必定可靠发送，可靠序号递增，非可靠序号清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；非可靠序号依赖可靠序号，可靠序号变化后非可靠的序号必须重新从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开始计算</a:t>
            </a:r>
            <a:endParaRPr lang="en-US" altLang="zh-CN" sz="1200" dirty="0" smtClean="0"/>
          </a:p>
          <a:p>
            <a:r>
              <a:rPr lang="zh-CN" altLang="en-US" sz="1200" dirty="0" smtClean="0"/>
              <a:t>从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构建</a:t>
            </a:r>
            <a:r>
              <a:rPr lang="en-US" altLang="zh-CN" sz="1200" dirty="0" smtClean="0"/>
              <a:t>OUT_CMD</a:t>
            </a:r>
            <a:r>
              <a:rPr lang="zh-CN" altLang="en-US" sz="1200" dirty="0" smtClean="0"/>
              <a:t>时，能决定的参数包括数据</a:t>
            </a:r>
            <a:r>
              <a:rPr lang="en-US" altLang="zh-CN" sz="1200" dirty="0" smtClean="0"/>
              <a:t>offset</a:t>
            </a:r>
            <a:r>
              <a:rPr lang="zh-CN" altLang="en-US" sz="1200" dirty="0" smtClean="0"/>
              <a:t>和长度，对应的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，此外的一些信息如序列号，发送时间等要在</a:t>
            </a:r>
            <a:r>
              <a:rPr lang="en-US" altLang="zh-CN" sz="1200" dirty="0" smtClean="0"/>
              <a:t>OUT</a:t>
            </a:r>
            <a:r>
              <a:rPr lang="zh-CN" altLang="en-US" sz="1200" dirty="0" smtClean="0"/>
              <a:t>队列中处理，通过</a:t>
            </a:r>
            <a:r>
              <a:rPr lang="en-US" altLang="zh-CN" sz="1200" dirty="0" err="1" smtClean="0"/>
              <a:t>enet_peer_setup_outgoing_command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接口来实现，该接口实现了对</a:t>
            </a:r>
            <a:r>
              <a:rPr lang="en-US" altLang="zh-CN" sz="1200" dirty="0" smtClean="0"/>
              <a:t>OUT_CMD</a:t>
            </a:r>
            <a:r>
              <a:rPr lang="zh-CN" altLang="en-US" sz="1200" dirty="0" smtClean="0"/>
              <a:t>里其它参数的初始化以及其的入队操作，应为发送顺序由上层应用决定，入队的时候直接加入队尾</a:t>
            </a:r>
            <a:endParaRPr lang="en-US" altLang="zh-CN" sz="1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2696"/>
            <a:ext cx="4000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zh-CN" altLang="en-US" sz="1200" dirty="0" smtClean="0"/>
              <a:t>从应用层数据到</a:t>
            </a:r>
            <a:r>
              <a:rPr lang="en-US" altLang="zh-CN" sz="1200" dirty="0" smtClean="0"/>
              <a:t>OUT_CMD</a:t>
            </a:r>
            <a:r>
              <a:rPr lang="zh-CN" altLang="en-US" sz="1200" dirty="0" smtClean="0"/>
              <a:t>的过程实现了数据的打包，使用了</a:t>
            </a:r>
            <a:r>
              <a:rPr lang="en-US" altLang="zh-CN" sz="1200" b="1" dirty="0" err="1" smtClean="0"/>
              <a:t>ENetOutgoingCommand</a:t>
            </a:r>
            <a:r>
              <a:rPr lang="zh-CN" altLang="en-US" sz="1200" dirty="0" smtClean="0"/>
              <a:t>的数据结构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序列号决定了这个包在队列中的顺序，序列号在主机端由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管理，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负责非数据包的序号，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负责数据包的序号，每个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的序号是独立的，因此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的有序只针对走同一个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的数据。</a:t>
            </a:r>
            <a:endParaRPr lang="en-US" altLang="zh-CN" sz="1200" dirty="0" smtClean="0"/>
          </a:p>
          <a:p>
            <a:r>
              <a:rPr lang="zh-CN" altLang="en-US" sz="1200" dirty="0"/>
              <a:t>发送</a:t>
            </a:r>
            <a:r>
              <a:rPr lang="zh-CN" altLang="en-US" sz="1200" dirty="0" smtClean="0"/>
              <a:t>时间，超时时间，发送次数是在包被移出</a:t>
            </a:r>
            <a:r>
              <a:rPr lang="en-US" altLang="zh-CN" sz="1200" dirty="0" smtClean="0"/>
              <a:t>OUT</a:t>
            </a:r>
            <a:r>
              <a:rPr lang="zh-CN" altLang="en-US" sz="1200" dirty="0" smtClean="0"/>
              <a:t>队列的时后更新的，这里仅作初始化。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协议包，</a:t>
            </a:r>
            <a:r>
              <a:rPr lang="en-US" altLang="zh-CN" sz="1200" dirty="0" err="1" smtClean="0"/>
              <a:t>ChannelID</a:t>
            </a:r>
            <a:r>
              <a:rPr lang="zh-CN" altLang="en-US" sz="1200" dirty="0" smtClean="0"/>
              <a:t>为保留值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，使用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管理的序号，该序号加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后作为包的序号</a:t>
            </a:r>
            <a:endParaRPr lang="en-US" altLang="zh-CN" sz="1200" dirty="0" smtClean="0"/>
          </a:p>
          <a:p>
            <a:r>
              <a:rPr lang="zh-CN" altLang="en-US" sz="1200" dirty="0" smtClean="0"/>
              <a:t>可靠包，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上有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标记，使用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的可靠序号，该序号加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，对应的非可靠序号清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后作为包的序号</a:t>
            </a:r>
            <a:endParaRPr lang="en-US" altLang="zh-CN" sz="1200" dirty="0" smtClean="0"/>
          </a:p>
          <a:p>
            <a:r>
              <a:rPr lang="zh-CN" altLang="en-US" sz="1200" dirty="0" smtClean="0"/>
              <a:t>无序包，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上无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标记但有</a:t>
            </a:r>
            <a:r>
              <a:rPr lang="en-US" altLang="zh-CN" sz="1200" dirty="0" smtClean="0"/>
              <a:t>UNSEQUENCED</a:t>
            </a:r>
            <a:r>
              <a:rPr lang="zh-CN" altLang="en-US" sz="1200" dirty="0" smtClean="0"/>
              <a:t>标记，使用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管理的组号，不使用任何序号，包的序号均为</a:t>
            </a:r>
            <a:r>
              <a:rPr lang="en-US" altLang="zh-CN" sz="1200" dirty="0" smtClean="0"/>
              <a:t>0</a:t>
            </a:r>
          </a:p>
          <a:p>
            <a:r>
              <a:rPr lang="zh-CN" altLang="en-US" sz="1200" dirty="0" smtClean="0"/>
              <a:t>不可靠包，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上无标记，使用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的不可靠序号，该序号加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后和当前可靠序号作为包的序号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COMMAND</a:t>
            </a:r>
            <a:r>
              <a:rPr lang="zh-CN" altLang="en-US" sz="1200" dirty="0" smtClean="0"/>
              <a:t>上带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标记的包都挂在可靠队列下，其余挂在不可靠队列下，之后的实际发送操作由主逻辑控制，与上层应用无关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692696"/>
            <a:ext cx="401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enet_peer_setup_outgoing_command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77362"/>
            <a:ext cx="3848637" cy="257210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65" y="4014787"/>
            <a:ext cx="4219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3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08104" y="409206"/>
            <a:ext cx="2952328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主要部分</a:t>
            </a:r>
            <a:r>
              <a:rPr lang="zh-CN" altLang="en-US" sz="1200" dirty="0"/>
              <a:t>体现在三个子</a:t>
            </a:r>
            <a:r>
              <a:rPr lang="zh-CN" altLang="en-US" sz="1200" dirty="0" smtClean="0"/>
              <a:t>流程</a:t>
            </a:r>
            <a:r>
              <a:rPr lang="en-US" altLang="zh-CN" sz="1200" dirty="0"/>
              <a:t>: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Dispatch</a:t>
            </a:r>
          </a:p>
          <a:p>
            <a:pPr marL="0" indent="0">
              <a:buNone/>
            </a:pPr>
            <a:r>
              <a:rPr lang="en-US" altLang="zh-CN" sz="1200" dirty="0" smtClean="0"/>
              <a:t>Send Out</a:t>
            </a:r>
          </a:p>
          <a:p>
            <a:pPr marL="0" indent="0">
              <a:buNone/>
            </a:pPr>
            <a:r>
              <a:rPr lang="en-US" altLang="zh-CN" sz="1200" dirty="0" smtClean="0"/>
              <a:t>Receive In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Dispatch</a:t>
            </a:r>
            <a:r>
              <a:rPr lang="zh-CN" altLang="en-US" sz="1200" dirty="0" smtClean="0"/>
              <a:t>负责分发一个</a:t>
            </a:r>
            <a:r>
              <a:rPr lang="en-US" altLang="zh-CN" sz="1200" dirty="0" smtClean="0"/>
              <a:t>Peer,</a:t>
            </a:r>
            <a:r>
              <a:rPr lang="zh-CN" altLang="en-US" sz="1200" dirty="0" smtClean="0"/>
              <a:t>包括将被分发的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重置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将被分发的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置为已连接状态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从被分发的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Dispatched</a:t>
            </a:r>
            <a:r>
              <a:rPr lang="zh-CN" altLang="en-US" sz="1200" dirty="0" smtClean="0"/>
              <a:t>队列中拿取队首的</a:t>
            </a:r>
            <a:r>
              <a:rPr lang="en-US" altLang="zh-CN" sz="1200" dirty="0" smtClean="0"/>
              <a:t>IN_CMD</a:t>
            </a:r>
            <a:r>
              <a:rPr lang="zh-CN" altLang="en-US" sz="1200" dirty="0" smtClean="0"/>
              <a:t>并返回内部的</a:t>
            </a:r>
            <a:r>
              <a:rPr lang="en-US" altLang="zh-CN" sz="1200" dirty="0" smtClean="0"/>
              <a:t>Packet</a:t>
            </a:r>
          </a:p>
          <a:p>
            <a:r>
              <a:rPr lang="en-US" altLang="zh-CN" sz="1200" dirty="0" smtClean="0"/>
              <a:t>Send Out</a:t>
            </a:r>
            <a:r>
              <a:rPr lang="zh-CN" altLang="en-US" sz="1200" dirty="0" smtClean="0"/>
              <a:t>负责检查</a:t>
            </a:r>
            <a:r>
              <a:rPr lang="en-US" altLang="zh-CN" sz="1200" dirty="0" smtClean="0"/>
              <a:t>SENT</a:t>
            </a:r>
            <a:r>
              <a:rPr lang="zh-CN" altLang="en-US" sz="1200" dirty="0" smtClean="0"/>
              <a:t>队列上的</a:t>
            </a:r>
            <a:r>
              <a:rPr lang="en-US" altLang="zh-CN" sz="1200" dirty="0" smtClean="0"/>
              <a:t>OUT_CMD</a:t>
            </a:r>
            <a:r>
              <a:rPr lang="zh-CN" altLang="en-US" sz="1200" dirty="0" smtClean="0"/>
              <a:t>是否超时，并把</a:t>
            </a:r>
            <a:r>
              <a:rPr lang="en-US" altLang="zh-CN" sz="1200" dirty="0" smtClean="0"/>
              <a:t>OUT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队列上的</a:t>
            </a:r>
            <a:r>
              <a:rPr lang="en-US" altLang="zh-CN" sz="1200" dirty="0" smtClean="0"/>
              <a:t>OUT_CMD</a:t>
            </a:r>
            <a:r>
              <a:rPr lang="zh-CN" altLang="en-US" sz="1200" dirty="0" smtClean="0"/>
              <a:t>发送出去</a:t>
            </a:r>
            <a:endParaRPr lang="en-US" altLang="zh-CN" sz="1200" dirty="0" smtClean="0"/>
          </a:p>
          <a:p>
            <a:r>
              <a:rPr lang="en-US" altLang="zh-CN" sz="1200" dirty="0" smtClean="0"/>
              <a:t>Receive In</a:t>
            </a:r>
            <a:r>
              <a:rPr lang="zh-CN" altLang="en-US" sz="1200" dirty="0" smtClean="0"/>
              <a:t>负责收取远端数据，处理每个</a:t>
            </a:r>
            <a:r>
              <a:rPr lang="en-US" altLang="zh-CN" sz="1200" dirty="0" smtClean="0"/>
              <a:t>COMMAND</a:t>
            </a:r>
            <a:r>
              <a:rPr lang="zh-CN" altLang="en-US" sz="1200" dirty="0" smtClean="0"/>
              <a:t>。如果由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，会构造</a:t>
            </a:r>
            <a:r>
              <a:rPr lang="en-US" altLang="zh-CN" sz="1200" dirty="0" smtClean="0"/>
              <a:t>IN_CMD</a:t>
            </a:r>
            <a:r>
              <a:rPr lang="zh-CN" altLang="en-US" sz="1200" dirty="0" smtClean="0"/>
              <a:t>挂在对应</a:t>
            </a:r>
            <a:r>
              <a:rPr lang="en-US" altLang="zh-CN" sz="1200" dirty="0" smtClean="0"/>
              <a:t>Channel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队列下。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队列头部开始若有连续的接收完成的</a:t>
            </a:r>
            <a:r>
              <a:rPr lang="en-US" altLang="zh-CN" sz="1200" dirty="0" smtClean="0"/>
              <a:t>IN_CMD</a:t>
            </a:r>
            <a:r>
              <a:rPr lang="zh-CN" altLang="en-US" sz="1200" dirty="0" smtClean="0"/>
              <a:t>就把这部分转移到</a:t>
            </a:r>
            <a:r>
              <a:rPr lang="en-US" altLang="zh-CN" sz="1200" dirty="0" smtClean="0"/>
              <a:t>Peer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Dispatched</a:t>
            </a:r>
            <a:r>
              <a:rPr lang="zh-CN" altLang="en-US" sz="1200" dirty="0" smtClean="0"/>
              <a:t>队列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之后的流程兼容了阻塞式</a:t>
            </a:r>
            <a:r>
              <a:rPr lang="en-US" altLang="zh-CN" sz="1200" dirty="0" smtClean="0"/>
              <a:t>IO</a:t>
            </a:r>
            <a:r>
              <a:rPr lang="zh-CN" altLang="en-US" sz="1200" dirty="0" smtClean="0"/>
              <a:t>操作，调用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的时候可以指定参数</a:t>
            </a:r>
            <a:r>
              <a:rPr lang="en-US" altLang="zh-CN" sz="1200" dirty="0" smtClean="0"/>
              <a:t>timeout</a:t>
            </a:r>
            <a:r>
              <a:rPr lang="zh-CN" altLang="en-US" sz="1200" dirty="0" smtClean="0"/>
              <a:t>，若不为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就会有后面的流程。被打断的检测在</a:t>
            </a:r>
            <a:r>
              <a:rPr lang="en-US" altLang="zh-CN" sz="1200" dirty="0" smtClean="0"/>
              <a:t>win</a:t>
            </a:r>
            <a:r>
              <a:rPr lang="zh-CN" altLang="en-US" sz="1200" dirty="0" smtClean="0"/>
              <a:t>下必然会返回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win</a:t>
            </a:r>
            <a:r>
              <a:rPr lang="zh-CN" altLang="en-US" sz="1200" dirty="0" smtClean="0"/>
              <a:t>通过</a:t>
            </a:r>
            <a:r>
              <a:rPr lang="en-US" altLang="zh-CN" sz="1200" b="1" dirty="0" err="1" smtClean="0"/>
              <a:t>WSAGetLastError</a:t>
            </a:r>
            <a:r>
              <a:rPr lang="en-US" altLang="zh-CN" sz="1200" b="1" dirty="0" smtClean="0"/>
              <a:t>()</a:t>
            </a:r>
            <a:r>
              <a:rPr lang="zh-CN" altLang="en-US" sz="1200" dirty="0" smtClean="0"/>
              <a:t>获取错误码，但是</a:t>
            </a:r>
            <a:r>
              <a:rPr lang="en-US" altLang="zh-CN" sz="1200" dirty="0" err="1" smtClean="0"/>
              <a:t>ENet</a:t>
            </a:r>
            <a:r>
              <a:rPr lang="zh-CN" altLang="en-US" sz="1200" dirty="0" smtClean="0"/>
              <a:t>没用到，所以只有</a:t>
            </a:r>
            <a:r>
              <a:rPr lang="en-US" altLang="zh-CN" sz="1200" dirty="0" smtClean="0"/>
              <a:t>Read Set</a:t>
            </a:r>
            <a:r>
              <a:rPr lang="zh-CN" altLang="en-US" sz="1200" dirty="0" smtClean="0"/>
              <a:t>的检查。</a:t>
            </a:r>
            <a:endParaRPr lang="zh-CN" altLang="en-US" sz="1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数据流：</a:t>
            </a:r>
            <a:endParaRPr lang="en-US" altLang="zh-CN" dirty="0" smtClean="0"/>
          </a:p>
          <a:p>
            <a:r>
              <a:rPr lang="en-US" altLang="zh-CN" dirty="0" smtClean="0"/>
              <a:t>REMOTE -&gt;</a:t>
            </a:r>
          </a:p>
          <a:p>
            <a:r>
              <a:rPr lang="en-US" altLang="zh-CN" dirty="0" smtClean="0"/>
              <a:t>COMMAND+PACKET -&gt;</a:t>
            </a:r>
          </a:p>
          <a:p>
            <a:r>
              <a:rPr lang="en-US" altLang="zh-CN" dirty="0" smtClean="0"/>
              <a:t>IN_CMD -&gt;</a:t>
            </a:r>
          </a:p>
          <a:p>
            <a:r>
              <a:rPr lang="en-US" altLang="zh-CN" dirty="0" smtClean="0"/>
              <a:t>IN -&gt;</a:t>
            </a:r>
          </a:p>
          <a:p>
            <a:r>
              <a:rPr lang="en-US" altLang="zh-CN" dirty="0" smtClean="0"/>
              <a:t>DISPATCHED -&gt;</a:t>
            </a:r>
          </a:p>
          <a:p>
            <a:r>
              <a:rPr lang="en-US" altLang="zh-CN" dirty="0" smtClean="0"/>
              <a:t>PACKET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COMMAND -&gt;</a:t>
            </a:r>
          </a:p>
          <a:p>
            <a:r>
              <a:rPr lang="en-US" altLang="zh-CN" dirty="0" smtClean="0"/>
              <a:t>ACK_CMD -&gt;</a:t>
            </a:r>
          </a:p>
          <a:p>
            <a:r>
              <a:rPr lang="en-US" altLang="zh-CN" dirty="0" smtClean="0"/>
              <a:t>ACK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OUT -&gt; SENT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ACK &amp; OUT -&gt; REMOTE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3152"/>
            <a:ext cx="3168352" cy="63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gu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pangu模板</Template>
  <TotalTime>2117</TotalTime>
  <Words>3693</Words>
  <Application>Microsoft Office PowerPoint</Application>
  <PresentationFormat>全屏显示(4:3)</PresentationFormat>
  <Paragraphs>287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pangu模板</vt:lpstr>
      <vt:lpstr>Enet分享</vt:lpstr>
      <vt:lpstr>整体架构</vt:lpstr>
      <vt:lpstr>PowerPoint 演示文稿</vt:lpstr>
      <vt:lpstr>主要接口</vt:lpstr>
      <vt:lpstr>Create</vt:lpstr>
      <vt:lpstr>Connect</vt:lpstr>
      <vt:lpstr>Send</vt:lpstr>
      <vt:lpstr>PowerPoint 演示文稿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握手挥手流程</vt:lpstr>
      <vt:lpstr>谢谢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俞哲祺</dc:creator>
  <cp:lastModifiedBy>俞哲祺</cp:lastModifiedBy>
  <cp:revision>443</cp:revision>
  <dcterms:created xsi:type="dcterms:W3CDTF">2017-04-27T07:36:12Z</dcterms:created>
  <dcterms:modified xsi:type="dcterms:W3CDTF">2017-05-05T04:00:18Z</dcterms:modified>
</cp:coreProperties>
</file>