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2" r:id="rId2"/>
    <p:sldId id="381" r:id="rId3"/>
    <p:sldId id="394" r:id="rId4"/>
    <p:sldId id="395" r:id="rId5"/>
    <p:sldId id="396" r:id="rId6"/>
    <p:sldId id="397" r:id="rId7"/>
    <p:sldId id="398" r:id="rId8"/>
    <p:sldId id="400" r:id="rId9"/>
    <p:sldId id="384" r:id="rId10"/>
    <p:sldId id="401" r:id="rId11"/>
    <p:sldId id="378" r:id="rId12"/>
    <p:sldId id="402" r:id="rId13"/>
    <p:sldId id="403" r:id="rId14"/>
    <p:sldId id="420" r:id="rId15"/>
    <p:sldId id="421" r:id="rId16"/>
    <p:sldId id="422" r:id="rId17"/>
    <p:sldId id="418" r:id="rId18"/>
    <p:sldId id="404" r:id="rId19"/>
    <p:sldId id="423" r:id="rId20"/>
    <p:sldId id="419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7" r:id="rId3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109" d="100"/>
          <a:sy n="109" d="100"/>
        </p:scale>
        <p:origin x="-49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19/L19_C_basics.html" TargetMode="External"/><Relationship Id="rId2" Type="http://schemas.openxmlformats.org/officeDocument/2006/relationships/hyperlink" Target="http://ece.ninja/382/admin/main_template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High-Level Programming Languages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Compilers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to C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due COB Lesson 19 (Today) 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6 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portable</a:t>
            </a:r>
            <a:r>
              <a:rPr lang="en-US" sz="2400" b="1" dirty="0"/>
              <a:t>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1237"/>
              </p:ext>
            </p:extLst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79335"/>
              </p:ext>
            </p:extLst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2181497"/>
          </a:xfrm>
        </p:spPr>
        <p:txBody>
          <a:bodyPr>
            <a:noAutofit/>
          </a:bodyPr>
          <a:lstStyle/>
          <a:p>
            <a:r>
              <a:rPr lang="en-US" sz="2400" dirty="0"/>
              <a:t>In: C:\</a:t>
            </a:r>
            <a:r>
              <a:rPr lang="en-US" sz="2400" dirty="0" smtClean="0"/>
              <a:t>ti\ccsv6\tools\compiler\msp430_15.12.3.LTS\include</a:t>
            </a:r>
          </a:p>
          <a:p>
            <a:r>
              <a:rPr lang="en-US" sz="24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21100"/>
              </p:ext>
            </p:extLst>
          </p:nvPr>
        </p:nvGraphicFramePr>
        <p:xfrm>
          <a:off x="1985554" y="2563949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27017" y="5338354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31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</a:t>
            </a:r>
            <a:r>
              <a:rPr lang="en-US" b="1" dirty="0" smtClean="0"/>
              <a:t>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/>
              <a:t>/* pi */</a:t>
            </a:r>
            <a:endParaRPr lang="en-US" dirty="0" smtClean="0"/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/>
              <a:t>/* pi/2 </a:t>
            </a:r>
            <a:r>
              <a:rPr lang="en-US" dirty="0" smtClean="0"/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092" y="1772996"/>
            <a:ext cx="2286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1819162"/>
            <a:ext cx="290430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7475" y="1677202"/>
            <a:ext cx="27040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program this, where foo is tied to a pin and polled for change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1505638"/>
            <a:ext cx="42846" cy="5008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1492738"/>
            <a:ext cx="42846" cy="50648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60914" y="4528457"/>
            <a:ext cx="2708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</a:t>
            </a:r>
            <a:r>
              <a:rPr lang="en-US" dirty="0" smtClean="0"/>
              <a:t>compiler </a:t>
            </a:r>
            <a:r>
              <a:rPr lang="en-US" dirty="0" smtClean="0"/>
              <a:t>will optimize to this. Nothing changes foo, or so the compiler thinks.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4955177"/>
            <a:ext cx="302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tell the compiler, “hey, don’t change foo!”, declare it volatile.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" y="661741"/>
            <a:ext cx="795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Volatile is an important key word in embedded applications talking to memory mapped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500846" y="2542903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521" y="2453975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we have been using…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4517178" y="2803478"/>
            <a:ext cx="454995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4318" y="2403368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37" y="1842255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6" y="1357306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3843" y="914792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3" y="2344075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848138" y="1337158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3" y="1359056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  <a:endParaRPr lang="en-US" sz="1600" b="1" dirty="0" smtClean="0"/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36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19149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1749"/>
              </p:ext>
            </p:extLst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89417"/>
              </p:ext>
            </p:extLst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 and sum must already be declared</a:t>
            </a:r>
            <a:endParaRPr lang="nn-NO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030583" y="5348903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4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Template on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ECE.Ninja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://ece.ninja/382/admin/main_template.c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</a:t>
            </a:r>
            <a:r>
              <a:rPr lang="en-US" sz="12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VERSION_NUMBERS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\resources\msp430\empty\main.c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offer constructs that allow us to develop code </a:t>
            </a:r>
            <a:r>
              <a:rPr lang="en-US" sz="1600" dirty="0" smtClean="0"/>
              <a:t>faster</a:t>
            </a:r>
          </a:p>
          <a:p>
            <a:pPr lvl="3"/>
            <a:r>
              <a:rPr lang="en-US" sz="1200" dirty="0" smtClean="0"/>
              <a:t>Loops</a:t>
            </a:r>
          </a:p>
          <a:p>
            <a:pPr lvl="3"/>
            <a:r>
              <a:rPr lang="en-US" sz="1200" dirty="0" smtClean="0"/>
              <a:t>conditional </a:t>
            </a:r>
            <a:r>
              <a:rPr lang="en-US" sz="1200" dirty="0"/>
              <a:t>statements (</a:t>
            </a:r>
            <a:r>
              <a:rPr lang="en-US" sz="1200" dirty="0" smtClean="0"/>
              <a:t>if/then)</a:t>
            </a:r>
          </a:p>
          <a:p>
            <a:pPr lvl="3"/>
            <a:r>
              <a:rPr lang="en-US" sz="1200" dirty="0" smtClean="0"/>
              <a:t>Functions</a:t>
            </a:r>
          </a:p>
          <a:p>
            <a:pPr lvl="3"/>
            <a:r>
              <a:rPr lang="en-US" sz="1200" dirty="0" smtClean="0"/>
              <a:t>memory </a:t>
            </a:r>
            <a:r>
              <a:rPr lang="en-US" sz="1200" dirty="0"/>
              <a:t>management (for some)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can be made 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51" y="1347324"/>
            <a:ext cx="7772400" cy="4724400"/>
          </a:xfrm>
        </p:spPr>
        <p:txBody>
          <a:bodyPr/>
          <a:lstStyle/>
          <a:p>
            <a:r>
              <a:rPr lang="en-US" sz="2400" b="1" i="1" dirty="0"/>
              <a:t>Some perspective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everything that happens on a computer is machine code. What do we use to generate machine code? The assembler. So every program you write ultimately becomes assembly code, then machine </a:t>
            </a:r>
            <a:r>
              <a:rPr lang="en-US" sz="2400" dirty="0" smtClean="0">
                <a:solidFill>
                  <a:srgbClr val="0070C0"/>
                </a:solidFill>
              </a:rPr>
              <a:t>code</a:t>
            </a:r>
            <a:endParaRPr lang="en-US" sz="2400" dirty="0" smtClean="0">
              <a:solidFill>
                <a:srgbClr val="0070C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18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55292" y="3602432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Cross-Assembler</a:t>
            </a:r>
            <a:endParaRPr lang="en-US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218297" y="326813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168" y="291938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15854" y="428282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57734" y="5304177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220739" y="4969877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9359" y="4600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218296" y="598457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8049" y="630852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55291" y="199076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Cross-Compiler</a:t>
            </a:r>
            <a:endParaRPr lang="en-US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218296" y="165646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9260" y="12974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215853" y="267116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7136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do not use all features of a chip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has less control over generated code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runs slower (usually)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3793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2067</Words>
  <Application>Microsoft Office PowerPoint</Application>
  <PresentationFormat>On-screen Show (4:3)</PresentationFormat>
  <Paragraphs>570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ECE 382  Lesson 19</vt:lpstr>
      <vt:lpstr>High Level Language versus Assembly</vt:lpstr>
      <vt:lpstr>High Level Language versus Assembly</vt:lpstr>
      <vt:lpstr>High Level Language versus Assembly</vt:lpstr>
      <vt:lpstr>Compiler</vt:lpstr>
      <vt:lpstr>Compiler</vt:lpstr>
      <vt:lpstr>Compiler</vt:lpstr>
      <vt:lpstr>Compiler</vt:lpstr>
      <vt:lpstr>Compiler</vt:lpstr>
      <vt:lpstr>Why C?</vt:lpstr>
      <vt:lpstr>C Language:  Comments</vt:lpstr>
      <vt:lpstr>C Language:  Variables</vt:lpstr>
      <vt:lpstr>C Language:  Variables</vt:lpstr>
      <vt:lpstr>#include &lt;stdint.h&gt;</vt:lpstr>
      <vt:lpstr>Others</vt:lpstr>
      <vt:lpstr>So now you can write this</vt:lpstr>
      <vt:lpstr>Volatile</vt:lpstr>
      <vt:lpstr>C Language:  Constants</vt:lpstr>
      <vt:lpstr>Constants we have been using…</vt:lpstr>
      <vt:lpstr>Constants vs Macros (#define)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412</cp:revision>
  <cp:lastPrinted>2014-10-06T19:09:48Z</cp:lastPrinted>
  <dcterms:created xsi:type="dcterms:W3CDTF">2001-06-27T14:08:57Z</dcterms:created>
  <dcterms:modified xsi:type="dcterms:W3CDTF">2017-10-03T18:50:27Z</dcterms:modified>
</cp:coreProperties>
</file>