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Default Section" id="{85D671C4-B0DA-451D-81E5-1DBE5E9F16EC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B3E520-F2BA-30F4-EF4A-DD81AC5C37CF}" name="Zhang, Belem" initials="ZB" userId="S::belem.zhang@intel.com::4ed6d50d-c874-47e3-894d-fdff908ad304" providerId="AD"/>
  <p188:author id="{C00FC06A-E25F-61B8-EC46-A51EDC08119D}" name="Hu, Ningxin" initials="HN" userId="S::ningxin.hu@intel.com::fc6c409b-94b2-4d83-9441-8b67caa4cbf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Belem" initials="ZB" lastIdx="3" clrIdx="0">
    <p:extLst>
      <p:ext uri="{19B8F6BF-5375-455C-9EA6-DF929625EA0E}">
        <p15:presenceInfo xmlns:p15="http://schemas.microsoft.com/office/powerpoint/2012/main" userId="S::belem.zhang@intel.com::4ed6d50d-c874-47e3-894d-fdff908ad3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1488"/>
    <a:srgbClr val="0071C5"/>
    <a:srgbClr val="764CA4"/>
    <a:srgbClr val="667DE9"/>
    <a:srgbClr val="667EE9"/>
    <a:srgbClr val="2C2DAF"/>
    <a:srgbClr val="0099CC"/>
    <a:srgbClr val="800080"/>
    <a:srgbClr val="262626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C04D9-014E-4AED-81D4-6F5C6FC2614F}" v="1482" dt="2021-12-15T07:22:09.25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>
        <p:guide orient="horz" pos="4152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5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B3882BA-4A02-400B-BB75-1D4423B2E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56"/>
            <a:ext cx="12192000" cy="6886456"/>
          </a:xfrm>
          <a:prstGeom prst="rect">
            <a:avLst/>
          </a:prstGeom>
        </p:spPr>
      </p:pic>
      <p:sp>
        <p:nvSpPr>
          <p:cNvPr id="137" name="Rectangle"/>
          <p:cNvSpPr/>
          <p:nvPr/>
        </p:nvSpPr>
        <p:spPr>
          <a:xfrm>
            <a:off x="7793194" y="-508"/>
            <a:ext cx="3430768" cy="5421617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77814" y="3039949"/>
            <a:ext cx="8902227" cy="801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5600" b="1">
                <a:solidFill>
                  <a:srgbClr val="0071C5"/>
                </a:solidFill>
                <a:latin typeface="+mj-lt"/>
                <a:cs typeface="IntelOne Display HE Regular" panose="020B0503020203020204" pitchFamily="34" charset="-79"/>
              </a:defRPr>
            </a:lvl1pPr>
          </a:lstStyle>
          <a:p>
            <a:r>
              <a:rPr lang="en-US" dirty="0"/>
              <a:t>56pt MS </a:t>
            </a:r>
            <a:r>
              <a:rPr lang="en-US" dirty="0" err="1"/>
              <a:t>Yahei</a:t>
            </a:r>
            <a:r>
              <a:rPr lang="en-US" dirty="0"/>
              <a:t> UI </a:t>
            </a:r>
            <a:r>
              <a:rPr lang="zh-CN" altLang="en-US" dirty="0"/>
              <a:t>标题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24114" y="3943075"/>
            <a:ext cx="8902227" cy="801893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24pt MS </a:t>
            </a:r>
            <a:r>
              <a:rPr lang="en-US" dirty="0" err="1"/>
              <a:t>Yahei</a:t>
            </a:r>
            <a:r>
              <a:rPr lang="en-US" dirty="0"/>
              <a:t> UI Li</a:t>
            </a:r>
            <a:r>
              <a:rPr lang="en-US" altLang="zh-CN" dirty="0"/>
              <a:t>ght</a:t>
            </a:r>
            <a:r>
              <a:rPr lang="en-US" dirty="0"/>
              <a:t> </a:t>
            </a:r>
            <a:r>
              <a:rPr lang="zh-CN" altLang="en-US" dirty="0"/>
              <a:t>演讲者</a:t>
            </a:r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ABCE6-AC13-427E-8580-7CFFA9407DA0}"/>
              </a:ext>
            </a:extLst>
          </p:cNvPr>
          <p:cNvSpPr/>
          <p:nvPr userDrawn="1"/>
        </p:nvSpPr>
        <p:spPr>
          <a:xfrm>
            <a:off x="948932" y="2513985"/>
            <a:ext cx="361028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00B0F0"/>
                </a:solidFill>
                <a:latin typeface="+mj-lt"/>
                <a:ea typeface="+mj-ea"/>
              </a:rPr>
              <a:t>2022</a:t>
            </a:r>
            <a:r>
              <a:rPr lang="zh-CN" altLang="en-US" sz="2400" b="1" dirty="0">
                <a:solidFill>
                  <a:srgbClr val="00B0F0"/>
                </a:solidFill>
                <a:latin typeface="+mj-lt"/>
                <a:ea typeface="+mj-ea"/>
              </a:rPr>
              <a:t>中国 </a:t>
            </a:r>
            <a:r>
              <a:rPr lang="en-US" altLang="zh-CN" sz="2400" b="1" dirty="0">
                <a:solidFill>
                  <a:srgbClr val="00B0F0"/>
                </a:solidFill>
                <a:latin typeface="+mj-lt"/>
                <a:ea typeface="+mj-ea"/>
              </a:rPr>
              <a:t>      </a:t>
            </a:r>
            <a:r>
              <a:rPr lang="en-US" altLang="zh-CN" sz="1600" b="1" dirty="0">
                <a:solidFill>
                  <a:srgbClr val="00B0F0"/>
                </a:solidFill>
                <a:latin typeface="+mj-lt"/>
                <a:ea typeface="+mj-ea"/>
              </a:rPr>
              <a:t>   </a:t>
            </a:r>
            <a:r>
              <a:rPr lang="zh-CN" altLang="en-US" sz="2400" b="1" dirty="0">
                <a:solidFill>
                  <a:srgbClr val="00B0F0"/>
                </a:solidFill>
                <a:latin typeface="+mj-lt"/>
                <a:ea typeface="+mj-ea"/>
              </a:rPr>
              <a:t>开发者日</a:t>
            </a:r>
            <a:endParaRPr lang="en-US" sz="2400" b="1" dirty="0">
              <a:solidFill>
                <a:srgbClr val="00B0F0"/>
              </a:solidFill>
              <a:latin typeface="+mj-lt"/>
              <a:ea typeface="+mj-ea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FDDD51D-16E3-4267-AFA3-4C077A2DFE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4076" y="2572631"/>
            <a:ext cx="731245" cy="2753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2C4A13-1574-49ED-B174-B6F298126C9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28315" y="341153"/>
            <a:ext cx="1360526" cy="5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38678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40pt MS </a:t>
            </a:r>
            <a:r>
              <a:rPr lang="en-US" dirty="0" err="1"/>
              <a:t>Yahei</a:t>
            </a:r>
            <a:r>
              <a:rPr lang="en-US" dirty="0"/>
              <a:t> UI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38678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40pt MS </a:t>
            </a:r>
            <a:r>
              <a:rPr lang="en-US" dirty="0" err="1"/>
              <a:t>Yahei</a:t>
            </a:r>
            <a:r>
              <a:rPr lang="en-US" dirty="0"/>
              <a:t> UI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备用页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F0786838-B7EC-4EFC-8574-4CF25F1BA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10"/>
            <a:ext cx="12187537" cy="6863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B37CA-38A8-4A7A-B2E2-0DBC74F752AA}"/>
              </a:ext>
            </a:extLst>
          </p:cNvPr>
          <p:cNvSpPr/>
          <p:nvPr userDrawn="1"/>
        </p:nvSpPr>
        <p:spPr>
          <a:xfrm>
            <a:off x="930771" y="3090728"/>
            <a:ext cx="2335896" cy="674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200" b="1" dirty="0">
                <a:solidFill>
                  <a:srgbClr val="0071C5"/>
                </a:solidFill>
                <a:latin typeface="+mj-ea"/>
                <a:ea typeface="+mj-ea"/>
              </a:rPr>
              <a:t>备用材料</a:t>
            </a:r>
            <a:endParaRPr lang="en-US" sz="4200" b="1" dirty="0">
              <a:solidFill>
                <a:srgbClr val="0071C5"/>
              </a:solidFill>
              <a:latin typeface="+mj-ea"/>
              <a:ea typeface="+mj-ea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198E6C-C41F-48DC-9AB5-B921534D6E21}"/>
              </a:ext>
            </a:extLst>
          </p:cNvPr>
          <p:cNvGrpSpPr/>
          <p:nvPr userDrawn="1"/>
        </p:nvGrpSpPr>
        <p:grpSpPr>
          <a:xfrm>
            <a:off x="935905" y="3662693"/>
            <a:ext cx="3541354" cy="424732"/>
            <a:chOff x="1764893" y="2697267"/>
            <a:chExt cx="3541354" cy="4247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AA5D96-8B5C-47FF-9F10-263435BAFBF4}"/>
                </a:ext>
              </a:extLst>
            </p:cNvPr>
            <p:cNvSpPr/>
            <p:nvPr userDrawn="1"/>
          </p:nvSpPr>
          <p:spPr>
            <a:xfrm>
              <a:off x="1764893" y="2697267"/>
              <a:ext cx="3541354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0B0F0"/>
                  </a:solidFill>
                  <a:latin typeface="+mj-lt"/>
                  <a:ea typeface="+mj-ea"/>
                </a:rPr>
                <a:t>2022</a:t>
              </a:r>
              <a:r>
                <a:rPr lang="zh-CN" altLang="en-US" sz="2400" b="1" dirty="0">
                  <a:solidFill>
                    <a:srgbClr val="00B0F0"/>
                  </a:solidFill>
                  <a:latin typeface="+mj-lt"/>
                  <a:ea typeface="+mj-ea"/>
                </a:rPr>
                <a:t>中国 </a:t>
              </a:r>
              <a:r>
                <a:rPr lang="en-US" altLang="zh-CN" sz="2400" b="1" dirty="0">
                  <a:solidFill>
                    <a:srgbClr val="00B0F0"/>
                  </a:solidFill>
                  <a:latin typeface="+mj-lt"/>
                  <a:ea typeface="+mj-ea"/>
                </a:rPr>
                <a:t>       </a:t>
              </a:r>
              <a:r>
                <a:rPr lang="en-US" altLang="zh-CN" sz="1000" b="1" dirty="0">
                  <a:solidFill>
                    <a:srgbClr val="00B0F0"/>
                  </a:solidFill>
                  <a:latin typeface="+mj-lt"/>
                  <a:ea typeface="+mj-ea"/>
                </a:rPr>
                <a:t> </a:t>
              </a:r>
              <a:r>
                <a:rPr lang="zh-CN" altLang="en-US" sz="2400" b="1" dirty="0">
                  <a:solidFill>
                    <a:srgbClr val="00B0F0"/>
                  </a:solidFill>
                  <a:latin typeface="+mj-lt"/>
                  <a:ea typeface="+mj-ea"/>
                </a:rPr>
                <a:t>开发者日</a:t>
              </a:r>
              <a:endParaRPr lang="en-US" sz="2400" b="1" dirty="0">
                <a:solidFill>
                  <a:srgbClr val="00B0F0"/>
                </a:solidFill>
                <a:latin typeface="+mj-lt"/>
                <a:ea typeface="+mj-ea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4D0C8A5-5826-4559-83D7-EA2B56629C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31155" y="2755913"/>
              <a:ext cx="731245" cy="275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rgbClr val="0071C5"/>
                </a:solidFill>
                <a:latin typeface="+mn-lt"/>
              </a:defRPr>
            </a:lvl1pPr>
          </a:lstStyle>
          <a:p>
            <a:r>
              <a:rPr lang="en-US" dirty="0"/>
              <a:t>48pt MS </a:t>
            </a:r>
            <a:r>
              <a:rPr lang="en-US" dirty="0" err="1"/>
              <a:t>Yahei</a:t>
            </a:r>
            <a:r>
              <a:rPr lang="en-US" dirty="0"/>
              <a:t> UI</a:t>
            </a:r>
            <a:br>
              <a:rPr lang="en-US" dirty="0"/>
            </a:br>
            <a:r>
              <a:rPr lang="zh-CN" altLang="en-US" dirty="0"/>
              <a:t>仅在文本中具有重要意义的内容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F0786838-B7EC-4EFC-8574-4CF25F1BA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10"/>
            <a:ext cx="12187537" cy="6863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B06115-7323-4741-ABD0-AF7FE78B11AE}"/>
              </a:ext>
            </a:extLst>
          </p:cNvPr>
          <p:cNvGrpSpPr/>
          <p:nvPr userDrawn="1"/>
        </p:nvGrpSpPr>
        <p:grpSpPr>
          <a:xfrm>
            <a:off x="903124" y="3122464"/>
            <a:ext cx="6266459" cy="674031"/>
            <a:chOff x="2721181" y="2895800"/>
            <a:chExt cx="6266459" cy="6740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4B37CA-38A8-4A7A-B2E2-0DBC74F752AA}"/>
                </a:ext>
              </a:extLst>
            </p:cNvPr>
            <p:cNvSpPr/>
            <p:nvPr userDrawn="1"/>
          </p:nvSpPr>
          <p:spPr>
            <a:xfrm>
              <a:off x="2721181" y="2895800"/>
              <a:ext cx="6266459" cy="6740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4200" b="1" dirty="0">
                  <a:solidFill>
                    <a:srgbClr val="0071C5"/>
                  </a:solidFill>
                  <a:latin typeface="+mj-ea"/>
                  <a:ea typeface="+mj-ea"/>
                </a:rPr>
                <a:t>2022</a:t>
              </a:r>
              <a:r>
                <a:rPr lang="zh-CN" altLang="en-US" sz="4200" b="1" dirty="0">
                  <a:solidFill>
                    <a:srgbClr val="0071C5"/>
                  </a:solidFill>
                  <a:latin typeface="+mj-ea"/>
                  <a:ea typeface="+mj-ea"/>
                </a:rPr>
                <a:t>中国 </a:t>
              </a:r>
              <a:r>
                <a:rPr lang="en-US" altLang="zh-CN" sz="4200" b="1" dirty="0">
                  <a:solidFill>
                    <a:srgbClr val="0071C5"/>
                  </a:solidFill>
                  <a:latin typeface="+mj-ea"/>
                  <a:ea typeface="+mj-ea"/>
                </a:rPr>
                <a:t>       </a:t>
              </a:r>
              <a:r>
                <a:rPr lang="en-US" altLang="zh-CN" sz="2000" b="1" dirty="0">
                  <a:solidFill>
                    <a:srgbClr val="0071C5"/>
                  </a:solidFill>
                  <a:latin typeface="+mj-ea"/>
                  <a:ea typeface="+mj-ea"/>
                </a:rPr>
                <a:t> </a:t>
              </a:r>
              <a:r>
                <a:rPr lang="zh-CN" altLang="en-US" sz="4200" b="1" dirty="0">
                  <a:solidFill>
                    <a:srgbClr val="0071C5"/>
                  </a:solidFill>
                  <a:latin typeface="+mj-ea"/>
                  <a:ea typeface="+mj-ea"/>
                </a:rPr>
                <a:t>开发者日</a:t>
              </a:r>
              <a:endParaRPr lang="en-US" sz="4200" b="1" dirty="0">
                <a:solidFill>
                  <a:srgbClr val="0071C5"/>
                </a:solidFill>
                <a:latin typeface="+mj-ea"/>
                <a:ea typeface="+mj-ea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E3005D7-92C9-476B-A88E-6DCFB12EA3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26010" y="2973576"/>
              <a:ext cx="1283940" cy="483451"/>
            </a:xfrm>
            <a:prstGeom prst="rect">
              <a:avLst/>
            </a:prstGeom>
          </p:spPr>
        </p:pic>
      </p:grpSp>
      <p:sp>
        <p:nvSpPr>
          <p:cNvPr id="12" name="Rectangle">
            <a:extLst>
              <a:ext uri="{FF2B5EF4-FFF2-40B4-BE49-F238E27FC236}">
                <a16:creationId xmlns:a16="http://schemas.microsoft.com/office/drawing/2014/main" id="{1CAB2BC8-96E9-468D-BE25-C19E9338F6F3}"/>
              </a:ext>
            </a:extLst>
          </p:cNvPr>
          <p:cNvSpPr/>
          <p:nvPr userDrawn="1"/>
        </p:nvSpPr>
        <p:spPr>
          <a:xfrm>
            <a:off x="7779105" y="-10209"/>
            <a:ext cx="3430768" cy="5421617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372985-7C45-4684-A785-4164B23F33D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78" y="1954383"/>
            <a:ext cx="2946722" cy="2946722"/>
          </a:xfrm>
          <a:prstGeom prst="rect">
            <a:avLst/>
          </a:prstGeom>
        </p:spPr>
      </p:pic>
      <p:sp>
        <p:nvSpPr>
          <p:cNvPr id="16" name="Title Text">
            <a:extLst>
              <a:ext uri="{FF2B5EF4-FFF2-40B4-BE49-F238E27FC236}">
                <a16:creationId xmlns:a16="http://schemas.microsoft.com/office/drawing/2014/main" id="{E78C3818-5230-4010-9ABF-AC88B583CA0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79105" y="4635361"/>
            <a:ext cx="3430768" cy="29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sz="2000">
                <a:solidFill>
                  <a:srgbClr val="3D1488"/>
                </a:solidFill>
              </a:defRPr>
            </a:lvl1pPr>
          </a:lstStyle>
          <a:p>
            <a:r>
              <a:rPr lang="en-US" dirty="0"/>
              <a:t>https://pwadev.io</a:t>
            </a:r>
          </a:p>
        </p:txBody>
      </p:sp>
    </p:spTree>
    <p:extLst>
      <p:ext uri="{BB962C8B-B14F-4D97-AF65-F5344CB8AC3E}">
        <p14:creationId xmlns:p14="http://schemas.microsoft.com/office/powerpoint/2010/main" val="2735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zh-CN" altLang="en-US" dirty="0"/>
              <a:t>内容 </a:t>
            </a:r>
            <a:r>
              <a:rPr lang="en-US" dirty="0" err="1"/>
              <a:t>Yahei</a:t>
            </a:r>
            <a:r>
              <a:rPr lang="en-US" dirty="0"/>
              <a:t>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MS </a:t>
            </a:r>
            <a:r>
              <a:rPr lang="en-US" dirty="0" err="1"/>
              <a:t>Yahei</a:t>
            </a:r>
            <a:r>
              <a:rPr lang="en-US" dirty="0"/>
              <a:t> UI </a:t>
            </a:r>
            <a:r>
              <a:rPr lang="zh-CN" altLang="en-US" dirty="0"/>
              <a:t>标题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44032"/>
            <a:ext cx="17027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b="0" dirty="0">
                <a:solidFill>
                  <a:schemeClr val="bg2"/>
                </a:solidFill>
                <a:latin typeface="+mj-lt"/>
              </a:rPr>
              <a:t>2022 </a:t>
            </a:r>
            <a:r>
              <a:rPr lang="zh-CN" altLang="en-US" sz="1000" b="0" dirty="0">
                <a:solidFill>
                  <a:schemeClr val="bg2"/>
                </a:solidFill>
                <a:latin typeface="+mj-lt"/>
              </a:rPr>
              <a:t>中国 </a:t>
            </a:r>
            <a:r>
              <a:rPr lang="en-US" altLang="zh-CN" sz="1000" b="0" dirty="0">
                <a:solidFill>
                  <a:schemeClr val="bg2"/>
                </a:solidFill>
                <a:latin typeface="+mj-lt"/>
              </a:rPr>
              <a:t>PWA </a:t>
            </a:r>
            <a:r>
              <a:rPr lang="zh-CN" altLang="en-US" sz="1000" b="0" dirty="0">
                <a:solidFill>
                  <a:schemeClr val="bg2"/>
                </a:solidFill>
                <a:latin typeface="+mj-lt"/>
              </a:rPr>
              <a:t>开发者日</a:t>
            </a:r>
            <a:endParaRPr lang="en-US" sz="1000" b="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742380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9" r:id="rId3"/>
    <p:sldLayoutId id="2147483750" r:id="rId4"/>
    <p:sldLayoutId id="2147483745" r:id="rId5"/>
    <p:sldLayoutId id="214748376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71C5"/>
          </a:solidFill>
          <a:uFillTx/>
          <a:latin typeface="+mj-ea"/>
          <a:ea typeface="+mj-ea"/>
          <a:cs typeface="IntelOne Display HE Regular" panose="020B0503020203020204" pitchFamily="34" charset="-79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D4F1-0E68-4B43-AD0D-C7A67B2A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重温 </a:t>
            </a:r>
            <a:r>
              <a:rPr lang="en-US" altLang="zh-CN" dirty="0"/>
              <a:t>PWA </a:t>
            </a:r>
            <a:r>
              <a:rPr lang="zh-CN" altLang="en-US" dirty="0"/>
              <a:t>技术的现实意义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BF952-A83C-4837-927C-1986A66DF3A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zh-CN" altLang="en-US" dirty="0"/>
              <a:t>宋青见 微软 </a:t>
            </a:r>
            <a:r>
              <a:rPr lang="en-US" altLang="zh-CN" dirty="0"/>
              <a:t>Edge · </a:t>
            </a:r>
            <a:r>
              <a:rPr lang="zh-CN" altLang="en-US" dirty="0"/>
              <a:t>开发者生态 </a:t>
            </a:r>
            <a:r>
              <a:rPr lang="en-US" altLang="zh-CN" dirty="0"/>
              <a:t>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064A-2160-4412-BD83-5AD05251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47DF-0943-473D-A7CA-B659A158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1B10-BDF8-4EE9-B65C-574EF96346AD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90E4-53BB-4845-99D1-4E6C1378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2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9CDD-8B16-4A6F-BED8-B5E399A5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D3C7-4EC6-4EA3-A2C5-1FA6F430F89B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5A55-ABBE-4B1A-903C-95E5C69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9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基础页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2">
      <a:majorFont>
        <a:latin typeface="Microsoft YaHei UI"/>
        <a:ea typeface="Microsoft YaHei UI"/>
        <a:cs typeface="Helvetica Neue"/>
      </a:majorFont>
      <a:minorFont>
        <a:latin typeface="Microsoft YaHei UI"/>
        <a:ea typeface="Microsoft YaHei UI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82F01242CE5640A86A1048566294BC" ma:contentTypeVersion="12" ma:contentTypeDescription="Create a new document." ma:contentTypeScope="" ma:versionID="04f6788b591359c47b688c149dfa76e5">
  <xsd:schema xmlns:xsd="http://www.w3.org/2001/XMLSchema" xmlns:xs="http://www.w3.org/2001/XMLSchema" xmlns:p="http://schemas.microsoft.com/office/2006/metadata/properties" xmlns:ns2="ad5f19aa-d21e-4b88-b1ab-6caa40169551" xmlns:ns3="e9d1035c-67d4-4928-b713-82f7150888ab" targetNamespace="http://schemas.microsoft.com/office/2006/metadata/properties" ma:root="true" ma:fieldsID="2bc4d0882b8d3306fdeaa85d5f81dff7" ns2:_="" ns3:_="">
    <xsd:import namespace="ad5f19aa-d21e-4b88-b1ab-6caa40169551"/>
    <xsd:import namespace="e9d1035c-67d4-4928-b713-82f7150888a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f19aa-d21e-4b88-b1ab-6caa401695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035c-67d4-4928-b713-82f7150888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4B8A99-8161-4D52-8DFD-478F5C1B317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e9d1035c-67d4-4928-b713-82f7150888ab"/>
    <ds:schemaRef ds:uri="ad5f19aa-d21e-4b88-b1ab-6caa4016955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6DC74C-311C-414B-AB28-BA2F45F30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5f19aa-d21e-4b88-b1ab-6caa40169551"/>
    <ds:schemaRef ds:uri="e9d1035c-67d4-4928-b713-82f7150888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 PowerPoint template</Template>
  <TotalTime>122</TotalTime>
  <Words>23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Helvetica Neue</vt:lpstr>
      <vt:lpstr>Helvetica Neue Medium</vt:lpstr>
      <vt:lpstr>Microsoft YaHei UI</vt:lpstr>
      <vt:lpstr>Microsoft YaHei UI Light</vt:lpstr>
      <vt:lpstr>Arial</vt:lpstr>
      <vt:lpstr>Calibri</vt:lpstr>
      <vt:lpstr>Helvetica</vt:lpstr>
      <vt:lpstr>Intel Clear</vt:lpstr>
      <vt:lpstr>Wingdings</vt:lpstr>
      <vt:lpstr>基础页</vt:lpstr>
      <vt:lpstr>重温 PWA 技术的现实意义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PowerPoint Template Use Intel Clear For All Text (General Employee Usage)</dc:title>
  <dc:creator>Zhang, Belem</dc:creator>
  <cp:keywords>CTPClassification=CTP_NT</cp:keywords>
  <cp:lastModifiedBy>Zhang, Belem</cp:lastModifiedBy>
  <cp:revision>32</cp:revision>
  <dcterms:created xsi:type="dcterms:W3CDTF">2021-08-26T01:49:17Z</dcterms:created>
  <dcterms:modified xsi:type="dcterms:W3CDTF">2022-07-08T02:02:25Z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0x0101005882F01242CE5640A86A1048566294BC</vt:lpwstr>
  </property>
</Properties>
</file>