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074" r:id="rId6"/>
    <p:sldId id="2060" r:id="rId7"/>
    <p:sldId id="307" r:id="rId8"/>
    <p:sldId id="2075" r:id="rId9"/>
    <p:sldId id="2076" r:id="rId10"/>
    <p:sldId id="2082" r:id="rId11"/>
    <p:sldId id="2078" r:id="rId12"/>
    <p:sldId id="2080" r:id="rId13"/>
    <p:sldId id="2081" r:id="rId14"/>
    <p:sldId id="2079" r:id="rId15"/>
    <p:sldId id="306" r:id="rId1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2210">
          <p15:clr>
            <a:srgbClr val="A4A3A4"/>
          </p15:clr>
        </p15:guide>
        <p15:guide id="4" orient="horz" pos="2981">
          <p15:clr>
            <a:srgbClr val="A4A3A4"/>
          </p15:clr>
        </p15:guide>
        <p15:guide id="5" orient="horz" pos="758">
          <p15:clr>
            <a:srgbClr val="A4A3A4"/>
          </p15:clr>
        </p15:guide>
        <p15:guide id="6" pos="2880">
          <p15:clr>
            <a:srgbClr val="A4A3A4"/>
          </p15:clr>
        </p15:guide>
        <p15:guide id="7" pos="158">
          <p15:clr>
            <a:srgbClr val="A4A3A4"/>
          </p15:clr>
        </p15:guide>
        <p15:guide id="8" pos="5602">
          <p15:clr>
            <a:srgbClr val="A4A3A4"/>
          </p15:clr>
        </p15:guide>
        <p15:guide id="9" pos="612">
          <p15:clr>
            <a:srgbClr val="A4A3A4"/>
          </p15:clr>
        </p15:guide>
        <p15:guide id="10">
          <p15:clr>
            <a:srgbClr val="A4A3A4"/>
          </p15:clr>
        </p15:guide>
        <p15:guide id="11" pos="4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1F1F"/>
    <a:srgbClr val="E11921"/>
    <a:srgbClr val="232323"/>
    <a:srgbClr val="1F1F1F"/>
    <a:srgbClr val="0D0D0D"/>
    <a:srgbClr val="9E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78257-AC1D-48AC-90F5-B9327B47C939}" v="530" dt="2020-07-07T06:45:24.076"/>
    <p1510:client id="{A90738CF-0297-4A74-ACD5-4FF8EF1013E2}" v="96" dt="2020-07-07T17:34:44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howGuides="1">
      <p:cViewPr varScale="1">
        <p:scale>
          <a:sx n="113" d="100"/>
          <a:sy n="113" d="100"/>
        </p:scale>
        <p:origin x="89" y="538"/>
      </p:cViewPr>
      <p:guideLst>
        <p:guide orient="horz" pos="1620"/>
        <p:guide orient="horz" pos="169"/>
        <p:guide orient="horz" pos="2210"/>
        <p:guide orient="horz" pos="2981"/>
        <p:guide orient="horz" pos="758"/>
        <p:guide pos="2880"/>
        <p:guide pos="158"/>
        <p:guide pos="5602"/>
        <p:guide pos="612"/>
        <p:guide/>
        <p:guide pos="4876"/>
      </p:guideLst>
    </p:cSldViewPr>
  </p:slideViewPr>
  <p:outlineViewPr>
    <p:cViewPr>
      <p:scale>
        <a:sx n="33" d="100"/>
        <a:sy n="33" d="100"/>
      </p:scale>
      <p:origin x="0" y="-1437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Wahlmüller" userId="00ea8c53aa95ffd3" providerId="LiveId" clId="{3EF78257-AC1D-48AC-90F5-B9327B47C939}"/>
    <pc:docChg chg="addSld delSld modSld">
      <pc:chgData name="Patrick Wahlmüller" userId="00ea8c53aa95ffd3" providerId="LiveId" clId="{3EF78257-AC1D-48AC-90F5-B9327B47C939}" dt="2020-07-07T06:58:18.942" v="563" actId="2696"/>
      <pc:docMkLst>
        <pc:docMk/>
      </pc:docMkLst>
      <pc:sldChg chg="del">
        <pc:chgData name="Patrick Wahlmüller" userId="00ea8c53aa95ffd3" providerId="LiveId" clId="{3EF78257-AC1D-48AC-90F5-B9327B47C939}" dt="2020-07-07T06:13:56.317" v="547" actId="2696"/>
        <pc:sldMkLst>
          <pc:docMk/>
          <pc:sldMk cId="902256817" sldId="261"/>
        </pc:sldMkLst>
      </pc:sldChg>
      <pc:sldChg chg="modSp">
        <pc:chgData name="Patrick Wahlmüller" userId="00ea8c53aa95ffd3" providerId="LiveId" clId="{3EF78257-AC1D-48AC-90F5-B9327B47C939}" dt="2020-07-07T06:46:28.135" v="557" actId="20577"/>
        <pc:sldMkLst>
          <pc:docMk/>
          <pc:sldMk cId="1777746332" sldId="2074"/>
        </pc:sldMkLst>
        <pc:spChg chg="mod">
          <ac:chgData name="Patrick Wahlmüller" userId="00ea8c53aa95ffd3" providerId="LiveId" clId="{3EF78257-AC1D-48AC-90F5-B9327B47C939}" dt="2020-07-07T06:46:28.135" v="557" actId="20577"/>
          <ac:spMkLst>
            <pc:docMk/>
            <pc:sldMk cId="1777746332" sldId="2074"/>
            <ac:spMk id="5" creationId="{6F88C36C-D184-4AF5-92D2-A0DBD6B7A82C}"/>
          </ac:spMkLst>
        </pc:spChg>
      </pc:sldChg>
      <pc:sldChg chg="modSp">
        <pc:chgData name="Patrick Wahlmüller" userId="00ea8c53aa95ffd3" providerId="LiveId" clId="{3EF78257-AC1D-48AC-90F5-B9327B47C939}" dt="2020-07-07T05:30:00.226" v="289" actId="5793"/>
        <pc:sldMkLst>
          <pc:docMk/>
          <pc:sldMk cId="1991814483" sldId="2076"/>
        </pc:sldMkLst>
        <pc:spChg chg="mod">
          <ac:chgData name="Patrick Wahlmüller" userId="00ea8c53aa95ffd3" providerId="LiveId" clId="{3EF78257-AC1D-48AC-90F5-B9327B47C939}" dt="2020-07-07T05:30:00.226" v="289" actId="5793"/>
          <ac:spMkLst>
            <pc:docMk/>
            <pc:sldMk cId="1991814483" sldId="2076"/>
            <ac:spMk id="3" creationId="{8B8F7995-BDDF-4278-BDD9-17D176F087D4}"/>
          </ac:spMkLst>
        </pc:spChg>
      </pc:sldChg>
      <pc:sldChg chg="del">
        <pc:chgData name="Patrick Wahlmüller" userId="00ea8c53aa95ffd3" providerId="LiveId" clId="{3EF78257-AC1D-48AC-90F5-B9327B47C939}" dt="2020-07-07T06:58:18.942" v="563" actId="2696"/>
        <pc:sldMkLst>
          <pc:docMk/>
          <pc:sldMk cId="2863440764" sldId="2077"/>
        </pc:sldMkLst>
      </pc:sldChg>
      <pc:sldChg chg="addSp modSp">
        <pc:chgData name="Patrick Wahlmüller" userId="00ea8c53aa95ffd3" providerId="LiveId" clId="{3EF78257-AC1D-48AC-90F5-B9327B47C939}" dt="2020-07-07T06:45:30.614" v="552" actId="1076"/>
        <pc:sldMkLst>
          <pc:docMk/>
          <pc:sldMk cId="3543165415" sldId="2078"/>
        </pc:sldMkLst>
        <pc:picChg chg="add mod">
          <ac:chgData name="Patrick Wahlmüller" userId="00ea8c53aa95ffd3" providerId="LiveId" clId="{3EF78257-AC1D-48AC-90F5-B9327B47C939}" dt="2020-07-07T06:45:30.614" v="552" actId="1076"/>
          <ac:picMkLst>
            <pc:docMk/>
            <pc:sldMk cId="3543165415" sldId="2078"/>
            <ac:picMk id="4" creationId="{BD655FB7-DF70-452D-9C72-2EA894F76644}"/>
          </ac:picMkLst>
        </pc:picChg>
      </pc:sldChg>
      <pc:sldChg chg="addSp delSp modSp add">
        <pc:chgData name="Patrick Wahlmüller" userId="00ea8c53aa95ffd3" providerId="LiveId" clId="{3EF78257-AC1D-48AC-90F5-B9327B47C939}" dt="2020-07-07T06:46:40.969" v="562" actId="20577"/>
        <pc:sldMkLst>
          <pc:docMk/>
          <pc:sldMk cId="3464021771" sldId="2080"/>
        </pc:sldMkLst>
        <pc:spChg chg="mod">
          <ac:chgData name="Patrick Wahlmüller" userId="00ea8c53aa95ffd3" providerId="LiveId" clId="{3EF78257-AC1D-48AC-90F5-B9327B47C939}" dt="2020-07-07T05:14:35.798" v="18" actId="20577"/>
          <ac:spMkLst>
            <pc:docMk/>
            <pc:sldMk cId="3464021771" sldId="2080"/>
            <ac:spMk id="2" creationId="{729F60B6-170B-4F13-9E31-9BC61100EF49}"/>
          </ac:spMkLst>
        </pc:spChg>
        <pc:spChg chg="add mod">
          <ac:chgData name="Patrick Wahlmüller" userId="00ea8c53aa95ffd3" providerId="LiveId" clId="{3EF78257-AC1D-48AC-90F5-B9327B47C939}" dt="2020-07-07T06:46:40.969" v="562" actId="20577"/>
          <ac:spMkLst>
            <pc:docMk/>
            <pc:sldMk cId="3464021771" sldId="2080"/>
            <ac:spMk id="3" creationId="{F77F2B54-C2B2-4626-B97D-FD73A4B2B289}"/>
          </ac:spMkLst>
        </pc:spChg>
        <pc:picChg chg="add del mod">
          <ac:chgData name="Patrick Wahlmüller" userId="00ea8c53aa95ffd3" providerId="LiveId" clId="{3EF78257-AC1D-48AC-90F5-B9327B47C939}" dt="2020-07-07T06:45:22.501" v="549"/>
          <ac:picMkLst>
            <pc:docMk/>
            <pc:sldMk cId="3464021771" sldId="2080"/>
            <ac:picMk id="4" creationId="{82BC0174-4A9F-4EBC-935A-7D3D1C984E0C}"/>
          </ac:picMkLst>
        </pc:picChg>
      </pc:sldChg>
      <pc:sldChg chg="addSp modSp add">
        <pc:chgData name="Patrick Wahlmüller" userId="00ea8c53aa95ffd3" providerId="LiveId" clId="{3EF78257-AC1D-48AC-90F5-B9327B47C939}" dt="2020-07-07T05:33:46.855" v="546" actId="20577"/>
        <pc:sldMkLst>
          <pc:docMk/>
          <pc:sldMk cId="1150102463" sldId="2081"/>
        </pc:sldMkLst>
        <pc:spChg chg="mod">
          <ac:chgData name="Patrick Wahlmüller" userId="00ea8c53aa95ffd3" providerId="LiveId" clId="{3EF78257-AC1D-48AC-90F5-B9327B47C939}" dt="2020-07-07T05:31:18.057" v="425" actId="20577"/>
          <ac:spMkLst>
            <pc:docMk/>
            <pc:sldMk cId="1150102463" sldId="2081"/>
            <ac:spMk id="2" creationId="{59DD66AE-63AF-4412-8FF6-BABD12E2C60C}"/>
          </ac:spMkLst>
        </pc:spChg>
        <pc:spChg chg="add mod">
          <ac:chgData name="Patrick Wahlmüller" userId="00ea8c53aa95ffd3" providerId="LiveId" clId="{3EF78257-AC1D-48AC-90F5-B9327B47C939}" dt="2020-07-07T05:33:46.855" v="546" actId="20577"/>
          <ac:spMkLst>
            <pc:docMk/>
            <pc:sldMk cId="1150102463" sldId="2081"/>
            <ac:spMk id="3" creationId="{1DB8562D-9105-48B0-90DD-EC34A1F2EE79}"/>
          </ac:spMkLst>
        </pc:spChg>
      </pc:sldChg>
      <pc:sldChg chg="modSp add del">
        <pc:chgData name="Patrick Wahlmüller" userId="00ea8c53aa95ffd3" providerId="LiveId" clId="{3EF78257-AC1D-48AC-90F5-B9327B47C939}" dt="2020-07-07T05:19:37.568" v="20" actId="2696"/>
        <pc:sldMkLst>
          <pc:docMk/>
          <pc:sldMk cId="3333805300" sldId="2081"/>
        </pc:sldMkLst>
        <pc:spChg chg="mod">
          <ac:chgData name="Patrick Wahlmüller" userId="00ea8c53aa95ffd3" providerId="LiveId" clId="{3EF78257-AC1D-48AC-90F5-B9327B47C939}" dt="2020-07-07T05:19:37.196" v="19"/>
          <ac:spMkLst>
            <pc:docMk/>
            <pc:sldMk cId="3333805300" sldId="2081"/>
            <ac:spMk id="2" creationId="{A5D589B7-03B3-4CAD-941F-4D011D44DE21}"/>
          </ac:spMkLst>
        </pc:spChg>
      </pc:sldChg>
      <pc:sldChg chg="modSp add del">
        <pc:chgData name="Patrick Wahlmüller" userId="00ea8c53aa95ffd3" providerId="LiveId" clId="{3EF78257-AC1D-48AC-90F5-B9327B47C939}" dt="2020-07-07T06:45:11.569" v="548" actId="2696"/>
        <pc:sldMkLst>
          <pc:docMk/>
          <pc:sldMk cId="911287607" sldId="2082"/>
        </pc:sldMkLst>
        <pc:spChg chg="mod">
          <ac:chgData name="Patrick Wahlmüller" userId="00ea8c53aa95ffd3" providerId="LiveId" clId="{3EF78257-AC1D-48AC-90F5-B9327B47C939}" dt="2020-07-07T05:31:10.631" v="414"/>
          <ac:spMkLst>
            <pc:docMk/>
            <pc:sldMk cId="911287607" sldId="2082"/>
            <ac:spMk id="2" creationId="{D656D886-A518-42E8-A592-9569EA09F8D8}"/>
          </ac:spMkLst>
        </pc:spChg>
      </pc:sldChg>
      <pc:sldChg chg="modSp add del">
        <pc:chgData name="Patrick Wahlmüller" userId="00ea8c53aa95ffd3" providerId="LiveId" clId="{3EF78257-AC1D-48AC-90F5-B9327B47C939}" dt="2020-07-07T05:32:58.917" v="438" actId="2696"/>
        <pc:sldMkLst>
          <pc:docMk/>
          <pc:sldMk cId="306587675" sldId="2083"/>
        </pc:sldMkLst>
        <pc:spChg chg="mod">
          <ac:chgData name="Patrick Wahlmüller" userId="00ea8c53aa95ffd3" providerId="LiveId" clId="{3EF78257-AC1D-48AC-90F5-B9327B47C939}" dt="2020-07-07T05:32:58.618" v="437"/>
          <ac:spMkLst>
            <pc:docMk/>
            <pc:sldMk cId="306587675" sldId="2083"/>
            <ac:spMk id="2" creationId="{117C5CE8-211C-41DE-8E23-59635B9D7400}"/>
          </ac:spMkLst>
        </pc:spChg>
      </pc:sldChg>
    </pc:docChg>
  </pc:docChgLst>
  <pc:docChgLst>
    <pc:chgData name="Patrick Wahlmüller" userId="00ea8c53aa95ffd3" providerId="LiveId" clId="{221CBAE9-24D1-4E66-8F24-8642D00DE2F3}"/>
    <pc:docChg chg="undo custSel addSld delSld modSld sldOrd">
      <pc:chgData name="Patrick Wahlmüller" userId="00ea8c53aa95ffd3" providerId="LiveId" clId="{221CBAE9-24D1-4E66-8F24-8642D00DE2F3}" dt="2020-06-26T12:36:23.393" v="1237" actId="20577"/>
      <pc:docMkLst>
        <pc:docMk/>
      </pc:docMkLst>
      <pc:sldChg chg="modSp mod">
        <pc:chgData name="Patrick Wahlmüller" userId="00ea8c53aa95ffd3" providerId="LiveId" clId="{221CBAE9-24D1-4E66-8F24-8642D00DE2F3}" dt="2020-06-26T11:54:47.718" v="148" actId="404"/>
        <pc:sldMkLst>
          <pc:docMk/>
          <pc:sldMk cId="3049375390" sldId="256"/>
        </pc:sldMkLst>
        <pc:spChg chg="mod">
          <ac:chgData name="Patrick Wahlmüller" userId="00ea8c53aa95ffd3" providerId="LiveId" clId="{221CBAE9-24D1-4E66-8F24-8642D00DE2F3}" dt="2020-06-26T11:53:31.772" v="105" actId="404"/>
          <ac:spMkLst>
            <pc:docMk/>
            <pc:sldMk cId="3049375390" sldId="256"/>
            <ac:spMk id="2" creationId="{00000000-0000-0000-0000-000000000000}"/>
          </ac:spMkLst>
        </pc:spChg>
        <pc:spChg chg="mod">
          <ac:chgData name="Patrick Wahlmüller" userId="00ea8c53aa95ffd3" providerId="LiveId" clId="{221CBAE9-24D1-4E66-8F24-8642D00DE2F3}" dt="2020-06-26T11:54:47.718" v="148" actId="404"/>
          <ac:spMkLst>
            <pc:docMk/>
            <pc:sldMk cId="3049375390" sldId="256"/>
            <ac:spMk id="3" creationId="{00000000-0000-0000-0000-000000000000}"/>
          </ac:spMkLst>
        </pc:spChg>
      </pc:sldChg>
      <pc:sldChg chg="modSp ord modAnim">
        <pc:chgData name="Patrick Wahlmüller" userId="00ea8c53aa95ffd3" providerId="LiveId" clId="{221CBAE9-24D1-4E66-8F24-8642D00DE2F3}" dt="2020-06-26T12:09:48.364" v="336" actId="20577"/>
        <pc:sldMkLst>
          <pc:docMk/>
          <pc:sldMk cId="902256817" sldId="261"/>
        </pc:sldMkLst>
        <pc:spChg chg="mod">
          <ac:chgData name="Patrick Wahlmüller" userId="00ea8c53aa95ffd3" providerId="LiveId" clId="{221CBAE9-24D1-4E66-8F24-8642D00DE2F3}" dt="2020-06-26T12:09:48.364" v="336" actId="20577"/>
          <ac:spMkLst>
            <pc:docMk/>
            <pc:sldMk cId="902256817" sldId="261"/>
            <ac:spMk id="8" creationId="{00000000-0000-0000-0000-000000000000}"/>
          </ac:spMkLst>
        </pc:spChg>
      </pc:sldChg>
      <pc:sldChg chg="modSp mod">
        <pc:chgData name="Patrick Wahlmüller" userId="00ea8c53aa95ffd3" providerId="LiveId" clId="{221CBAE9-24D1-4E66-8F24-8642D00DE2F3}" dt="2020-06-26T12:12:48.167" v="551"/>
        <pc:sldMkLst>
          <pc:docMk/>
          <pc:sldMk cId="3582901382" sldId="306"/>
        </pc:sldMkLst>
        <pc:spChg chg="mod">
          <ac:chgData name="Patrick Wahlmüller" userId="00ea8c53aa95ffd3" providerId="LiveId" clId="{221CBAE9-24D1-4E66-8F24-8642D00DE2F3}" dt="2020-06-26T12:12:48.167" v="551"/>
          <ac:spMkLst>
            <pc:docMk/>
            <pc:sldMk cId="3582901382" sldId="306"/>
            <ac:spMk id="2" creationId="{00000000-0000-0000-0000-000000000000}"/>
          </ac:spMkLst>
        </pc:spChg>
        <pc:spChg chg="mod">
          <ac:chgData name="Patrick Wahlmüller" userId="00ea8c53aa95ffd3" providerId="LiveId" clId="{221CBAE9-24D1-4E66-8F24-8642D00DE2F3}" dt="2020-06-26T11:46:09.194" v="97" actId="6549"/>
          <ac:spMkLst>
            <pc:docMk/>
            <pc:sldMk cId="3582901382" sldId="306"/>
            <ac:spMk id="4" creationId="{00000000-0000-0000-0000-000000000000}"/>
          </ac:spMkLst>
        </pc:spChg>
      </pc:sldChg>
      <pc:sldChg chg="addSp modSp mod">
        <pc:chgData name="Patrick Wahlmüller" userId="00ea8c53aa95ffd3" providerId="LiveId" clId="{221CBAE9-24D1-4E66-8F24-8642D00DE2F3}" dt="2020-06-26T12:13:36.369" v="622"/>
        <pc:sldMkLst>
          <pc:docMk/>
          <pc:sldMk cId="1065728648" sldId="307"/>
        </pc:sldMkLst>
        <pc:spChg chg="add mod">
          <ac:chgData name="Patrick Wahlmüller" userId="00ea8c53aa95ffd3" providerId="LiveId" clId="{221CBAE9-24D1-4E66-8F24-8642D00DE2F3}" dt="2020-06-26T12:08:08.020" v="300"/>
          <ac:spMkLst>
            <pc:docMk/>
            <pc:sldMk cId="1065728648" sldId="307"/>
            <ac:spMk id="2" creationId="{F2895257-882B-4F1F-A6DD-6E4549400AF1}"/>
          </ac:spMkLst>
        </pc:spChg>
        <pc:spChg chg="mod">
          <ac:chgData name="Patrick Wahlmüller" userId="00ea8c53aa95ffd3" providerId="LiveId" clId="{221CBAE9-24D1-4E66-8F24-8642D00DE2F3}" dt="2020-06-26T12:13:36.369" v="622"/>
          <ac:spMkLst>
            <pc:docMk/>
            <pc:sldMk cId="1065728648" sldId="307"/>
            <ac:spMk id="4" creationId="{00000000-0000-0000-0000-000000000000}"/>
          </ac:spMkLst>
        </pc:spChg>
      </pc:sldChg>
      <pc:sldChg chg="add ord setBg">
        <pc:chgData name="Patrick Wahlmüller" userId="00ea8c53aa95ffd3" providerId="LiveId" clId="{221CBAE9-24D1-4E66-8F24-8642D00DE2F3}" dt="2020-06-26T12:04:10.811" v="150"/>
        <pc:sldMkLst>
          <pc:docMk/>
          <pc:sldMk cId="845549853" sldId="2060"/>
        </pc:sldMkLst>
      </pc:sldChg>
      <pc:sldChg chg="modSp add mod ord">
        <pc:chgData name="Patrick Wahlmüller" userId="00ea8c53aa95ffd3" providerId="LiveId" clId="{221CBAE9-24D1-4E66-8F24-8642D00DE2F3}" dt="2020-06-26T12:34:38.287" v="1165" actId="20577"/>
        <pc:sldMkLst>
          <pc:docMk/>
          <pc:sldMk cId="1777746332" sldId="2074"/>
        </pc:sldMkLst>
        <pc:spChg chg="mod">
          <ac:chgData name="Patrick Wahlmüller" userId="00ea8c53aa95ffd3" providerId="LiveId" clId="{221CBAE9-24D1-4E66-8F24-8642D00DE2F3}" dt="2020-06-26T12:34:38.287" v="1165" actId="20577"/>
          <ac:spMkLst>
            <pc:docMk/>
            <pc:sldMk cId="1777746332" sldId="2074"/>
            <ac:spMk id="5" creationId="{6F88C36C-D184-4AF5-92D2-A0DBD6B7A82C}"/>
          </ac:spMkLst>
        </pc:spChg>
      </pc:sldChg>
      <pc:sldChg chg="addSp modSp add">
        <pc:chgData name="Patrick Wahlmüller" userId="00ea8c53aa95ffd3" providerId="LiveId" clId="{221CBAE9-24D1-4E66-8F24-8642D00DE2F3}" dt="2020-06-26T12:12:14.837" v="550" actId="20577"/>
        <pc:sldMkLst>
          <pc:docMk/>
          <pc:sldMk cId="2243720576" sldId="2075"/>
        </pc:sldMkLst>
        <pc:spChg chg="mod">
          <ac:chgData name="Patrick Wahlmüller" userId="00ea8c53aa95ffd3" providerId="LiveId" clId="{221CBAE9-24D1-4E66-8F24-8642D00DE2F3}" dt="2020-06-26T12:08:41.683" v="330" actId="20577"/>
          <ac:spMkLst>
            <pc:docMk/>
            <pc:sldMk cId="2243720576" sldId="2075"/>
            <ac:spMk id="2" creationId="{DC85CEF5-D814-46FB-81BD-7E15DF6DD467}"/>
          </ac:spMkLst>
        </pc:spChg>
        <pc:spChg chg="add mod">
          <ac:chgData name="Patrick Wahlmüller" userId="00ea8c53aa95ffd3" providerId="LiveId" clId="{221CBAE9-24D1-4E66-8F24-8642D00DE2F3}" dt="2020-06-26T12:12:14.837" v="550" actId="20577"/>
          <ac:spMkLst>
            <pc:docMk/>
            <pc:sldMk cId="2243720576" sldId="2075"/>
            <ac:spMk id="3" creationId="{C122C44F-926E-476F-B80C-68694C08F8BB}"/>
          </ac:spMkLst>
        </pc:spChg>
      </pc:sldChg>
      <pc:sldChg chg="modSp add del">
        <pc:chgData name="Patrick Wahlmüller" userId="00ea8c53aa95ffd3" providerId="LiveId" clId="{221CBAE9-24D1-4E66-8F24-8642D00DE2F3}" dt="2020-06-26T12:06:12.980" v="204" actId="2696"/>
        <pc:sldMkLst>
          <pc:docMk/>
          <pc:sldMk cId="3365799423" sldId="2075"/>
        </pc:sldMkLst>
        <pc:spChg chg="mod">
          <ac:chgData name="Patrick Wahlmüller" userId="00ea8c53aa95ffd3" providerId="LiveId" clId="{221CBAE9-24D1-4E66-8F24-8642D00DE2F3}" dt="2020-06-26T12:06:11.711" v="203"/>
          <ac:spMkLst>
            <pc:docMk/>
            <pc:sldMk cId="3365799423" sldId="2075"/>
            <ac:spMk id="2" creationId="{EA58EA0F-42DE-44CD-8151-D0E514556E4F}"/>
          </ac:spMkLst>
        </pc:spChg>
      </pc:sldChg>
      <pc:sldChg chg="addSp modSp add">
        <pc:chgData name="Patrick Wahlmüller" userId="00ea8c53aa95ffd3" providerId="LiveId" clId="{221CBAE9-24D1-4E66-8F24-8642D00DE2F3}" dt="2020-06-26T12:29:47.280" v="1131" actId="20577"/>
        <pc:sldMkLst>
          <pc:docMk/>
          <pc:sldMk cId="1991814483" sldId="2076"/>
        </pc:sldMkLst>
        <pc:spChg chg="mod">
          <ac:chgData name="Patrick Wahlmüller" userId="00ea8c53aa95ffd3" providerId="LiveId" clId="{221CBAE9-24D1-4E66-8F24-8642D00DE2F3}" dt="2020-06-26T12:13:05.413" v="581" actId="20577"/>
          <ac:spMkLst>
            <pc:docMk/>
            <pc:sldMk cId="1991814483" sldId="2076"/>
            <ac:spMk id="2" creationId="{E5C8146A-8D12-485D-A35B-300B77558C37}"/>
          </ac:spMkLst>
        </pc:spChg>
        <pc:spChg chg="add mod">
          <ac:chgData name="Patrick Wahlmüller" userId="00ea8c53aa95ffd3" providerId="LiveId" clId="{221CBAE9-24D1-4E66-8F24-8642D00DE2F3}" dt="2020-06-26T12:29:47.280" v="1131" actId="20577"/>
          <ac:spMkLst>
            <pc:docMk/>
            <pc:sldMk cId="1991814483" sldId="2076"/>
            <ac:spMk id="3" creationId="{8B8F7995-BDDF-4278-BDD9-17D176F087D4}"/>
          </ac:spMkLst>
        </pc:spChg>
      </pc:sldChg>
      <pc:sldChg chg="modSp add del">
        <pc:chgData name="Patrick Wahlmüller" userId="00ea8c53aa95ffd3" providerId="LiveId" clId="{221CBAE9-24D1-4E66-8F24-8642D00DE2F3}" dt="2020-06-26T12:13:03.593" v="580" actId="2696"/>
        <pc:sldMkLst>
          <pc:docMk/>
          <pc:sldMk cId="127865647" sldId="2077"/>
        </pc:sldMkLst>
        <pc:spChg chg="mod">
          <ac:chgData name="Patrick Wahlmüller" userId="00ea8c53aa95ffd3" providerId="LiveId" clId="{221CBAE9-24D1-4E66-8F24-8642D00DE2F3}" dt="2020-06-26T12:13:01.532" v="579"/>
          <ac:spMkLst>
            <pc:docMk/>
            <pc:sldMk cId="127865647" sldId="2077"/>
            <ac:spMk id="2" creationId="{1EC05478-F6DE-4854-85BA-50264BB59E66}"/>
          </ac:spMkLst>
        </pc:spChg>
      </pc:sldChg>
      <pc:sldChg chg="modSp add del">
        <pc:chgData name="Patrick Wahlmüller" userId="00ea8c53aa95ffd3" providerId="LiveId" clId="{221CBAE9-24D1-4E66-8F24-8642D00DE2F3}" dt="2020-06-26T12:13:06.704" v="583" actId="2696"/>
        <pc:sldMkLst>
          <pc:docMk/>
          <pc:sldMk cId="2130144926" sldId="2077"/>
        </pc:sldMkLst>
        <pc:spChg chg="mod">
          <ac:chgData name="Patrick Wahlmüller" userId="00ea8c53aa95ffd3" providerId="LiveId" clId="{221CBAE9-24D1-4E66-8F24-8642D00DE2F3}" dt="2020-06-26T12:13:05.863" v="582"/>
          <ac:spMkLst>
            <pc:docMk/>
            <pc:sldMk cId="2130144926" sldId="2077"/>
            <ac:spMk id="2" creationId="{5221B2D3-F2F4-416B-8778-F39603751337}"/>
          </ac:spMkLst>
        </pc:spChg>
      </pc:sldChg>
      <pc:sldChg chg="addSp delSp modSp add">
        <pc:chgData name="Patrick Wahlmüller" userId="00ea8c53aa95ffd3" providerId="LiveId" clId="{221CBAE9-24D1-4E66-8F24-8642D00DE2F3}" dt="2020-06-26T12:23:58.406" v="758" actId="6549"/>
        <pc:sldMkLst>
          <pc:docMk/>
          <pc:sldMk cId="2863440764" sldId="2077"/>
        </pc:sldMkLst>
        <pc:spChg chg="mod">
          <ac:chgData name="Patrick Wahlmüller" userId="00ea8c53aa95ffd3" providerId="LiveId" clId="{221CBAE9-24D1-4E66-8F24-8642D00DE2F3}" dt="2020-06-26T12:13:40.205" v="632" actId="20577"/>
          <ac:spMkLst>
            <pc:docMk/>
            <pc:sldMk cId="2863440764" sldId="2077"/>
            <ac:spMk id="2" creationId="{DFCC550A-A9B5-40BA-848B-A3DAC8CB6307}"/>
          </ac:spMkLst>
        </pc:spChg>
        <pc:spChg chg="mod">
          <ac:chgData name="Patrick Wahlmüller" userId="00ea8c53aa95ffd3" providerId="LiveId" clId="{221CBAE9-24D1-4E66-8F24-8642D00DE2F3}" dt="2020-06-26T12:23:58.406" v="758" actId="6549"/>
          <ac:spMkLst>
            <pc:docMk/>
            <pc:sldMk cId="2863440764" sldId="2077"/>
            <ac:spMk id="3" creationId="{FC6C7F1D-5C2D-48F0-84D0-DDEEE04BCD80}"/>
          </ac:spMkLst>
        </pc:spChg>
        <pc:picChg chg="add del mod">
          <ac:chgData name="Patrick Wahlmüller" userId="00ea8c53aa95ffd3" providerId="LiveId" clId="{221CBAE9-24D1-4E66-8F24-8642D00DE2F3}" dt="2020-06-26T12:23:53.696" v="755" actId="478"/>
          <ac:picMkLst>
            <pc:docMk/>
            <pc:sldMk cId="2863440764" sldId="2077"/>
            <ac:picMk id="5" creationId="{2E3AF273-28E1-4C12-AEA8-1F2F5C314169}"/>
          </ac:picMkLst>
        </pc:picChg>
      </pc:sldChg>
      <pc:sldChg chg="addSp modSp add">
        <pc:chgData name="Patrick Wahlmüller" userId="00ea8c53aa95ffd3" providerId="LiveId" clId="{221CBAE9-24D1-4E66-8F24-8642D00DE2F3}" dt="2020-06-26T12:24:37.837" v="841" actId="20577"/>
        <pc:sldMkLst>
          <pc:docMk/>
          <pc:sldMk cId="3543165415" sldId="2078"/>
        </pc:sldMkLst>
        <pc:spChg chg="mod">
          <ac:chgData name="Patrick Wahlmüller" userId="00ea8c53aa95ffd3" providerId="LiveId" clId="{221CBAE9-24D1-4E66-8F24-8642D00DE2F3}" dt="2020-06-26T12:24:07.869" v="768" actId="20577"/>
          <ac:spMkLst>
            <pc:docMk/>
            <pc:sldMk cId="3543165415" sldId="2078"/>
            <ac:spMk id="2" creationId="{C2C33494-04C7-44D5-8A2D-0CF6D9E91E0D}"/>
          </ac:spMkLst>
        </pc:spChg>
        <pc:spChg chg="add mod">
          <ac:chgData name="Patrick Wahlmüller" userId="00ea8c53aa95ffd3" providerId="LiveId" clId="{221CBAE9-24D1-4E66-8F24-8642D00DE2F3}" dt="2020-06-26T12:24:37.837" v="841" actId="20577"/>
          <ac:spMkLst>
            <pc:docMk/>
            <pc:sldMk cId="3543165415" sldId="2078"/>
            <ac:spMk id="3" creationId="{238C37D1-639C-472A-B36A-9AC51C85C245}"/>
          </ac:spMkLst>
        </pc:spChg>
      </pc:sldChg>
      <pc:sldChg chg="modSp add del">
        <pc:chgData name="Patrick Wahlmüller" userId="00ea8c53aa95ffd3" providerId="LiveId" clId="{221CBAE9-24D1-4E66-8F24-8642D00DE2F3}" dt="2020-06-26T12:24:09.943" v="770" actId="2696"/>
        <pc:sldMkLst>
          <pc:docMk/>
          <pc:sldMk cId="2440784726" sldId="2079"/>
        </pc:sldMkLst>
        <pc:spChg chg="mod">
          <ac:chgData name="Patrick Wahlmüller" userId="00ea8c53aa95ffd3" providerId="LiveId" clId="{221CBAE9-24D1-4E66-8F24-8642D00DE2F3}" dt="2020-06-26T12:24:09.584" v="769"/>
          <ac:spMkLst>
            <pc:docMk/>
            <pc:sldMk cId="2440784726" sldId="2079"/>
            <ac:spMk id="2" creationId="{4BD00207-7BC6-4D5E-845E-1BD8377FAE42}"/>
          </ac:spMkLst>
        </pc:spChg>
      </pc:sldChg>
      <pc:sldChg chg="addSp modSp new mod">
        <pc:chgData name="Patrick Wahlmüller" userId="00ea8c53aa95ffd3" providerId="LiveId" clId="{221CBAE9-24D1-4E66-8F24-8642D00DE2F3}" dt="2020-06-26T12:36:23.393" v="1237" actId="20577"/>
        <pc:sldMkLst>
          <pc:docMk/>
          <pc:sldMk cId="3724059970" sldId="2079"/>
        </pc:sldMkLst>
        <pc:spChg chg="mod">
          <ac:chgData name="Patrick Wahlmüller" userId="00ea8c53aa95ffd3" providerId="LiveId" clId="{221CBAE9-24D1-4E66-8F24-8642D00DE2F3}" dt="2020-06-26T12:35:58.003" v="1180" actId="20577"/>
          <ac:spMkLst>
            <pc:docMk/>
            <pc:sldMk cId="3724059970" sldId="2079"/>
            <ac:spMk id="2" creationId="{01875454-BD55-4BD1-AA56-921A13E110D1}"/>
          </ac:spMkLst>
        </pc:spChg>
        <pc:spChg chg="add mod">
          <ac:chgData name="Patrick Wahlmüller" userId="00ea8c53aa95ffd3" providerId="LiveId" clId="{221CBAE9-24D1-4E66-8F24-8642D00DE2F3}" dt="2020-06-26T12:36:23.393" v="1237" actId="20577"/>
          <ac:spMkLst>
            <pc:docMk/>
            <pc:sldMk cId="3724059970" sldId="2079"/>
            <ac:spMk id="3" creationId="{869AF30A-E485-4C96-BB22-C23042E83591}"/>
          </ac:spMkLst>
        </pc:spChg>
      </pc:sldChg>
      <pc:sldChg chg="modSp add del">
        <pc:chgData name="Patrick Wahlmüller" userId="00ea8c53aa95ffd3" providerId="LiveId" clId="{221CBAE9-24D1-4E66-8F24-8642D00DE2F3}" dt="2020-06-26T12:36:08.535" v="1182" actId="2696"/>
        <pc:sldMkLst>
          <pc:docMk/>
          <pc:sldMk cId="616315096" sldId="2080"/>
        </pc:sldMkLst>
        <pc:spChg chg="mod">
          <ac:chgData name="Patrick Wahlmüller" userId="00ea8c53aa95ffd3" providerId="LiveId" clId="{221CBAE9-24D1-4E66-8F24-8642D00DE2F3}" dt="2020-06-26T12:36:08.381" v="1181"/>
          <ac:spMkLst>
            <pc:docMk/>
            <pc:sldMk cId="616315096" sldId="2080"/>
            <ac:spMk id="2" creationId="{0CFC3843-8614-4D20-BDC3-981D73E1F385}"/>
          </ac:spMkLst>
        </pc:spChg>
      </pc:sldChg>
    </pc:docChg>
  </pc:docChgLst>
  <pc:docChgLst>
    <pc:chgData name="Patrick Wahlmüller" userId="cff2ea40-00c4-4e86-b34e-f1b44e93b703" providerId="ADAL" clId="{A90738CF-0297-4A74-ACD5-4FF8EF1013E2}"/>
    <pc:docChg chg="addSld delSld modSld sldOrd">
      <pc:chgData name="Patrick Wahlmüller" userId="cff2ea40-00c4-4e86-b34e-f1b44e93b703" providerId="ADAL" clId="{A90738CF-0297-4A74-ACD5-4FF8EF1013E2}" dt="2020-07-07T18:45:30.216" v="144" actId="20577"/>
      <pc:docMkLst>
        <pc:docMk/>
      </pc:docMkLst>
      <pc:sldChg chg="modSp mod">
        <pc:chgData name="Patrick Wahlmüller" userId="cff2ea40-00c4-4e86-b34e-f1b44e93b703" providerId="ADAL" clId="{A90738CF-0297-4A74-ACD5-4FF8EF1013E2}" dt="2020-07-07T17:18:01.033" v="35" actId="20577"/>
        <pc:sldMkLst>
          <pc:docMk/>
          <pc:sldMk cId="1777746332" sldId="2074"/>
        </pc:sldMkLst>
        <pc:spChg chg="mod">
          <ac:chgData name="Patrick Wahlmüller" userId="cff2ea40-00c4-4e86-b34e-f1b44e93b703" providerId="ADAL" clId="{A90738CF-0297-4A74-ACD5-4FF8EF1013E2}" dt="2020-07-07T17:18:01.033" v="35" actId="20577"/>
          <ac:spMkLst>
            <pc:docMk/>
            <pc:sldMk cId="1777746332" sldId="2074"/>
            <ac:spMk id="5" creationId="{6F88C36C-D184-4AF5-92D2-A0DBD6B7A82C}"/>
          </ac:spMkLst>
        </pc:spChg>
      </pc:sldChg>
      <pc:sldChg chg="modSp mod">
        <pc:chgData name="Patrick Wahlmüller" userId="cff2ea40-00c4-4e86-b34e-f1b44e93b703" providerId="ADAL" clId="{A90738CF-0297-4A74-ACD5-4FF8EF1013E2}" dt="2020-07-07T18:45:30.216" v="144" actId="20577"/>
        <pc:sldMkLst>
          <pc:docMk/>
          <pc:sldMk cId="3464021771" sldId="2080"/>
        </pc:sldMkLst>
        <pc:spChg chg="mod">
          <ac:chgData name="Patrick Wahlmüller" userId="cff2ea40-00c4-4e86-b34e-f1b44e93b703" providerId="ADAL" clId="{A90738CF-0297-4A74-ACD5-4FF8EF1013E2}" dt="2020-07-07T18:45:30.216" v="144" actId="20577"/>
          <ac:spMkLst>
            <pc:docMk/>
            <pc:sldMk cId="3464021771" sldId="2080"/>
            <ac:spMk id="3" creationId="{F77F2B54-C2B2-4626-B97D-FD73A4B2B289}"/>
          </ac:spMkLst>
        </pc:spChg>
      </pc:sldChg>
      <pc:sldChg chg="addSp modSp new mod ord">
        <pc:chgData name="Patrick Wahlmüller" userId="cff2ea40-00c4-4e86-b34e-f1b44e93b703" providerId="ADAL" clId="{A90738CF-0297-4A74-ACD5-4FF8EF1013E2}" dt="2020-07-07T17:34:44.797" v="142" actId="20577"/>
        <pc:sldMkLst>
          <pc:docMk/>
          <pc:sldMk cId="3951015920" sldId="2082"/>
        </pc:sldMkLst>
        <pc:spChg chg="mod">
          <ac:chgData name="Patrick Wahlmüller" userId="cff2ea40-00c4-4e86-b34e-f1b44e93b703" providerId="ADAL" clId="{A90738CF-0297-4A74-ACD5-4FF8EF1013E2}" dt="2020-07-07T17:33:16.639" v="43" actId="20577"/>
          <ac:spMkLst>
            <pc:docMk/>
            <pc:sldMk cId="3951015920" sldId="2082"/>
            <ac:spMk id="2" creationId="{73769D2B-F443-49EA-8FEF-C78B1F9CB702}"/>
          </ac:spMkLst>
        </pc:spChg>
        <pc:spChg chg="add mod">
          <ac:chgData name="Patrick Wahlmüller" userId="cff2ea40-00c4-4e86-b34e-f1b44e93b703" providerId="ADAL" clId="{A90738CF-0297-4A74-ACD5-4FF8EF1013E2}" dt="2020-07-07T17:34:44.797" v="142" actId="20577"/>
          <ac:spMkLst>
            <pc:docMk/>
            <pc:sldMk cId="3951015920" sldId="2082"/>
            <ac:spMk id="3" creationId="{DD66B55D-F607-49F4-A8A8-71704E0ADE36}"/>
          </ac:spMkLst>
        </pc:spChg>
      </pc:sldChg>
      <pc:sldChg chg="modSp add del">
        <pc:chgData name="Patrick Wahlmüller" userId="cff2ea40-00c4-4e86-b34e-f1b44e93b703" providerId="ADAL" clId="{A90738CF-0297-4A74-ACD5-4FF8EF1013E2}" dt="2020-07-07T17:34:05.302" v="47" actId="2696"/>
        <pc:sldMkLst>
          <pc:docMk/>
          <pc:sldMk cId="744035916" sldId="2083"/>
        </pc:sldMkLst>
        <pc:spChg chg="mod">
          <ac:chgData name="Patrick Wahlmüller" userId="cff2ea40-00c4-4e86-b34e-f1b44e93b703" providerId="ADAL" clId="{A90738CF-0297-4A74-ACD5-4FF8EF1013E2}" dt="2020-07-07T17:34:03.094" v="46"/>
          <ac:spMkLst>
            <pc:docMk/>
            <pc:sldMk cId="744035916" sldId="2083"/>
            <ac:spMk id="2" creationId="{F33AA2D2-8803-4085-82D7-00A022EFA02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524A3-FB15-4102-BFC9-1420C1CF7E8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EE48DD2-AD32-4F46-B0B8-01657A390B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PowerShell built on .NET Core 3.1</a:t>
          </a:r>
          <a:endParaRPr lang="en-US" dirty="0"/>
        </a:p>
      </dgm:t>
    </dgm:pt>
    <dgm:pt modelId="{7B4F5102-16CD-46AA-8B2E-D17396E434E9}" type="parTrans" cxnId="{FCF603F2-B813-42F2-9E4D-ED7674A4513A}">
      <dgm:prSet/>
      <dgm:spPr/>
      <dgm:t>
        <a:bodyPr/>
        <a:lstStyle/>
        <a:p>
          <a:endParaRPr lang="en-US"/>
        </a:p>
      </dgm:t>
    </dgm:pt>
    <dgm:pt modelId="{D64E4AF6-BD7D-437A-9A1C-5C216CA3DDD6}" type="sibTrans" cxnId="{FCF603F2-B813-42F2-9E4D-ED7674A4513A}">
      <dgm:prSet/>
      <dgm:spPr/>
      <dgm:t>
        <a:bodyPr/>
        <a:lstStyle/>
        <a:p>
          <a:endParaRPr lang="en-US"/>
        </a:p>
      </dgm:t>
    </dgm:pt>
    <dgm:pt modelId="{F1FADE51-2C32-4B8D-B997-1F93E8F964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Long-term servicing for ~3 years</a:t>
          </a:r>
          <a:endParaRPr lang="en-US" dirty="0"/>
        </a:p>
      </dgm:t>
    </dgm:pt>
    <dgm:pt modelId="{1142397C-48ED-4EC6-AB5E-E0EE0C9EED72}" type="parTrans" cxnId="{8617E996-258C-4113-BAF2-FC2F2D8743E1}">
      <dgm:prSet/>
      <dgm:spPr/>
      <dgm:t>
        <a:bodyPr/>
        <a:lstStyle/>
        <a:p>
          <a:endParaRPr lang="en-US"/>
        </a:p>
      </dgm:t>
    </dgm:pt>
    <dgm:pt modelId="{B173F00D-9BCB-4942-93C8-278408ECFB71}" type="sibTrans" cxnId="{8617E996-258C-4113-BAF2-FC2F2D8743E1}">
      <dgm:prSet/>
      <dgm:spPr/>
      <dgm:t>
        <a:bodyPr/>
        <a:lstStyle/>
        <a:p>
          <a:endParaRPr lang="en-US"/>
        </a:p>
      </dgm:t>
    </dgm:pt>
    <dgm:pt modelId="{3D1ACEAD-41B2-494B-A5CF-3208763754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Improved performance</a:t>
          </a:r>
          <a:endParaRPr lang="en-US" dirty="0"/>
        </a:p>
      </dgm:t>
    </dgm:pt>
    <dgm:pt modelId="{4FFD2674-FE51-46E2-911F-24B746DC97A7}" type="parTrans" cxnId="{C4E69FEC-51B0-4B1E-AB49-C04848E98705}">
      <dgm:prSet/>
      <dgm:spPr/>
      <dgm:t>
        <a:bodyPr/>
        <a:lstStyle/>
        <a:p>
          <a:endParaRPr lang="en-US"/>
        </a:p>
      </dgm:t>
    </dgm:pt>
    <dgm:pt modelId="{3F41E4C0-2812-4B3E-860B-ACD864B5ED23}" type="sibTrans" cxnId="{C4E69FEC-51B0-4B1E-AB49-C04848E98705}">
      <dgm:prSet/>
      <dgm:spPr/>
      <dgm:t>
        <a:bodyPr/>
        <a:lstStyle/>
        <a:p>
          <a:endParaRPr lang="en-US"/>
        </a:p>
      </dgm:t>
    </dgm:pt>
    <dgm:pt modelId="{D28EDB9F-DF0A-4E09-95BE-084196056D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Secret / credential management</a:t>
          </a:r>
          <a:endParaRPr lang="en-US"/>
        </a:p>
      </dgm:t>
    </dgm:pt>
    <dgm:pt modelId="{F626F1D9-A2EE-4BA2-A795-B6554E9DC0E7}" type="parTrans" cxnId="{7F6B827B-FB2E-4D2A-9CA0-3066567B73AD}">
      <dgm:prSet/>
      <dgm:spPr/>
      <dgm:t>
        <a:bodyPr/>
        <a:lstStyle/>
        <a:p>
          <a:endParaRPr lang="en-US"/>
        </a:p>
      </dgm:t>
    </dgm:pt>
    <dgm:pt modelId="{8A5A0DC2-B946-4301-8DD5-D53ED319C1D5}" type="sibTrans" cxnId="{7F6B827B-FB2E-4D2A-9CA0-3066567B73AD}">
      <dgm:prSet/>
      <dgm:spPr/>
      <dgm:t>
        <a:bodyPr/>
        <a:lstStyle/>
        <a:p>
          <a:endParaRPr lang="en-US"/>
        </a:p>
      </dgm:t>
    </dgm:pt>
    <dgm:pt modelId="{F6BEBD6F-7F5B-44CD-993C-EB1C5D557E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>
              <a:latin typeface="Consolas" panose="020B0609020204030204" pitchFamily="49" charset="0"/>
            </a:rPr>
            <a:t>Invoke-</a:t>
          </a:r>
          <a:r>
            <a:rPr lang="en-US" baseline="0" dirty="0" err="1">
              <a:latin typeface="Consolas" panose="020B0609020204030204" pitchFamily="49" charset="0"/>
            </a:rPr>
            <a:t>DscResource</a:t>
          </a:r>
          <a:endParaRPr lang="en-US" dirty="0">
            <a:latin typeface="Consolas" panose="020B0609020204030204" pitchFamily="49" charset="0"/>
          </a:endParaRPr>
        </a:p>
      </dgm:t>
    </dgm:pt>
    <dgm:pt modelId="{E61A9616-D8F4-4550-8EDE-AA0DE956925E}" type="parTrans" cxnId="{7086100A-1EFE-4096-A4B8-43E5FEC8508D}">
      <dgm:prSet/>
      <dgm:spPr/>
      <dgm:t>
        <a:bodyPr/>
        <a:lstStyle/>
        <a:p>
          <a:endParaRPr lang="en-US"/>
        </a:p>
      </dgm:t>
    </dgm:pt>
    <dgm:pt modelId="{1B890857-5628-48EC-AC66-C69D1ED881F3}" type="sibTrans" cxnId="{7086100A-1EFE-4096-A4B8-43E5FEC8508D}">
      <dgm:prSet/>
      <dgm:spPr/>
      <dgm:t>
        <a:bodyPr/>
        <a:lstStyle/>
        <a:p>
          <a:endParaRPr lang="en-US"/>
        </a:p>
      </dgm:t>
    </dgm:pt>
    <dgm:pt modelId="{C39C4F64-4EBA-4E09-9C39-D5D57A8765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 err="1">
              <a:latin typeface="Consolas" panose="020B0609020204030204" pitchFamily="49" charset="0"/>
            </a:rPr>
            <a:t>ForEach</a:t>
          </a:r>
          <a:r>
            <a:rPr lang="en-US" baseline="0" dirty="0">
              <a:latin typeface="Consolas" panose="020B0609020204030204" pitchFamily="49" charset="0"/>
            </a:rPr>
            <a:t>-Object -Parallel</a:t>
          </a:r>
          <a:endParaRPr lang="en-US" dirty="0">
            <a:latin typeface="Consolas" panose="020B0609020204030204" pitchFamily="49" charset="0"/>
          </a:endParaRPr>
        </a:p>
      </dgm:t>
    </dgm:pt>
    <dgm:pt modelId="{3A721231-6B27-41C3-BAC1-8F4158D153DF}" type="parTrans" cxnId="{D0BB5BE3-576E-4543-9F9A-B1B94A2A314F}">
      <dgm:prSet/>
      <dgm:spPr/>
      <dgm:t>
        <a:bodyPr/>
        <a:lstStyle/>
        <a:p>
          <a:endParaRPr lang="en-US"/>
        </a:p>
      </dgm:t>
    </dgm:pt>
    <dgm:pt modelId="{E3345D48-9D7C-4546-9B47-0D70AA1658A9}" type="sibTrans" cxnId="{D0BB5BE3-576E-4543-9F9A-B1B94A2A314F}">
      <dgm:prSet/>
      <dgm:spPr/>
      <dgm:t>
        <a:bodyPr/>
        <a:lstStyle/>
        <a:p>
          <a:endParaRPr lang="en-US"/>
        </a:p>
      </dgm:t>
    </dgm:pt>
    <dgm:pt modelId="{AC6D3BD8-255E-4311-B5C4-CF0C96B852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Better backwards compatibility with Windows</a:t>
          </a:r>
          <a:endParaRPr lang="en-US" dirty="0"/>
        </a:p>
      </dgm:t>
    </dgm:pt>
    <dgm:pt modelId="{6E5E4718-E1E8-4B50-AA8A-677855946735}" type="parTrans" cxnId="{05E3812D-1033-4668-940B-5E1682CBDED9}">
      <dgm:prSet/>
      <dgm:spPr/>
      <dgm:t>
        <a:bodyPr/>
        <a:lstStyle/>
        <a:p>
          <a:endParaRPr lang="en-US"/>
        </a:p>
      </dgm:t>
    </dgm:pt>
    <dgm:pt modelId="{57046567-27CC-435E-8D44-E2BBE0C0CB11}" type="sibTrans" cxnId="{05E3812D-1033-4668-940B-5E1682CBDED9}">
      <dgm:prSet/>
      <dgm:spPr/>
      <dgm:t>
        <a:bodyPr/>
        <a:lstStyle/>
        <a:p>
          <a:endParaRPr lang="en-US"/>
        </a:p>
      </dgm:t>
    </dgm:pt>
    <dgm:pt modelId="{203CB647-5121-4DC5-A5F9-AB03BF9939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Windows PowerShell wrapper for Import-Module</a:t>
          </a:r>
          <a:endParaRPr lang="en-US"/>
        </a:p>
      </dgm:t>
    </dgm:pt>
    <dgm:pt modelId="{B3D65EBD-5AA2-468D-B82D-23C418F72AB7}" type="parTrans" cxnId="{8C1FFF5E-F42C-4205-9711-5D3E54DE2D9D}">
      <dgm:prSet/>
      <dgm:spPr/>
      <dgm:t>
        <a:bodyPr/>
        <a:lstStyle/>
        <a:p>
          <a:endParaRPr lang="en-US"/>
        </a:p>
      </dgm:t>
    </dgm:pt>
    <dgm:pt modelId="{314776DC-D9F0-42E6-AFAB-DA6FE52A7DC9}" type="sibTrans" cxnId="{8C1FFF5E-F42C-4205-9711-5D3E54DE2D9D}">
      <dgm:prSet/>
      <dgm:spPr/>
      <dgm:t>
        <a:bodyPr/>
        <a:lstStyle/>
        <a:p>
          <a:endParaRPr lang="en-US"/>
        </a:p>
      </dgm:t>
    </dgm:pt>
    <dgm:pt modelId="{6CF42014-6176-4D99-AF02-9D4D77EA74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Group Policy support</a:t>
          </a:r>
          <a:endParaRPr lang="en-US" dirty="0"/>
        </a:p>
      </dgm:t>
    </dgm:pt>
    <dgm:pt modelId="{EDF52A37-FA3B-4B79-8771-3299AC2F507B}" type="parTrans" cxnId="{ACE28078-FC7C-44D4-8699-8D57654ABE20}">
      <dgm:prSet/>
      <dgm:spPr/>
      <dgm:t>
        <a:bodyPr/>
        <a:lstStyle/>
        <a:p>
          <a:endParaRPr lang="en-US"/>
        </a:p>
      </dgm:t>
    </dgm:pt>
    <dgm:pt modelId="{348A296D-48A3-4453-ABC3-2F1A7CE58671}" type="sibTrans" cxnId="{ACE28078-FC7C-44D4-8699-8D57654ABE20}">
      <dgm:prSet/>
      <dgm:spPr/>
      <dgm:t>
        <a:bodyPr/>
        <a:lstStyle/>
        <a:p>
          <a:endParaRPr lang="en-US"/>
        </a:p>
      </dgm:t>
    </dgm:pt>
    <dgm:pt modelId="{4318DFB5-0ED3-4484-A75D-3D58637F84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Ternary operator ( </a:t>
          </a:r>
          <a:r>
            <a:rPr lang="en-US" baseline="0" dirty="0">
              <a:latin typeface="Consolas" panose="020B0609020204030204" pitchFamily="49" charset="0"/>
            </a:rPr>
            <a:t>a ? b : c</a:t>
          </a:r>
          <a:r>
            <a:rPr lang="en-US" baseline="0" dirty="0"/>
            <a:t> )</a:t>
          </a:r>
          <a:endParaRPr lang="en-US" dirty="0"/>
        </a:p>
      </dgm:t>
    </dgm:pt>
    <dgm:pt modelId="{284439B8-D90B-458F-BF3E-9DECBB81A555}" type="parTrans" cxnId="{5CB66D11-5C8A-4D5D-B1DA-B92A502951AC}">
      <dgm:prSet/>
      <dgm:spPr/>
      <dgm:t>
        <a:bodyPr/>
        <a:lstStyle/>
        <a:p>
          <a:endParaRPr lang="en-US"/>
        </a:p>
      </dgm:t>
    </dgm:pt>
    <dgm:pt modelId="{A4C63E0B-2E82-4E96-B6A4-F41B50A47195}" type="sibTrans" cxnId="{5CB66D11-5C8A-4D5D-B1DA-B92A502951AC}">
      <dgm:prSet/>
      <dgm:spPr/>
      <dgm:t>
        <a:bodyPr/>
        <a:lstStyle/>
        <a:p>
          <a:endParaRPr lang="en-US"/>
        </a:p>
      </dgm:t>
    </dgm:pt>
    <dgm:pt modelId="{B95F57D5-D48D-4594-9389-4A54F45E1D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New error views and Get-Error</a:t>
          </a:r>
          <a:endParaRPr lang="en-US" dirty="0"/>
        </a:p>
      </dgm:t>
    </dgm:pt>
    <dgm:pt modelId="{EC8A6BA9-D7F0-4FA5-866F-35B874C9DAD9}" type="parTrans" cxnId="{EDE2237B-81B8-4390-AC00-234D6395D108}">
      <dgm:prSet/>
      <dgm:spPr/>
      <dgm:t>
        <a:bodyPr/>
        <a:lstStyle/>
        <a:p>
          <a:endParaRPr lang="en-US"/>
        </a:p>
      </dgm:t>
    </dgm:pt>
    <dgm:pt modelId="{417FE653-E7BA-4C8B-9B8B-D20F5704FE6B}" type="sibTrans" cxnId="{EDE2237B-81B8-4390-AC00-234D6395D108}">
      <dgm:prSet/>
      <dgm:spPr/>
      <dgm:t>
        <a:bodyPr/>
        <a:lstStyle/>
        <a:p>
          <a:endParaRPr lang="en-US"/>
        </a:p>
      </dgm:t>
    </dgm:pt>
    <dgm:pt modelId="{6F5A2AB2-D113-4555-828D-197FC1BDC2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New version notification</a:t>
          </a:r>
          <a:endParaRPr lang="en-US" dirty="0"/>
        </a:p>
      </dgm:t>
    </dgm:pt>
    <dgm:pt modelId="{C491D59D-B154-4F7B-8D15-8AC4121EABBD}" type="parTrans" cxnId="{16658DFE-574D-40E6-A3B7-85FC0F0AE2A3}">
      <dgm:prSet/>
      <dgm:spPr/>
      <dgm:t>
        <a:bodyPr/>
        <a:lstStyle/>
        <a:p>
          <a:endParaRPr lang="en-US"/>
        </a:p>
      </dgm:t>
    </dgm:pt>
    <dgm:pt modelId="{864B0756-636A-49F0-A24D-466984F54BFE}" type="sibTrans" cxnId="{16658DFE-574D-40E6-A3B7-85FC0F0AE2A3}">
      <dgm:prSet/>
      <dgm:spPr/>
      <dgm:t>
        <a:bodyPr/>
        <a:lstStyle/>
        <a:p>
          <a:endParaRPr lang="en-US"/>
        </a:p>
      </dgm:t>
    </dgm:pt>
    <dgm:pt modelId="{D83DC908-D028-4B8B-8D78-26CB633CC4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Pipeline chain operators</a:t>
          </a:r>
          <a:br>
            <a:rPr lang="en-US" baseline="0" dirty="0"/>
          </a:br>
          <a:r>
            <a:rPr lang="en-US" baseline="0" dirty="0"/>
            <a:t>( </a:t>
          </a:r>
          <a:r>
            <a:rPr lang="en-US" baseline="0" dirty="0">
              <a:latin typeface="Consolas" panose="020B0609020204030204" pitchFamily="49" charset="0"/>
            </a:rPr>
            <a:t>|| and &amp;&amp; </a:t>
          </a:r>
          <a:r>
            <a:rPr lang="en-US" baseline="0" dirty="0"/>
            <a:t>)</a:t>
          </a:r>
          <a:endParaRPr lang="en-US" dirty="0"/>
        </a:p>
      </dgm:t>
    </dgm:pt>
    <dgm:pt modelId="{BDC7DF01-5363-4453-9A82-8785D8AB0748}" type="parTrans" cxnId="{D5FB5522-18C0-4FAB-AEED-F32279B2444B}">
      <dgm:prSet/>
      <dgm:spPr/>
      <dgm:t>
        <a:bodyPr/>
        <a:lstStyle/>
        <a:p>
          <a:endParaRPr lang="en-US"/>
        </a:p>
      </dgm:t>
    </dgm:pt>
    <dgm:pt modelId="{D64BC8B9-9ECB-4E3C-995A-E96B4E886B2B}" type="sibTrans" cxnId="{D5FB5522-18C0-4FAB-AEED-F32279B2444B}">
      <dgm:prSet/>
      <dgm:spPr/>
      <dgm:t>
        <a:bodyPr/>
        <a:lstStyle/>
        <a:p>
          <a:endParaRPr lang="en-US"/>
        </a:p>
      </dgm:t>
    </dgm:pt>
    <dgm:pt modelId="{49870D83-A3BB-413E-8588-9485455F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Null conditional operators </a:t>
          </a:r>
          <a:br>
            <a:rPr lang="en-US" baseline="0" dirty="0"/>
          </a:br>
          <a:r>
            <a:rPr lang="en-US" baseline="0" dirty="0"/>
            <a:t>( </a:t>
          </a:r>
          <a:r>
            <a:rPr lang="en-US" baseline="0" dirty="0">
              <a:latin typeface="Consolas" panose="020B0609020204030204" pitchFamily="49" charset="0"/>
            </a:rPr>
            <a:t>?? and ??=</a:t>
          </a:r>
          <a:r>
            <a:rPr lang="en-US" baseline="0" dirty="0"/>
            <a:t> )</a:t>
          </a:r>
          <a:endParaRPr lang="en-US" dirty="0"/>
        </a:p>
      </dgm:t>
    </dgm:pt>
    <dgm:pt modelId="{2149608B-8472-4AAE-ABD0-63C679E50C73}" type="parTrans" cxnId="{76D9FCE4-99E1-4F62-A876-CEF0E47E955C}">
      <dgm:prSet/>
      <dgm:spPr/>
      <dgm:t>
        <a:bodyPr/>
        <a:lstStyle/>
        <a:p>
          <a:endParaRPr lang="en-US"/>
        </a:p>
      </dgm:t>
    </dgm:pt>
    <dgm:pt modelId="{F41A8619-90A4-44C5-BC06-1329B2B41256}" type="sibTrans" cxnId="{76D9FCE4-99E1-4F62-A876-CEF0E47E955C}">
      <dgm:prSet/>
      <dgm:spPr/>
      <dgm:t>
        <a:bodyPr/>
        <a:lstStyle/>
        <a:p>
          <a:endParaRPr lang="en-US"/>
        </a:p>
      </dgm:t>
    </dgm:pt>
    <dgm:pt modelId="{19850548-38CB-4A50-A0E2-84A0620C900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Windows compatibility</a:t>
          </a:r>
        </a:p>
      </dgm:t>
    </dgm:pt>
    <dgm:pt modelId="{4792FC13-C714-4577-B80E-C463301F70C7}" type="parTrans" cxnId="{A4B0B5C4-26F1-4AEC-979D-26DA0FECFAE9}">
      <dgm:prSet/>
      <dgm:spPr/>
      <dgm:t>
        <a:bodyPr/>
        <a:lstStyle/>
        <a:p>
          <a:endParaRPr lang="en-US"/>
        </a:p>
      </dgm:t>
    </dgm:pt>
    <dgm:pt modelId="{C3714643-E7B8-4756-BD87-B8F628F661FC}" type="sibTrans" cxnId="{A4B0B5C4-26F1-4AEC-979D-26DA0FECFAE9}">
      <dgm:prSet/>
      <dgm:spPr/>
      <dgm:t>
        <a:bodyPr/>
        <a:lstStyle/>
        <a:p>
          <a:endParaRPr lang="en-US"/>
        </a:p>
      </dgm:t>
    </dgm:pt>
    <dgm:pt modelId="{645DCA91-9F15-499E-BAFD-AD9348A6ACC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What is it? </a:t>
          </a:r>
        </a:p>
      </dgm:t>
    </dgm:pt>
    <dgm:pt modelId="{CB175FFB-2C55-4E21-BA43-9CBF568063C0}" type="parTrans" cxnId="{072DC7F7-117D-4FA5-AC0E-EF9916B5AF60}">
      <dgm:prSet/>
      <dgm:spPr/>
      <dgm:t>
        <a:bodyPr/>
        <a:lstStyle/>
        <a:p>
          <a:endParaRPr lang="en-US"/>
        </a:p>
      </dgm:t>
    </dgm:pt>
    <dgm:pt modelId="{0888AF5B-A7E7-4480-9031-3473A8BBF957}" type="sibTrans" cxnId="{072DC7F7-117D-4FA5-AC0E-EF9916B5AF60}">
      <dgm:prSet/>
      <dgm:spPr/>
      <dgm:t>
        <a:bodyPr/>
        <a:lstStyle/>
        <a:p>
          <a:endParaRPr lang="en-US"/>
        </a:p>
      </dgm:t>
    </dgm:pt>
    <dgm:pt modelId="{4847D385-940C-4A59-9791-83C515014D7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New scenarios</a:t>
          </a:r>
        </a:p>
      </dgm:t>
    </dgm:pt>
    <dgm:pt modelId="{CA8E9BF3-895D-402E-A773-6EF3C3B28DFE}" type="parTrans" cxnId="{C2A11150-BA0D-4C3E-AEBF-40BF505264C5}">
      <dgm:prSet/>
      <dgm:spPr/>
      <dgm:t>
        <a:bodyPr/>
        <a:lstStyle/>
        <a:p>
          <a:endParaRPr lang="en-US"/>
        </a:p>
      </dgm:t>
    </dgm:pt>
    <dgm:pt modelId="{B6ED4510-9072-4418-8DFF-A244926D0AE7}" type="sibTrans" cxnId="{C2A11150-BA0D-4C3E-AEBF-40BF505264C5}">
      <dgm:prSet/>
      <dgm:spPr/>
      <dgm:t>
        <a:bodyPr/>
        <a:lstStyle/>
        <a:p>
          <a:endParaRPr lang="en-US"/>
        </a:p>
      </dgm:t>
    </dgm:pt>
    <dgm:pt modelId="{0E1EF7C8-0CC9-461F-8014-0D8B4396A6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Delighters</a:t>
          </a:r>
        </a:p>
      </dgm:t>
    </dgm:pt>
    <dgm:pt modelId="{B4A168B3-0764-4D88-BE13-784D09C224ED}" type="parTrans" cxnId="{7BE2C746-AF9E-46A2-81D2-560B1D0BDED1}">
      <dgm:prSet/>
      <dgm:spPr/>
      <dgm:t>
        <a:bodyPr/>
        <a:lstStyle/>
        <a:p>
          <a:endParaRPr lang="en-US"/>
        </a:p>
      </dgm:t>
    </dgm:pt>
    <dgm:pt modelId="{F4F4B651-7726-4615-8D12-642288C198F2}" type="sibTrans" cxnId="{7BE2C746-AF9E-46A2-81D2-560B1D0BDED1}">
      <dgm:prSet/>
      <dgm:spPr/>
      <dgm:t>
        <a:bodyPr/>
        <a:lstStyle/>
        <a:p>
          <a:endParaRPr lang="en-US"/>
        </a:p>
      </dgm:t>
    </dgm:pt>
    <dgm:pt modelId="{85F2EF15-02EC-40F9-99A8-A2BC829CA765}" type="pres">
      <dgm:prSet presAssocID="{1D0524A3-FB15-4102-BFC9-1420C1CF7E8E}" presName="root" presStyleCnt="0">
        <dgm:presLayoutVars>
          <dgm:dir/>
          <dgm:resizeHandles val="exact"/>
        </dgm:presLayoutVars>
      </dgm:prSet>
      <dgm:spPr/>
    </dgm:pt>
    <dgm:pt modelId="{CEA7FDAF-A73F-4DED-88AB-47BCAB325B47}" type="pres">
      <dgm:prSet presAssocID="{645DCA91-9F15-499E-BAFD-AD9348A6ACCE}" presName="compNode" presStyleCnt="0"/>
      <dgm:spPr/>
    </dgm:pt>
    <dgm:pt modelId="{E1941250-8A2A-41A5-86D3-BCD2DC7B1FE6}" type="pres">
      <dgm:prSet presAssocID="{645DCA91-9F15-499E-BAFD-AD9348A6ACCE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14EFCD2-6C29-4CD4-A2C8-6B9762E7E304}" type="pres">
      <dgm:prSet presAssocID="{645DCA91-9F15-499E-BAFD-AD9348A6ACCE}" presName="iconSpace" presStyleCnt="0"/>
      <dgm:spPr/>
    </dgm:pt>
    <dgm:pt modelId="{4ECEA4E4-9DF0-4381-80D0-2BED318306BA}" type="pres">
      <dgm:prSet presAssocID="{645DCA91-9F15-499E-BAFD-AD9348A6ACCE}" presName="parTx" presStyleLbl="revTx" presStyleIdx="0" presStyleCnt="8">
        <dgm:presLayoutVars>
          <dgm:chMax val="0"/>
          <dgm:chPref val="0"/>
        </dgm:presLayoutVars>
      </dgm:prSet>
      <dgm:spPr/>
    </dgm:pt>
    <dgm:pt modelId="{D1ED09C9-F079-415F-BC39-08C006F7CBE7}" type="pres">
      <dgm:prSet presAssocID="{645DCA91-9F15-499E-BAFD-AD9348A6ACCE}" presName="txSpace" presStyleCnt="0"/>
      <dgm:spPr/>
    </dgm:pt>
    <dgm:pt modelId="{036E07A1-EF48-4024-87BB-1C581BCB55DA}" type="pres">
      <dgm:prSet presAssocID="{645DCA91-9F15-499E-BAFD-AD9348A6ACCE}" presName="desTx" presStyleLbl="revTx" presStyleIdx="1" presStyleCnt="8">
        <dgm:presLayoutVars/>
      </dgm:prSet>
      <dgm:spPr/>
    </dgm:pt>
    <dgm:pt modelId="{7E99AF54-DBA0-495E-A044-93DD48CA65E1}" type="pres">
      <dgm:prSet presAssocID="{0888AF5B-A7E7-4480-9031-3473A8BBF957}" presName="sibTrans" presStyleCnt="0"/>
      <dgm:spPr/>
    </dgm:pt>
    <dgm:pt modelId="{428D661B-CB06-4F77-9B49-B0168D338001}" type="pres">
      <dgm:prSet presAssocID="{4847D385-940C-4A59-9791-83C515014D7D}" presName="compNode" presStyleCnt="0"/>
      <dgm:spPr/>
    </dgm:pt>
    <dgm:pt modelId="{5B8DAB00-D01E-4818-BC50-CE4FEB8E524F}" type="pres">
      <dgm:prSet presAssocID="{4847D385-940C-4A59-9791-83C515014D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B3F8993-5423-465D-A694-490C3C05F865}" type="pres">
      <dgm:prSet presAssocID="{4847D385-940C-4A59-9791-83C515014D7D}" presName="iconSpace" presStyleCnt="0"/>
      <dgm:spPr/>
    </dgm:pt>
    <dgm:pt modelId="{5D893635-9525-4766-85CE-A5008A5C5E08}" type="pres">
      <dgm:prSet presAssocID="{4847D385-940C-4A59-9791-83C515014D7D}" presName="parTx" presStyleLbl="revTx" presStyleIdx="2" presStyleCnt="8">
        <dgm:presLayoutVars>
          <dgm:chMax val="0"/>
          <dgm:chPref val="0"/>
        </dgm:presLayoutVars>
      </dgm:prSet>
      <dgm:spPr/>
    </dgm:pt>
    <dgm:pt modelId="{44F5E445-0666-491F-BE92-3FFAE0015F0E}" type="pres">
      <dgm:prSet presAssocID="{4847D385-940C-4A59-9791-83C515014D7D}" presName="txSpace" presStyleCnt="0"/>
      <dgm:spPr/>
    </dgm:pt>
    <dgm:pt modelId="{73D87568-24DC-47A5-B036-24D38D4F3B80}" type="pres">
      <dgm:prSet presAssocID="{4847D385-940C-4A59-9791-83C515014D7D}" presName="desTx" presStyleLbl="revTx" presStyleIdx="3" presStyleCnt="8">
        <dgm:presLayoutVars/>
      </dgm:prSet>
      <dgm:spPr/>
    </dgm:pt>
    <dgm:pt modelId="{394B3449-4AAC-4DD1-8A0C-F094A80E6301}" type="pres">
      <dgm:prSet presAssocID="{B6ED4510-9072-4418-8DFF-A244926D0AE7}" presName="sibTrans" presStyleCnt="0"/>
      <dgm:spPr/>
    </dgm:pt>
    <dgm:pt modelId="{E0E18586-742D-4AE0-9FCE-086F679DDE5A}" type="pres">
      <dgm:prSet presAssocID="{19850548-38CB-4A50-A0E2-84A0620C900D}" presName="compNode" presStyleCnt="0"/>
      <dgm:spPr/>
    </dgm:pt>
    <dgm:pt modelId="{A6AAF67D-3890-4651-8B30-60744591BE90}" type="pres">
      <dgm:prSet presAssocID="{19850548-38CB-4A50-A0E2-84A0620C900D}" presName="iconRect" presStyleLbl="node1" presStyleIdx="2" presStyleCnt="4" custLinFactNeighborX="179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A304A3-EE13-4F17-9E80-2BBB4E95A6CD}" type="pres">
      <dgm:prSet presAssocID="{19850548-38CB-4A50-A0E2-84A0620C900D}" presName="iconSpace" presStyleCnt="0"/>
      <dgm:spPr/>
    </dgm:pt>
    <dgm:pt modelId="{D23F2FF3-EC4C-4D0B-A460-9DA9DB6ECEE0}" type="pres">
      <dgm:prSet presAssocID="{19850548-38CB-4A50-A0E2-84A0620C900D}" presName="parTx" presStyleLbl="revTx" presStyleIdx="4" presStyleCnt="8">
        <dgm:presLayoutVars>
          <dgm:chMax val="0"/>
          <dgm:chPref val="0"/>
        </dgm:presLayoutVars>
      </dgm:prSet>
      <dgm:spPr/>
    </dgm:pt>
    <dgm:pt modelId="{ABD1AB71-2B44-4EE0-BBD3-2CB632F2257D}" type="pres">
      <dgm:prSet presAssocID="{19850548-38CB-4A50-A0E2-84A0620C900D}" presName="txSpace" presStyleCnt="0"/>
      <dgm:spPr/>
    </dgm:pt>
    <dgm:pt modelId="{F4CBB86B-6BC9-46ED-B5C0-EF639AF717A7}" type="pres">
      <dgm:prSet presAssocID="{19850548-38CB-4A50-A0E2-84A0620C900D}" presName="desTx" presStyleLbl="revTx" presStyleIdx="5" presStyleCnt="8">
        <dgm:presLayoutVars/>
      </dgm:prSet>
      <dgm:spPr/>
    </dgm:pt>
    <dgm:pt modelId="{B3A6C71A-FFBB-484A-B04A-DAEAB2F51CF7}" type="pres">
      <dgm:prSet presAssocID="{C3714643-E7B8-4756-BD87-B8F628F661FC}" presName="sibTrans" presStyleCnt="0"/>
      <dgm:spPr/>
    </dgm:pt>
    <dgm:pt modelId="{13791335-F601-45B7-9525-BF12549FCFBD}" type="pres">
      <dgm:prSet presAssocID="{0E1EF7C8-0CC9-461F-8014-0D8B4396A6D9}" presName="compNode" presStyleCnt="0"/>
      <dgm:spPr/>
    </dgm:pt>
    <dgm:pt modelId="{1FF49BD8-7E6D-44FD-99E0-9DAE8846A3F6}" type="pres">
      <dgm:prSet presAssocID="{0E1EF7C8-0CC9-461F-8014-0D8B4396A6D9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no fill"/>
        </a:ext>
      </dgm:extLst>
    </dgm:pt>
    <dgm:pt modelId="{08564DC9-D150-4E0F-A8CF-65EB7D8C3DA6}" type="pres">
      <dgm:prSet presAssocID="{0E1EF7C8-0CC9-461F-8014-0D8B4396A6D9}" presName="iconSpace" presStyleCnt="0"/>
      <dgm:spPr/>
    </dgm:pt>
    <dgm:pt modelId="{7A3C412B-74EC-42A1-BD8B-21D9B36AD1B6}" type="pres">
      <dgm:prSet presAssocID="{0E1EF7C8-0CC9-461F-8014-0D8B4396A6D9}" presName="parTx" presStyleLbl="revTx" presStyleIdx="6" presStyleCnt="8">
        <dgm:presLayoutVars>
          <dgm:chMax val="0"/>
          <dgm:chPref val="0"/>
        </dgm:presLayoutVars>
      </dgm:prSet>
      <dgm:spPr/>
    </dgm:pt>
    <dgm:pt modelId="{B7C32413-3113-4CFD-B533-0CEE87EF4519}" type="pres">
      <dgm:prSet presAssocID="{0E1EF7C8-0CC9-461F-8014-0D8B4396A6D9}" presName="txSpace" presStyleCnt="0"/>
      <dgm:spPr/>
    </dgm:pt>
    <dgm:pt modelId="{877D8E78-E096-4D47-8BBD-BF50ABFE3D70}" type="pres">
      <dgm:prSet presAssocID="{0E1EF7C8-0CC9-461F-8014-0D8B4396A6D9}" presName="desTx" presStyleLbl="revTx" presStyleIdx="7" presStyleCnt="8">
        <dgm:presLayoutVars/>
      </dgm:prSet>
      <dgm:spPr/>
    </dgm:pt>
  </dgm:ptLst>
  <dgm:cxnLst>
    <dgm:cxn modelId="{2A4D1401-4F99-4E02-BE35-72A8F6FDD696}" type="presOf" srcId="{19850548-38CB-4A50-A0E2-84A0620C900D}" destId="{D23F2FF3-EC4C-4D0B-A460-9DA9DB6ECEE0}" srcOrd="0" destOrd="0" presId="urn:microsoft.com/office/officeart/2018/2/layout/IconLabelDescriptionList"/>
    <dgm:cxn modelId="{ECAEC701-C895-4872-840B-E7F7A120D88A}" type="presOf" srcId="{F1FADE51-2C32-4B8D-B997-1F93E8F964A9}" destId="{036E07A1-EF48-4024-87BB-1C581BCB55DA}" srcOrd="0" destOrd="1" presId="urn:microsoft.com/office/officeart/2018/2/layout/IconLabelDescriptionList"/>
    <dgm:cxn modelId="{7086100A-1EFE-4096-A4B8-43E5FEC8508D}" srcId="{4847D385-940C-4A59-9791-83C515014D7D}" destId="{F6BEBD6F-7F5B-44CD-993C-EB1C5D557EBA}" srcOrd="1" destOrd="0" parTransId="{E61A9616-D8F4-4550-8EDE-AA0DE956925E}" sibTransId="{1B890857-5628-48EC-AC66-C69D1ED881F3}"/>
    <dgm:cxn modelId="{5CB66D11-5C8A-4D5D-B1DA-B92A502951AC}" srcId="{0E1EF7C8-0CC9-461F-8014-0D8B4396A6D9}" destId="{4318DFB5-0ED3-4484-A75D-3D58637F84C5}" srcOrd="2" destOrd="0" parTransId="{284439B8-D90B-458F-BF3E-9DECBB81A555}" sibTransId="{A4C63E0B-2E82-4E96-B6A4-F41B50A47195}"/>
    <dgm:cxn modelId="{D5FB5522-18C0-4FAB-AEED-F32279B2444B}" srcId="{0E1EF7C8-0CC9-461F-8014-0D8B4396A6D9}" destId="{D83DC908-D028-4B8B-8D78-26CB633CC4F7}" srcOrd="3" destOrd="0" parTransId="{BDC7DF01-5363-4453-9A82-8785D8AB0748}" sibTransId="{D64BC8B9-9ECB-4E3C-995A-E96B4E886B2B}"/>
    <dgm:cxn modelId="{05E3812D-1033-4668-940B-5E1682CBDED9}" srcId="{19850548-38CB-4A50-A0E2-84A0620C900D}" destId="{AC6D3BD8-255E-4311-B5C4-CF0C96B85294}" srcOrd="0" destOrd="0" parTransId="{6E5E4718-E1E8-4B50-AA8A-677855946735}" sibTransId="{57046567-27CC-435E-8D44-E2BBE0C0CB11}"/>
    <dgm:cxn modelId="{6E13E839-3A4D-4E95-A35F-68E52707F0B9}" type="presOf" srcId="{B95F57D5-D48D-4594-9389-4A54F45E1DA7}" destId="{877D8E78-E096-4D47-8BBD-BF50ABFE3D70}" srcOrd="0" destOrd="0" presId="urn:microsoft.com/office/officeart/2018/2/layout/IconLabelDescriptionList"/>
    <dgm:cxn modelId="{90BAD23A-7C43-4231-8CCD-DFC956FDE838}" type="presOf" srcId="{F6BEBD6F-7F5B-44CD-993C-EB1C5D557EBA}" destId="{73D87568-24DC-47A5-B036-24D38D4F3B80}" srcOrd="0" destOrd="1" presId="urn:microsoft.com/office/officeart/2018/2/layout/IconLabelDescriptionList"/>
    <dgm:cxn modelId="{8C1FFF5E-F42C-4205-9711-5D3E54DE2D9D}" srcId="{19850548-38CB-4A50-A0E2-84A0620C900D}" destId="{203CB647-5121-4DC5-A5F9-AB03BF99394B}" srcOrd="1" destOrd="0" parTransId="{B3D65EBD-5AA2-468D-B82D-23C418F72AB7}" sibTransId="{314776DC-D9F0-42E6-AFAB-DA6FE52A7DC9}"/>
    <dgm:cxn modelId="{710F805F-BF0D-4B53-B489-198B6541AD57}" type="presOf" srcId="{FEE48DD2-AD32-4F46-B0B8-01657A390B6F}" destId="{036E07A1-EF48-4024-87BB-1C581BCB55DA}" srcOrd="0" destOrd="0" presId="urn:microsoft.com/office/officeart/2018/2/layout/IconLabelDescriptionList"/>
    <dgm:cxn modelId="{A3547C64-D7C0-4225-A622-029A71C209FE}" type="presOf" srcId="{3D1ACEAD-41B2-494B-A5CF-3208763754BA}" destId="{036E07A1-EF48-4024-87BB-1C581BCB55DA}" srcOrd="0" destOrd="2" presId="urn:microsoft.com/office/officeart/2018/2/layout/IconLabelDescriptionList"/>
    <dgm:cxn modelId="{7BE2C746-AF9E-46A2-81D2-560B1D0BDED1}" srcId="{1D0524A3-FB15-4102-BFC9-1420C1CF7E8E}" destId="{0E1EF7C8-0CC9-461F-8014-0D8B4396A6D9}" srcOrd="3" destOrd="0" parTransId="{B4A168B3-0764-4D88-BE13-784D09C224ED}" sibTransId="{F4F4B651-7726-4615-8D12-642288C198F2}"/>
    <dgm:cxn modelId="{236C056B-C414-4139-AA79-5AAD7BB4AF9C}" type="presOf" srcId="{0E1EF7C8-0CC9-461F-8014-0D8B4396A6D9}" destId="{7A3C412B-74EC-42A1-BD8B-21D9B36AD1B6}" srcOrd="0" destOrd="0" presId="urn:microsoft.com/office/officeart/2018/2/layout/IconLabelDescriptionList"/>
    <dgm:cxn modelId="{C2A11150-BA0D-4C3E-AEBF-40BF505264C5}" srcId="{1D0524A3-FB15-4102-BFC9-1420C1CF7E8E}" destId="{4847D385-940C-4A59-9791-83C515014D7D}" srcOrd="1" destOrd="0" parTransId="{CA8E9BF3-895D-402E-A773-6EF3C3B28DFE}" sibTransId="{B6ED4510-9072-4418-8DFF-A244926D0AE7}"/>
    <dgm:cxn modelId="{93072E74-7CB8-4464-BF77-5E1674DB5A53}" type="presOf" srcId="{D83DC908-D028-4B8B-8D78-26CB633CC4F7}" destId="{877D8E78-E096-4D47-8BBD-BF50ABFE3D70}" srcOrd="0" destOrd="3" presId="urn:microsoft.com/office/officeart/2018/2/layout/IconLabelDescriptionList"/>
    <dgm:cxn modelId="{338EB176-9ACB-42A9-B67B-D0292C717B5D}" type="presOf" srcId="{AC6D3BD8-255E-4311-B5C4-CF0C96B85294}" destId="{F4CBB86B-6BC9-46ED-B5C0-EF639AF717A7}" srcOrd="0" destOrd="0" presId="urn:microsoft.com/office/officeart/2018/2/layout/IconLabelDescriptionList"/>
    <dgm:cxn modelId="{990E7E58-33E4-4025-88F5-1121EB880AE1}" type="presOf" srcId="{6CF42014-6176-4D99-AF02-9D4D77EA7488}" destId="{F4CBB86B-6BC9-46ED-B5C0-EF639AF717A7}" srcOrd="0" destOrd="2" presId="urn:microsoft.com/office/officeart/2018/2/layout/IconLabelDescriptionList"/>
    <dgm:cxn modelId="{ACE28078-FC7C-44D4-8699-8D57654ABE20}" srcId="{19850548-38CB-4A50-A0E2-84A0620C900D}" destId="{6CF42014-6176-4D99-AF02-9D4D77EA7488}" srcOrd="2" destOrd="0" parTransId="{EDF52A37-FA3B-4B79-8771-3299AC2F507B}" sibTransId="{348A296D-48A3-4453-ABC3-2F1A7CE58671}"/>
    <dgm:cxn modelId="{EDE2237B-81B8-4390-AC00-234D6395D108}" srcId="{0E1EF7C8-0CC9-461F-8014-0D8B4396A6D9}" destId="{B95F57D5-D48D-4594-9389-4A54F45E1DA7}" srcOrd="0" destOrd="0" parTransId="{EC8A6BA9-D7F0-4FA5-866F-35B874C9DAD9}" sibTransId="{417FE653-E7BA-4C8B-9B8B-D20F5704FE6B}"/>
    <dgm:cxn modelId="{7F6B827B-FB2E-4D2A-9CA0-3066567B73AD}" srcId="{4847D385-940C-4A59-9791-83C515014D7D}" destId="{D28EDB9F-DF0A-4E09-95BE-084196056D3D}" srcOrd="0" destOrd="0" parTransId="{F626F1D9-A2EE-4BA2-A795-B6554E9DC0E7}" sibTransId="{8A5A0DC2-B946-4301-8DD5-D53ED319C1D5}"/>
    <dgm:cxn modelId="{F6FF4986-9C73-4326-A57C-F21260664DC2}" type="presOf" srcId="{49870D83-A3BB-413E-8588-9485455F2A45}" destId="{877D8E78-E096-4D47-8BBD-BF50ABFE3D70}" srcOrd="0" destOrd="4" presId="urn:microsoft.com/office/officeart/2018/2/layout/IconLabelDescriptionList"/>
    <dgm:cxn modelId="{3D8E5D8B-9107-4BEB-8A86-1496E349DB48}" type="presOf" srcId="{1D0524A3-FB15-4102-BFC9-1420C1CF7E8E}" destId="{85F2EF15-02EC-40F9-99A8-A2BC829CA765}" srcOrd="0" destOrd="0" presId="urn:microsoft.com/office/officeart/2018/2/layout/IconLabelDescriptionList"/>
    <dgm:cxn modelId="{F049BD95-6754-44BF-9595-B8C6490B4CFD}" type="presOf" srcId="{D28EDB9F-DF0A-4E09-95BE-084196056D3D}" destId="{73D87568-24DC-47A5-B036-24D38D4F3B80}" srcOrd="0" destOrd="0" presId="urn:microsoft.com/office/officeart/2018/2/layout/IconLabelDescriptionList"/>
    <dgm:cxn modelId="{8617E996-258C-4113-BAF2-FC2F2D8743E1}" srcId="{645DCA91-9F15-499E-BAFD-AD9348A6ACCE}" destId="{F1FADE51-2C32-4B8D-B997-1F93E8F964A9}" srcOrd="1" destOrd="0" parTransId="{1142397C-48ED-4EC6-AB5E-E0EE0C9EED72}" sibTransId="{B173F00D-9BCB-4942-93C8-278408ECFB71}"/>
    <dgm:cxn modelId="{B1B757A2-A1EB-47E8-8E15-2D1D3D166D7A}" type="presOf" srcId="{4847D385-940C-4A59-9791-83C515014D7D}" destId="{5D893635-9525-4766-85CE-A5008A5C5E08}" srcOrd="0" destOrd="0" presId="urn:microsoft.com/office/officeart/2018/2/layout/IconLabelDescriptionList"/>
    <dgm:cxn modelId="{5795A8BB-D23A-442E-B68C-A09C52C447F1}" type="presOf" srcId="{C39C4F64-4EBA-4E09-9C39-D5D57A87657E}" destId="{73D87568-24DC-47A5-B036-24D38D4F3B80}" srcOrd="0" destOrd="2" presId="urn:microsoft.com/office/officeart/2018/2/layout/IconLabelDescriptionList"/>
    <dgm:cxn modelId="{AD032DC4-6315-4A47-8882-5883D437E07E}" type="presOf" srcId="{4318DFB5-0ED3-4484-A75D-3D58637F84C5}" destId="{877D8E78-E096-4D47-8BBD-BF50ABFE3D70}" srcOrd="0" destOrd="2" presId="urn:microsoft.com/office/officeart/2018/2/layout/IconLabelDescriptionList"/>
    <dgm:cxn modelId="{A4B0B5C4-26F1-4AEC-979D-26DA0FECFAE9}" srcId="{1D0524A3-FB15-4102-BFC9-1420C1CF7E8E}" destId="{19850548-38CB-4A50-A0E2-84A0620C900D}" srcOrd="2" destOrd="0" parTransId="{4792FC13-C714-4577-B80E-C463301F70C7}" sibTransId="{C3714643-E7B8-4756-BD87-B8F628F661FC}"/>
    <dgm:cxn modelId="{8933ACD5-8BBF-45B8-808A-5B3C8E85FF2F}" type="presOf" srcId="{203CB647-5121-4DC5-A5F9-AB03BF99394B}" destId="{F4CBB86B-6BC9-46ED-B5C0-EF639AF717A7}" srcOrd="0" destOrd="1" presId="urn:microsoft.com/office/officeart/2018/2/layout/IconLabelDescriptionList"/>
    <dgm:cxn modelId="{86659CDC-B711-468F-BBFA-B6E430D6DC4D}" type="presOf" srcId="{6F5A2AB2-D113-4555-828D-197FC1BDC252}" destId="{877D8E78-E096-4D47-8BBD-BF50ABFE3D70}" srcOrd="0" destOrd="1" presId="urn:microsoft.com/office/officeart/2018/2/layout/IconLabelDescriptionList"/>
    <dgm:cxn modelId="{D0BB5BE3-576E-4543-9F9A-B1B94A2A314F}" srcId="{4847D385-940C-4A59-9791-83C515014D7D}" destId="{C39C4F64-4EBA-4E09-9C39-D5D57A87657E}" srcOrd="2" destOrd="0" parTransId="{3A721231-6B27-41C3-BAC1-8F4158D153DF}" sibTransId="{E3345D48-9D7C-4546-9B47-0D70AA1658A9}"/>
    <dgm:cxn modelId="{76D9FCE4-99E1-4F62-A876-CEF0E47E955C}" srcId="{0E1EF7C8-0CC9-461F-8014-0D8B4396A6D9}" destId="{49870D83-A3BB-413E-8588-9485455F2A45}" srcOrd="4" destOrd="0" parTransId="{2149608B-8472-4AAE-ABD0-63C679E50C73}" sibTransId="{F41A8619-90A4-44C5-BC06-1329B2B41256}"/>
    <dgm:cxn modelId="{C4E69FEC-51B0-4B1E-AB49-C04848E98705}" srcId="{645DCA91-9F15-499E-BAFD-AD9348A6ACCE}" destId="{3D1ACEAD-41B2-494B-A5CF-3208763754BA}" srcOrd="2" destOrd="0" parTransId="{4FFD2674-FE51-46E2-911F-24B746DC97A7}" sibTransId="{3F41E4C0-2812-4B3E-860B-ACD864B5ED23}"/>
    <dgm:cxn modelId="{FCF603F2-B813-42F2-9E4D-ED7674A4513A}" srcId="{645DCA91-9F15-499E-BAFD-AD9348A6ACCE}" destId="{FEE48DD2-AD32-4F46-B0B8-01657A390B6F}" srcOrd="0" destOrd="0" parTransId="{7B4F5102-16CD-46AA-8B2E-D17396E434E9}" sibTransId="{D64E4AF6-BD7D-437A-9A1C-5C216CA3DDD6}"/>
    <dgm:cxn modelId="{072DC7F7-117D-4FA5-AC0E-EF9916B5AF60}" srcId="{1D0524A3-FB15-4102-BFC9-1420C1CF7E8E}" destId="{645DCA91-9F15-499E-BAFD-AD9348A6ACCE}" srcOrd="0" destOrd="0" parTransId="{CB175FFB-2C55-4E21-BA43-9CBF568063C0}" sibTransId="{0888AF5B-A7E7-4480-9031-3473A8BBF957}"/>
    <dgm:cxn modelId="{16658DFE-574D-40E6-A3B7-85FC0F0AE2A3}" srcId="{0E1EF7C8-0CC9-461F-8014-0D8B4396A6D9}" destId="{6F5A2AB2-D113-4555-828D-197FC1BDC252}" srcOrd="1" destOrd="0" parTransId="{C491D59D-B154-4F7B-8D15-8AC4121EABBD}" sibTransId="{864B0756-636A-49F0-A24D-466984F54BFE}"/>
    <dgm:cxn modelId="{A468EFFF-28C6-41FE-9D44-35900B1CCC27}" type="presOf" srcId="{645DCA91-9F15-499E-BAFD-AD9348A6ACCE}" destId="{4ECEA4E4-9DF0-4381-80D0-2BED318306BA}" srcOrd="0" destOrd="0" presId="urn:microsoft.com/office/officeart/2018/2/layout/IconLabelDescriptionList"/>
    <dgm:cxn modelId="{980CBD17-0BA9-4D35-B2FE-06E464E1D553}" type="presParOf" srcId="{85F2EF15-02EC-40F9-99A8-A2BC829CA765}" destId="{CEA7FDAF-A73F-4DED-88AB-47BCAB325B47}" srcOrd="0" destOrd="0" presId="urn:microsoft.com/office/officeart/2018/2/layout/IconLabelDescriptionList"/>
    <dgm:cxn modelId="{C805B883-9F3E-4212-BA1B-00D233F24397}" type="presParOf" srcId="{CEA7FDAF-A73F-4DED-88AB-47BCAB325B47}" destId="{E1941250-8A2A-41A5-86D3-BCD2DC7B1FE6}" srcOrd="0" destOrd="0" presId="urn:microsoft.com/office/officeart/2018/2/layout/IconLabelDescriptionList"/>
    <dgm:cxn modelId="{A8D47FCA-F15F-4AEB-9BBD-BE0A522EDC9B}" type="presParOf" srcId="{CEA7FDAF-A73F-4DED-88AB-47BCAB325B47}" destId="{814EFCD2-6C29-4CD4-A2C8-6B9762E7E304}" srcOrd="1" destOrd="0" presId="urn:microsoft.com/office/officeart/2018/2/layout/IconLabelDescriptionList"/>
    <dgm:cxn modelId="{6969E245-6A09-462C-AAA4-88297C5B0FD5}" type="presParOf" srcId="{CEA7FDAF-A73F-4DED-88AB-47BCAB325B47}" destId="{4ECEA4E4-9DF0-4381-80D0-2BED318306BA}" srcOrd="2" destOrd="0" presId="urn:microsoft.com/office/officeart/2018/2/layout/IconLabelDescriptionList"/>
    <dgm:cxn modelId="{7CECFB35-27B2-49C0-8686-E320D10E7E2B}" type="presParOf" srcId="{CEA7FDAF-A73F-4DED-88AB-47BCAB325B47}" destId="{D1ED09C9-F079-415F-BC39-08C006F7CBE7}" srcOrd="3" destOrd="0" presId="urn:microsoft.com/office/officeart/2018/2/layout/IconLabelDescriptionList"/>
    <dgm:cxn modelId="{6C0C303D-F600-4169-8795-C9F28187FC9C}" type="presParOf" srcId="{CEA7FDAF-A73F-4DED-88AB-47BCAB325B47}" destId="{036E07A1-EF48-4024-87BB-1C581BCB55DA}" srcOrd="4" destOrd="0" presId="urn:microsoft.com/office/officeart/2018/2/layout/IconLabelDescriptionList"/>
    <dgm:cxn modelId="{40DC4B1D-83DB-414E-8C12-D3CC6F12FB2E}" type="presParOf" srcId="{85F2EF15-02EC-40F9-99A8-A2BC829CA765}" destId="{7E99AF54-DBA0-495E-A044-93DD48CA65E1}" srcOrd="1" destOrd="0" presId="urn:microsoft.com/office/officeart/2018/2/layout/IconLabelDescriptionList"/>
    <dgm:cxn modelId="{EC8C8763-62DA-433E-8116-7C5F214329B8}" type="presParOf" srcId="{85F2EF15-02EC-40F9-99A8-A2BC829CA765}" destId="{428D661B-CB06-4F77-9B49-B0168D338001}" srcOrd="2" destOrd="0" presId="urn:microsoft.com/office/officeart/2018/2/layout/IconLabelDescriptionList"/>
    <dgm:cxn modelId="{41C7B683-DE9A-4259-A17E-6DEC2E9416C1}" type="presParOf" srcId="{428D661B-CB06-4F77-9B49-B0168D338001}" destId="{5B8DAB00-D01E-4818-BC50-CE4FEB8E524F}" srcOrd="0" destOrd="0" presId="urn:microsoft.com/office/officeart/2018/2/layout/IconLabelDescriptionList"/>
    <dgm:cxn modelId="{BFFD225A-A15A-44B8-A319-9D0D8BF511A8}" type="presParOf" srcId="{428D661B-CB06-4F77-9B49-B0168D338001}" destId="{0B3F8993-5423-465D-A694-490C3C05F865}" srcOrd="1" destOrd="0" presId="urn:microsoft.com/office/officeart/2018/2/layout/IconLabelDescriptionList"/>
    <dgm:cxn modelId="{97112018-29BB-4FBC-A52A-9559376F8BA7}" type="presParOf" srcId="{428D661B-CB06-4F77-9B49-B0168D338001}" destId="{5D893635-9525-4766-85CE-A5008A5C5E08}" srcOrd="2" destOrd="0" presId="urn:microsoft.com/office/officeart/2018/2/layout/IconLabelDescriptionList"/>
    <dgm:cxn modelId="{C0B9CBC4-FCC7-416B-B089-4ADBD9C5DA05}" type="presParOf" srcId="{428D661B-CB06-4F77-9B49-B0168D338001}" destId="{44F5E445-0666-491F-BE92-3FFAE0015F0E}" srcOrd="3" destOrd="0" presId="urn:microsoft.com/office/officeart/2018/2/layout/IconLabelDescriptionList"/>
    <dgm:cxn modelId="{125F93A2-4CFF-4A96-B7C4-A6E70EFA76AD}" type="presParOf" srcId="{428D661B-CB06-4F77-9B49-B0168D338001}" destId="{73D87568-24DC-47A5-B036-24D38D4F3B80}" srcOrd="4" destOrd="0" presId="urn:microsoft.com/office/officeart/2018/2/layout/IconLabelDescriptionList"/>
    <dgm:cxn modelId="{545761DC-C140-4E52-86A1-1647EF4ADAA2}" type="presParOf" srcId="{85F2EF15-02EC-40F9-99A8-A2BC829CA765}" destId="{394B3449-4AAC-4DD1-8A0C-F094A80E6301}" srcOrd="3" destOrd="0" presId="urn:microsoft.com/office/officeart/2018/2/layout/IconLabelDescriptionList"/>
    <dgm:cxn modelId="{C9D31172-0A50-4732-9F76-493F3A126A9A}" type="presParOf" srcId="{85F2EF15-02EC-40F9-99A8-A2BC829CA765}" destId="{E0E18586-742D-4AE0-9FCE-086F679DDE5A}" srcOrd="4" destOrd="0" presId="urn:microsoft.com/office/officeart/2018/2/layout/IconLabelDescriptionList"/>
    <dgm:cxn modelId="{98157E3D-E829-457F-A391-7CEA48B97361}" type="presParOf" srcId="{E0E18586-742D-4AE0-9FCE-086F679DDE5A}" destId="{A6AAF67D-3890-4651-8B30-60744591BE90}" srcOrd="0" destOrd="0" presId="urn:microsoft.com/office/officeart/2018/2/layout/IconLabelDescriptionList"/>
    <dgm:cxn modelId="{170C2E7D-1E63-4AE1-A271-05E1048397A0}" type="presParOf" srcId="{E0E18586-742D-4AE0-9FCE-086F679DDE5A}" destId="{DBA304A3-EE13-4F17-9E80-2BBB4E95A6CD}" srcOrd="1" destOrd="0" presId="urn:microsoft.com/office/officeart/2018/2/layout/IconLabelDescriptionList"/>
    <dgm:cxn modelId="{4591906D-9A1F-4DDE-B928-DD1E20B98873}" type="presParOf" srcId="{E0E18586-742D-4AE0-9FCE-086F679DDE5A}" destId="{D23F2FF3-EC4C-4D0B-A460-9DA9DB6ECEE0}" srcOrd="2" destOrd="0" presId="urn:microsoft.com/office/officeart/2018/2/layout/IconLabelDescriptionList"/>
    <dgm:cxn modelId="{C4B0B0A0-D728-410D-859D-CD7C4337C74D}" type="presParOf" srcId="{E0E18586-742D-4AE0-9FCE-086F679DDE5A}" destId="{ABD1AB71-2B44-4EE0-BBD3-2CB632F2257D}" srcOrd="3" destOrd="0" presId="urn:microsoft.com/office/officeart/2018/2/layout/IconLabelDescriptionList"/>
    <dgm:cxn modelId="{7226BF33-342D-46E1-B11A-B18E167C16BF}" type="presParOf" srcId="{E0E18586-742D-4AE0-9FCE-086F679DDE5A}" destId="{F4CBB86B-6BC9-46ED-B5C0-EF639AF717A7}" srcOrd="4" destOrd="0" presId="urn:microsoft.com/office/officeart/2018/2/layout/IconLabelDescriptionList"/>
    <dgm:cxn modelId="{DBA0EFA0-6116-48EE-9F07-81363104DC79}" type="presParOf" srcId="{85F2EF15-02EC-40F9-99A8-A2BC829CA765}" destId="{B3A6C71A-FFBB-484A-B04A-DAEAB2F51CF7}" srcOrd="5" destOrd="0" presId="urn:microsoft.com/office/officeart/2018/2/layout/IconLabelDescriptionList"/>
    <dgm:cxn modelId="{DCFD384D-F50E-48AA-A301-4A0ABDC3D5AC}" type="presParOf" srcId="{85F2EF15-02EC-40F9-99A8-A2BC829CA765}" destId="{13791335-F601-45B7-9525-BF12549FCFBD}" srcOrd="6" destOrd="0" presId="urn:microsoft.com/office/officeart/2018/2/layout/IconLabelDescriptionList"/>
    <dgm:cxn modelId="{17A13431-D036-4986-83F0-C9D2A623FBCA}" type="presParOf" srcId="{13791335-F601-45B7-9525-BF12549FCFBD}" destId="{1FF49BD8-7E6D-44FD-99E0-9DAE8846A3F6}" srcOrd="0" destOrd="0" presId="urn:microsoft.com/office/officeart/2018/2/layout/IconLabelDescriptionList"/>
    <dgm:cxn modelId="{21608245-03B7-4744-8990-56F7B6F2F406}" type="presParOf" srcId="{13791335-F601-45B7-9525-BF12549FCFBD}" destId="{08564DC9-D150-4E0F-A8CF-65EB7D8C3DA6}" srcOrd="1" destOrd="0" presId="urn:microsoft.com/office/officeart/2018/2/layout/IconLabelDescriptionList"/>
    <dgm:cxn modelId="{2FBA166C-81F5-4CFC-8079-5E6265FCFC82}" type="presParOf" srcId="{13791335-F601-45B7-9525-BF12549FCFBD}" destId="{7A3C412B-74EC-42A1-BD8B-21D9B36AD1B6}" srcOrd="2" destOrd="0" presId="urn:microsoft.com/office/officeart/2018/2/layout/IconLabelDescriptionList"/>
    <dgm:cxn modelId="{5EF6CA34-CDF0-43C7-B140-CB53278A3730}" type="presParOf" srcId="{13791335-F601-45B7-9525-BF12549FCFBD}" destId="{B7C32413-3113-4CFD-B533-0CEE87EF4519}" srcOrd="3" destOrd="0" presId="urn:microsoft.com/office/officeart/2018/2/layout/IconLabelDescriptionList"/>
    <dgm:cxn modelId="{6357DC0E-2AF4-4F5E-9319-3024DF10193E}" type="presParOf" srcId="{13791335-F601-45B7-9525-BF12549FCFBD}" destId="{877D8E78-E096-4D47-8BBD-BF50ABFE3D7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41250-8A2A-41A5-86D3-BCD2DC7B1FE6}">
      <dsp:nvSpPr>
        <dsp:cNvPr id="0" name=""/>
        <dsp:cNvSpPr/>
      </dsp:nvSpPr>
      <dsp:spPr>
        <a:xfrm>
          <a:off x="7917" y="450581"/>
          <a:ext cx="637989" cy="63798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EA4E4-9DF0-4381-80D0-2BED318306BA}">
      <dsp:nvSpPr>
        <dsp:cNvPr id="0" name=""/>
        <dsp:cNvSpPr/>
      </dsp:nvSpPr>
      <dsp:spPr>
        <a:xfrm>
          <a:off x="7917" y="1205715"/>
          <a:ext cx="1822827" cy="27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What is it? </a:t>
          </a:r>
        </a:p>
      </dsp:txBody>
      <dsp:txXfrm>
        <a:off x="7917" y="1205715"/>
        <a:ext cx="1822827" cy="273424"/>
      </dsp:txXfrm>
    </dsp:sp>
    <dsp:sp modelId="{036E07A1-EF48-4024-87BB-1C581BCB55DA}">
      <dsp:nvSpPr>
        <dsp:cNvPr id="0" name=""/>
        <dsp:cNvSpPr/>
      </dsp:nvSpPr>
      <dsp:spPr>
        <a:xfrm>
          <a:off x="7917" y="1533625"/>
          <a:ext cx="1822827" cy="164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PowerShell built on .NET Core 3.1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Long-term servicing for ~3 years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Improved performance</a:t>
          </a:r>
          <a:endParaRPr lang="en-US" sz="1100" kern="1200" dirty="0"/>
        </a:p>
      </dsp:txBody>
      <dsp:txXfrm>
        <a:off x="7917" y="1533625"/>
        <a:ext cx="1822827" cy="1641246"/>
      </dsp:txXfrm>
    </dsp:sp>
    <dsp:sp modelId="{5B8DAB00-D01E-4818-BC50-CE4FEB8E524F}">
      <dsp:nvSpPr>
        <dsp:cNvPr id="0" name=""/>
        <dsp:cNvSpPr/>
      </dsp:nvSpPr>
      <dsp:spPr>
        <a:xfrm>
          <a:off x="2149739" y="450581"/>
          <a:ext cx="637989" cy="6379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93635-9525-4766-85CE-A5008A5C5E08}">
      <dsp:nvSpPr>
        <dsp:cNvPr id="0" name=""/>
        <dsp:cNvSpPr/>
      </dsp:nvSpPr>
      <dsp:spPr>
        <a:xfrm>
          <a:off x="2149739" y="1205715"/>
          <a:ext cx="1822827" cy="27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New scenarios</a:t>
          </a:r>
        </a:p>
      </dsp:txBody>
      <dsp:txXfrm>
        <a:off x="2149739" y="1205715"/>
        <a:ext cx="1822827" cy="273424"/>
      </dsp:txXfrm>
    </dsp:sp>
    <dsp:sp modelId="{73D87568-24DC-47A5-B036-24D38D4F3B80}">
      <dsp:nvSpPr>
        <dsp:cNvPr id="0" name=""/>
        <dsp:cNvSpPr/>
      </dsp:nvSpPr>
      <dsp:spPr>
        <a:xfrm>
          <a:off x="2149739" y="1533625"/>
          <a:ext cx="1822827" cy="164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Secret / credential management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>
              <a:latin typeface="Consolas" panose="020B0609020204030204" pitchFamily="49" charset="0"/>
            </a:rPr>
            <a:t>Invoke-</a:t>
          </a:r>
          <a:r>
            <a:rPr lang="en-US" sz="1100" kern="1200" baseline="0" dirty="0" err="1">
              <a:latin typeface="Consolas" panose="020B0609020204030204" pitchFamily="49" charset="0"/>
            </a:rPr>
            <a:t>DscResource</a:t>
          </a:r>
          <a:endParaRPr lang="en-US" sz="1100" kern="1200" dirty="0">
            <a:latin typeface="Consolas" panose="020B0609020204030204" pitchFamily="49" charset="0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 err="1">
              <a:latin typeface="Consolas" panose="020B0609020204030204" pitchFamily="49" charset="0"/>
            </a:rPr>
            <a:t>ForEach</a:t>
          </a:r>
          <a:r>
            <a:rPr lang="en-US" sz="1100" kern="1200" baseline="0" dirty="0">
              <a:latin typeface="Consolas" panose="020B0609020204030204" pitchFamily="49" charset="0"/>
            </a:rPr>
            <a:t>-Object -Parallel</a:t>
          </a:r>
          <a:endParaRPr lang="en-US" sz="1100" kern="1200" dirty="0">
            <a:latin typeface="Consolas" panose="020B0609020204030204" pitchFamily="49" charset="0"/>
          </a:endParaRPr>
        </a:p>
      </dsp:txBody>
      <dsp:txXfrm>
        <a:off x="2149739" y="1533625"/>
        <a:ext cx="1822827" cy="1641246"/>
      </dsp:txXfrm>
    </dsp:sp>
    <dsp:sp modelId="{A6AAF67D-3890-4651-8B30-60744591BE90}">
      <dsp:nvSpPr>
        <dsp:cNvPr id="0" name=""/>
        <dsp:cNvSpPr/>
      </dsp:nvSpPr>
      <dsp:spPr>
        <a:xfrm>
          <a:off x="4303007" y="450581"/>
          <a:ext cx="637989" cy="6379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F2FF3-EC4C-4D0B-A460-9DA9DB6ECEE0}">
      <dsp:nvSpPr>
        <dsp:cNvPr id="0" name=""/>
        <dsp:cNvSpPr/>
      </dsp:nvSpPr>
      <dsp:spPr>
        <a:xfrm>
          <a:off x="4291561" y="1205715"/>
          <a:ext cx="1822827" cy="27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Windows compatibility</a:t>
          </a:r>
        </a:p>
      </dsp:txBody>
      <dsp:txXfrm>
        <a:off x="4291561" y="1205715"/>
        <a:ext cx="1822827" cy="273424"/>
      </dsp:txXfrm>
    </dsp:sp>
    <dsp:sp modelId="{F4CBB86B-6BC9-46ED-B5C0-EF639AF717A7}">
      <dsp:nvSpPr>
        <dsp:cNvPr id="0" name=""/>
        <dsp:cNvSpPr/>
      </dsp:nvSpPr>
      <dsp:spPr>
        <a:xfrm>
          <a:off x="4291561" y="1533625"/>
          <a:ext cx="1822827" cy="164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Better backwards compatibility with Windows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Windows PowerShell wrapper for Import-Module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Group Policy support</a:t>
          </a:r>
          <a:endParaRPr lang="en-US" sz="1100" kern="1200" dirty="0"/>
        </a:p>
      </dsp:txBody>
      <dsp:txXfrm>
        <a:off x="4291561" y="1533625"/>
        <a:ext cx="1822827" cy="1641246"/>
      </dsp:txXfrm>
    </dsp:sp>
    <dsp:sp modelId="{1FF49BD8-7E6D-44FD-99E0-9DAE8846A3F6}">
      <dsp:nvSpPr>
        <dsp:cNvPr id="0" name=""/>
        <dsp:cNvSpPr/>
      </dsp:nvSpPr>
      <dsp:spPr>
        <a:xfrm>
          <a:off x="6433384" y="450581"/>
          <a:ext cx="637989" cy="63798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C412B-74EC-42A1-BD8B-21D9B36AD1B6}">
      <dsp:nvSpPr>
        <dsp:cNvPr id="0" name=""/>
        <dsp:cNvSpPr/>
      </dsp:nvSpPr>
      <dsp:spPr>
        <a:xfrm>
          <a:off x="6433384" y="1205715"/>
          <a:ext cx="1822827" cy="27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Delighters</a:t>
          </a:r>
        </a:p>
      </dsp:txBody>
      <dsp:txXfrm>
        <a:off x="6433384" y="1205715"/>
        <a:ext cx="1822827" cy="273424"/>
      </dsp:txXfrm>
    </dsp:sp>
    <dsp:sp modelId="{877D8E78-E096-4D47-8BBD-BF50ABFE3D70}">
      <dsp:nvSpPr>
        <dsp:cNvPr id="0" name=""/>
        <dsp:cNvSpPr/>
      </dsp:nvSpPr>
      <dsp:spPr>
        <a:xfrm>
          <a:off x="6433384" y="1533625"/>
          <a:ext cx="1822827" cy="164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New error views and Get-Error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New version notification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Ternary operator ( </a:t>
          </a:r>
          <a:r>
            <a:rPr lang="en-US" sz="1100" kern="1200" baseline="0" dirty="0">
              <a:latin typeface="Consolas" panose="020B0609020204030204" pitchFamily="49" charset="0"/>
            </a:rPr>
            <a:t>a ? b : c</a:t>
          </a:r>
          <a:r>
            <a:rPr lang="en-US" sz="1100" kern="1200" baseline="0" dirty="0"/>
            <a:t> )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Pipeline chain operators</a:t>
          </a:r>
          <a:br>
            <a:rPr lang="en-US" sz="1100" kern="1200" baseline="0" dirty="0"/>
          </a:br>
          <a:r>
            <a:rPr lang="en-US" sz="1100" kern="1200" baseline="0" dirty="0"/>
            <a:t>( </a:t>
          </a:r>
          <a:r>
            <a:rPr lang="en-US" sz="1100" kern="1200" baseline="0" dirty="0">
              <a:latin typeface="Consolas" panose="020B0609020204030204" pitchFamily="49" charset="0"/>
            </a:rPr>
            <a:t>|| and &amp;&amp; </a:t>
          </a:r>
          <a:r>
            <a:rPr lang="en-US" sz="1100" kern="1200" baseline="0" dirty="0"/>
            <a:t>)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Null conditional operators </a:t>
          </a:r>
          <a:br>
            <a:rPr lang="en-US" sz="1100" kern="1200" baseline="0" dirty="0"/>
          </a:br>
          <a:r>
            <a:rPr lang="en-US" sz="1100" kern="1200" baseline="0" dirty="0"/>
            <a:t>( </a:t>
          </a:r>
          <a:r>
            <a:rPr lang="en-US" sz="1100" kern="1200" baseline="0" dirty="0">
              <a:latin typeface="Consolas" panose="020B0609020204030204" pitchFamily="49" charset="0"/>
            </a:rPr>
            <a:t>?? and ??=</a:t>
          </a:r>
          <a:r>
            <a:rPr lang="en-US" sz="1100" kern="1200" baseline="0" dirty="0"/>
            <a:t> )</a:t>
          </a:r>
          <a:endParaRPr lang="en-US" sz="1100" kern="1200" dirty="0"/>
        </a:p>
      </dsp:txBody>
      <dsp:txXfrm>
        <a:off x="6433384" y="1533625"/>
        <a:ext cx="1822827" cy="1641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A84D-A50C-462A-A76F-EF429BD955C2}" type="datetimeFigureOut">
              <a:rPr lang="de-CH" smtClean="0"/>
              <a:t>07.07.2020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4702F-5E2A-4E23-A276-899C753A715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0200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AC08-4B83-4007-AD8C-3327B426147E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6870B-36E6-45AA-AB02-E2A09D4A322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1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6870B-36E6-45AA-AB02-E2A09D4A32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9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6870B-36E6-45AA-AB02-E2A09D4A3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1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7/7/2020 7:40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70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https://devblogs.microsoft.com/powershell/powershell-7-1-team-investments-and-preview-1-release/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6870B-36E6-45AA-AB02-E2A09D4A32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2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Fragen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Foreach</a:t>
            </a:r>
            <a:r>
              <a:rPr lang="en-GB" baseline="0" dirty="0"/>
              <a:t> ($i in $is) hat </a:t>
            </a:r>
            <a:r>
              <a:rPr lang="en-GB" baseline="0" dirty="0" err="1"/>
              <a:t>kein</a:t>
            </a:r>
            <a:r>
              <a:rPr lang="en-GB" baseline="0" dirty="0"/>
              <a:t> </a:t>
            </a:r>
            <a:r>
              <a:rPr lang="en-GB" baseline="0" dirty="0" err="1"/>
              <a:t>prallel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6870B-36E6-45AA-AB02-E2A09D4A32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9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7"/>
          <p:cNvSpPr/>
          <p:nvPr userDrawn="1"/>
        </p:nvSpPr>
        <p:spPr>
          <a:xfrm>
            <a:off x="-76200" y="2664857"/>
            <a:ext cx="5187142" cy="1295400"/>
          </a:xfrm>
          <a:prstGeom prst="rect">
            <a:avLst/>
          </a:prstGeom>
          <a:solidFill>
            <a:srgbClr val="22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" name="Rechteck 7"/>
          <p:cNvSpPr/>
          <p:nvPr userDrawn="1"/>
        </p:nvSpPr>
        <p:spPr>
          <a:xfrm>
            <a:off x="-76200" y="1276350"/>
            <a:ext cx="9296400" cy="1295400"/>
          </a:xfrm>
          <a:prstGeom prst="rect">
            <a:avLst/>
          </a:prstGeom>
          <a:solidFill>
            <a:srgbClr val="E1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33399" y="1365250"/>
            <a:ext cx="8077201" cy="11210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Title 1</a:t>
            </a:r>
            <a:br>
              <a:rPr lang="de-DE" dirty="0"/>
            </a:br>
            <a:r>
              <a:rPr lang="de-DE" dirty="0"/>
              <a:t>Title 2</a:t>
            </a:r>
            <a:endParaRPr lang="de-CH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2743200"/>
            <a:ext cx="4343401" cy="1143000"/>
          </a:xfr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de-CH" dirty="0"/>
              <a:t>Speaker Details</a:t>
            </a:r>
          </a:p>
        </p:txBody>
      </p:sp>
      <p:pic>
        <p:nvPicPr>
          <p:cNvPr id="3" name="Grafik 2" descr="Ein Bild, das Flasche, Schild, rot, sitzend enthält.&#10;&#10;Automatisch generierte Beschreibung">
            <a:extLst>
              <a:ext uri="{FF2B5EF4-FFF2-40B4-BE49-F238E27FC236}">
                <a16:creationId xmlns:a16="http://schemas.microsoft.com/office/drawing/2014/main" id="{6EE8873E-21A1-4754-897B-559D927FFB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218318"/>
            <a:ext cx="4666498" cy="85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61442"/>
            <a:ext cx="8642350" cy="85725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200150"/>
            <a:ext cx="8642350" cy="38198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676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61442"/>
            <a:ext cx="8642350" cy="85725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711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61442"/>
            <a:ext cx="4016375" cy="85725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200150"/>
            <a:ext cx="4244975" cy="38198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48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6200" y="1276350"/>
            <a:ext cx="9296400" cy="1295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33399" y="1365250"/>
            <a:ext cx="8077201" cy="11210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Title 1</a:t>
            </a:r>
            <a:br>
              <a:rPr lang="de-DE" dirty="0"/>
            </a:br>
            <a:r>
              <a:rPr lang="de-DE" dirty="0"/>
              <a:t>Title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766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4833"/>
            <a:ext cx="6858000" cy="4154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700" spc="-38" baseline="0">
                <a:solidFill>
                  <a:srgbClr val="D83B0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971800"/>
            <a:ext cx="6858000" cy="25391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E582958-B9FC-45CD-B97B-46119EB37E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150" y="4512564"/>
            <a:ext cx="4135374" cy="230833"/>
          </a:xfrm>
          <a:noFill/>
        </p:spPr>
        <p:txBody>
          <a:bodyPr wrap="square"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3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F28077D6-7EB1-4B7E-84A0-48374B645B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65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8150" y="1076325"/>
            <a:ext cx="8264129" cy="3625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94707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0825" y="161442"/>
            <a:ext cx="8642350" cy="857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0825" y="1200150"/>
            <a:ext cx="8642350" cy="38198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111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221F1F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355600" indent="-355600" algn="l" defTabSz="914400" rtl="0" eaLnBrk="1" latinLnBrk="0" hangingPunct="1">
        <a:spcBef>
          <a:spcPct val="20000"/>
        </a:spcBef>
        <a:buFont typeface="Symbol" pitchFamily="18" charset="2"/>
        <a:buChar char="-"/>
        <a:defRPr sz="2600" kern="1200">
          <a:solidFill>
            <a:srgbClr val="221F1F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  <a:lvl2pPr marL="719138" indent="-363538" algn="l" defTabSz="914400" rtl="0" eaLnBrk="1" latinLnBrk="0" hangingPunct="1">
        <a:spcBef>
          <a:spcPct val="20000"/>
        </a:spcBef>
        <a:buFont typeface="Symbol" pitchFamily="18" charset="2"/>
        <a:buChar char="-"/>
        <a:defRPr sz="2400" kern="1200">
          <a:solidFill>
            <a:srgbClr val="221F1F"/>
          </a:solidFill>
          <a:latin typeface="Segoe UI Light" pitchFamily="34" charset="0"/>
          <a:ea typeface="Segoe UI" pitchFamily="34" charset="0"/>
          <a:cs typeface="Segoe UI" pitchFamily="34" charset="0"/>
        </a:defRPr>
      </a:lvl2pPr>
      <a:lvl3pPr marL="1074738" indent="-35560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rgbClr val="221F1F"/>
          </a:solidFill>
          <a:latin typeface="Segoe UI Light" pitchFamily="34" charset="0"/>
          <a:ea typeface="Segoe UI" pitchFamily="34" charset="0"/>
          <a:cs typeface="Segoe UI" pitchFamily="34" charset="0"/>
        </a:defRPr>
      </a:lvl3pPr>
      <a:lvl4pPr marL="1436688" indent="-36195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rgbClr val="221F1F"/>
          </a:solidFill>
          <a:latin typeface="Segoe UI Light" pitchFamily="34" charset="0"/>
          <a:ea typeface="Segoe UI" pitchFamily="34" charset="0"/>
          <a:cs typeface="Segoe UI" pitchFamily="34" charset="0"/>
        </a:defRPr>
      </a:lvl4pPr>
      <a:lvl5pPr marL="1793875" indent="-357188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rgbClr val="221F1F"/>
          </a:solidFill>
          <a:latin typeface="Segoe UI Light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PowerShell 7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de-DE" sz="2800" dirty="0"/>
              <a:t>Neue Features die es bei PowerShell noch nie gab!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2743200"/>
            <a:ext cx="4943473" cy="1143000"/>
          </a:xfrm>
        </p:spPr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Patrick Wahlmüller</a:t>
            </a:r>
          </a:p>
          <a:p>
            <a:r>
              <a:rPr lang="de-CH" sz="1200" dirty="0">
                <a:solidFill>
                  <a:schemeClr val="bg1"/>
                </a:solidFill>
              </a:rPr>
              <a:t>PowerShell </a:t>
            </a:r>
            <a:r>
              <a:rPr lang="de-CH" sz="1200" dirty="0" err="1">
                <a:solidFill>
                  <a:schemeClr val="bg1"/>
                </a:solidFill>
              </a:rPr>
              <a:t>UserGroup</a:t>
            </a:r>
            <a:r>
              <a:rPr lang="de-CH" sz="1200" dirty="0">
                <a:solidFill>
                  <a:schemeClr val="bg1"/>
                </a:solidFill>
              </a:rPr>
              <a:t> Austria</a:t>
            </a:r>
          </a:p>
          <a:p>
            <a:r>
              <a:rPr lang="de-CH" sz="1200" dirty="0" err="1">
                <a:solidFill>
                  <a:schemeClr val="bg1"/>
                </a:solidFill>
              </a:rPr>
              <a:t>ExpertsLiveAT</a:t>
            </a:r>
            <a:endParaRPr lang="de-CH" sz="1200" dirty="0">
              <a:solidFill>
                <a:schemeClr val="bg1"/>
              </a:solidFill>
            </a:endParaRPr>
          </a:p>
          <a:p>
            <a:r>
              <a:rPr lang="de-CH" sz="1200" dirty="0">
                <a:solidFill>
                  <a:schemeClr val="bg1"/>
                </a:solidFill>
              </a:rPr>
              <a:t>PowerShell MVP</a:t>
            </a:r>
          </a:p>
          <a:p>
            <a:r>
              <a:rPr lang="de-CH" sz="1200" dirty="0">
                <a:solidFill>
                  <a:schemeClr val="bg1"/>
                </a:solidFill>
              </a:rPr>
              <a:t>@pwahlmueller</a:t>
            </a:r>
          </a:p>
        </p:txBody>
      </p:sp>
    </p:spTree>
    <p:extLst>
      <p:ext uri="{BB962C8B-B14F-4D97-AF65-F5344CB8AC3E}">
        <p14:creationId xmlns:p14="http://schemas.microsoft.com/office/powerpoint/2010/main" val="304937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D66AE-63AF-4412-8FF6-BABD12E2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 dirty="0"/>
              <a:t>Powershell</a:t>
            </a:r>
            <a:r>
              <a:rPr lang="de-AT" baseline="0" dirty="0"/>
              <a:t> 7.1 – Part 2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B8562D-9105-48B0-90DD-EC34A1F2EE7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AT" dirty="0"/>
              <a:t>Installation and Update</a:t>
            </a:r>
          </a:p>
          <a:p>
            <a:r>
              <a:rPr lang="de-AT" dirty="0"/>
              <a:t>(native) Shell </a:t>
            </a:r>
            <a:r>
              <a:rPr lang="de-AT" dirty="0" err="1"/>
              <a:t>Improvements</a:t>
            </a:r>
            <a:endParaRPr lang="de-AT" dirty="0"/>
          </a:p>
          <a:p>
            <a:r>
              <a:rPr lang="de-AT" dirty="0"/>
              <a:t>Interactive User Experience</a:t>
            </a:r>
          </a:p>
          <a:p>
            <a:r>
              <a:rPr lang="de-AT" dirty="0"/>
              <a:t>Minimal PowerShell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5010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75454-BD55-4BD1-AA56-921A13E1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Contribute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9AF30A-E485-4C96-BB22-C23042E83591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dirty="0"/>
              <a:t>Was hindert dich PS7 zu verwenden</a:t>
            </a:r>
          </a:p>
          <a:p>
            <a:r>
              <a:rPr lang="de-DE" dirty="0"/>
              <a:t>Community</a:t>
            </a:r>
            <a:r>
              <a:rPr lang="de-DE" baseline="0" dirty="0"/>
              <a:t> Calls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2405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Slide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2743200"/>
            <a:ext cx="4943473" cy="1143000"/>
          </a:xfrm>
        </p:spPr>
        <p:txBody>
          <a:bodyPr/>
          <a:lstStyle/>
          <a:p>
            <a:r>
              <a:rPr lang="de-CH" dirty="0"/>
              <a:t>                                                </a:t>
            </a:r>
            <a:r>
              <a:rPr lang="de-AT" dirty="0"/>
              <a:t>Speaker 2</a:t>
            </a:r>
            <a:endParaRPr lang="de-CH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-1" y="2713990"/>
            <a:ext cx="2438401" cy="1143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1600" kern="1200" baseline="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19138" indent="-363538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4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074738" indent="-355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436688" indent="-3619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1793875" indent="-357188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Patrick Wahlmueller</a:t>
            </a:r>
          </a:p>
        </p:txBody>
      </p:sp>
    </p:spTree>
    <p:extLst>
      <p:ext uri="{BB962C8B-B14F-4D97-AF65-F5344CB8AC3E}">
        <p14:creationId xmlns:p14="http://schemas.microsoft.com/office/powerpoint/2010/main" val="358290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42998-EA94-4FA2-A6F3-9EB067C2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819336"/>
            <a:ext cx="6858000" cy="830997"/>
          </a:xfrm>
        </p:spPr>
        <p:txBody>
          <a:bodyPr/>
          <a:lstStyle/>
          <a:p>
            <a:r>
              <a:rPr lang="en-US" sz="5400" dirty="0">
                <a:solidFill>
                  <a:srgbClr val="1F2731"/>
                </a:solidFill>
              </a:rPr>
              <a:t>PowerShell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8C36C-D184-4AF5-92D2-A0DBD6B7A8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971800"/>
            <a:ext cx="5426808" cy="1154162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3000" dirty="0">
                <a:cs typeface="Segoe UI"/>
              </a:rPr>
              <a:t>Released: March 4</a:t>
            </a:r>
            <a:r>
              <a:rPr lang="en-US" sz="3000" baseline="30000" dirty="0">
                <a:cs typeface="Segoe UI"/>
              </a:rPr>
              <a:t>th</a:t>
            </a:r>
            <a:r>
              <a:rPr lang="en-US" sz="3000" dirty="0">
                <a:cs typeface="Segoe UI"/>
              </a:rPr>
              <a:t> 2020</a:t>
            </a:r>
          </a:p>
          <a:p>
            <a:r>
              <a:rPr lang="en-US" sz="1500" dirty="0"/>
              <a:t>PowerShell Team, Microsoft</a:t>
            </a:r>
          </a:p>
          <a:p>
            <a:endParaRPr lang="en-US" sz="1500" dirty="0"/>
          </a:p>
          <a:p>
            <a:r>
              <a:rPr lang="en-US" sz="1500" dirty="0"/>
              <a:t>PS7.1 Preview 5: July 6</a:t>
            </a:r>
            <a:r>
              <a:rPr lang="en-US" sz="1500" baseline="30000" dirty="0"/>
              <a:t>ht</a:t>
            </a:r>
            <a:r>
              <a:rPr lang="en-US" sz="1500" dirty="0"/>
              <a:t> 2020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B638EC1-8537-4344-B6F6-162222AFBE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332" t="17547" r="36040" b="25566"/>
          <a:stretch/>
        </p:blipFill>
        <p:spPr>
          <a:xfrm>
            <a:off x="5659959" y="953987"/>
            <a:ext cx="2700837" cy="42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4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PowerShell 7</a:t>
            </a:r>
          </a:p>
        </p:txBody>
      </p:sp>
      <p:graphicFrame>
        <p:nvGraphicFramePr>
          <p:cNvPr id="19" name="Text Placeholder 5">
            <a:extLst>
              <a:ext uri="{FF2B5EF4-FFF2-40B4-BE49-F238E27FC236}">
                <a16:creationId xmlns:a16="http://schemas.microsoft.com/office/drawing/2014/main" id="{5925C71D-8F76-4B00-BC06-D7A2C7FB1ED6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438150" y="1076325"/>
          <a:ext cx="8264129" cy="3625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554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gm="http://schemas.openxmlformats.org/drawingml/2006/diagram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941250-8A2A-41A5-86D3-BCD2DC7B1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ECEA4E4-9DF0-4381-80D0-2BED31830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036E07A1-EF48-4024-87BB-1C581BCB5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B8DAB00-D01E-4818-BC50-CE4FEB8E52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D893635-9525-4766-85CE-A5008A5C5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3D87568-24DC-47A5-B036-24D38D4F3B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6AAF67D-3890-4651-8B30-60744591B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23F2FF3-EC4C-4D0B-A460-9DA9DB6EC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4CBB86B-6BC9-46ED-B5C0-EF639AF717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FF49BD8-7E6D-44FD-99E0-9DAE8846A3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A3C412B-74EC-42A1-BD8B-21D9B36AD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77D8E78-E096-4D47-8BBD-BF50ABF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Neue </a:t>
            </a:r>
            <a:r>
              <a:rPr lang="en-GB" dirty="0" err="1"/>
              <a:t>Operatoren</a:t>
            </a:r>
            <a:endParaRPr lang="en-GB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2895257-882B-4F1F-A6DD-6E4549400AF1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Ternary ( </a:t>
            </a:r>
            <a:r>
              <a:rPr lang="en-US" dirty="0">
                <a:latin typeface="Consolas" panose="020B0609020204030204" pitchFamily="49" charset="0"/>
              </a:rPr>
              <a:t>a ? b : c</a:t>
            </a:r>
            <a:r>
              <a:rPr lang="en-US" dirty="0"/>
              <a:t> )</a:t>
            </a:r>
          </a:p>
          <a:p>
            <a:r>
              <a:rPr lang="en-US" dirty="0"/>
              <a:t>Pipeline chain (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 )</a:t>
            </a:r>
          </a:p>
          <a:p>
            <a:r>
              <a:rPr lang="en-US" dirty="0"/>
              <a:t>Null-coalescing ( </a:t>
            </a:r>
            <a:r>
              <a:rPr lang="en-US" dirty="0">
                <a:latin typeface="Consolas" panose="020B0609020204030204" pitchFamily="49" charset="0"/>
              </a:rPr>
              <a:t>??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??=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6572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5CEF5-D814-46FB-81BD-7E15DF6D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ForEach-Object</a:t>
            </a:r>
            <a:r>
              <a:rPr lang="de-DE" dirty="0"/>
              <a:t> -Parallel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22C44F-926E-476F-B80C-68694C08F8B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dirty="0"/>
              <a:t>Parallele Ausführung der Pipeline</a:t>
            </a:r>
          </a:p>
          <a:p>
            <a:pPr lvl="1"/>
            <a:r>
              <a:rPr lang="de-DE" dirty="0"/>
              <a:t>Logs holen von unterschiedlichen Servern</a:t>
            </a:r>
          </a:p>
          <a:p>
            <a:pPr lvl="1"/>
            <a:r>
              <a:rPr lang="de-DE" dirty="0"/>
              <a:t>Zugriff auf unterschiedliche Datenbanken</a:t>
            </a:r>
          </a:p>
          <a:p>
            <a:pPr lvl="1"/>
            <a:r>
              <a:rPr lang="de-AT" dirty="0"/>
              <a:t>Synchrone REST Aufrufe parallelisieren</a:t>
            </a:r>
          </a:p>
          <a:p>
            <a:r>
              <a:rPr lang="de-AT" dirty="0"/>
              <a:t>-</a:t>
            </a:r>
            <a:r>
              <a:rPr lang="de-AT" dirty="0" err="1"/>
              <a:t>ThrottleLimit</a:t>
            </a:r>
            <a:endParaRPr lang="de-AT" dirty="0"/>
          </a:p>
          <a:p>
            <a:r>
              <a:rPr lang="de-AT" dirty="0"/>
              <a:t>Verwendet </a:t>
            </a:r>
            <a:r>
              <a:rPr lang="de-AT" dirty="0" err="1"/>
              <a:t>ThreadJob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372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8146A-8D12-485D-A35B-300B7755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</a:t>
            </a:r>
            <a:r>
              <a:rPr lang="de-DE" dirty="0" err="1"/>
              <a:t>Compatibility</a:t>
            </a:r>
            <a:r>
              <a:rPr lang="de-DE" dirty="0"/>
              <a:t> Update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F7995-BDDF-4278-BDD9-17D176F087D4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dirty="0"/>
              <a:t>Module Kompatibilität bei Windows Server 2019 bei 85%</a:t>
            </a:r>
          </a:p>
          <a:p>
            <a:r>
              <a:rPr lang="de-DE" dirty="0"/>
              <a:t>Weitere Verbesserungen, sobald diese bei .Net dabei sind</a:t>
            </a:r>
          </a:p>
          <a:p>
            <a:r>
              <a:rPr lang="de-DE" dirty="0"/>
              <a:t>PKI, TLS und </a:t>
            </a:r>
            <a:r>
              <a:rPr lang="de-DE" dirty="0" err="1"/>
              <a:t>BitsTransfer</a:t>
            </a:r>
            <a:r>
              <a:rPr lang="de-DE" dirty="0"/>
              <a:t> sind schon kompatibel</a:t>
            </a:r>
          </a:p>
          <a:p>
            <a:r>
              <a:rPr lang="de-DE" dirty="0"/>
              <a:t>Legacy </a:t>
            </a:r>
            <a:r>
              <a:rPr lang="de-DE" dirty="0" err="1"/>
              <a:t>mode</a:t>
            </a:r>
            <a:endParaRPr lang="de-DE" dirty="0"/>
          </a:p>
          <a:p>
            <a:pPr lvl="1"/>
            <a:r>
              <a:rPr lang="de-DE" dirty="0"/>
              <a:t>Automatisch für 32 </a:t>
            </a:r>
            <a:r>
              <a:rPr lang="de-DE" dirty="0" err="1"/>
              <a:t>bit</a:t>
            </a:r>
            <a:r>
              <a:rPr lang="de-DE" dirty="0"/>
              <a:t> Module</a:t>
            </a:r>
          </a:p>
          <a:p>
            <a:pPr lvl="1"/>
            <a:r>
              <a:rPr lang="de-DE" dirty="0"/>
              <a:t>Import-Module –</a:t>
            </a:r>
            <a:r>
              <a:rPr lang="de-DE" dirty="0" err="1"/>
              <a:t>UseWindowsPowerShell</a:t>
            </a:r>
            <a:endParaRPr lang="de-DE" dirty="0"/>
          </a:p>
          <a:p>
            <a:pPr lvl="1"/>
            <a:r>
              <a:rPr lang="de-DE" dirty="0"/>
              <a:t>Windows PowerShell </a:t>
            </a:r>
            <a:r>
              <a:rPr lang="de-DE" dirty="0" err="1"/>
              <a:t>Runspace</a:t>
            </a:r>
            <a:r>
              <a:rPr lang="de-DE" dirty="0"/>
              <a:t> für jede PS7 Instanz</a:t>
            </a:r>
          </a:p>
          <a:p>
            <a:pPr marL="3556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181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69D2B-F443-49EA-8FEF-C78B1F9C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VSCode</a:t>
            </a:r>
            <a:r>
              <a:rPr lang="de-AT" dirty="0"/>
              <a:t>	</a:t>
            </a:r>
            <a:endParaRPr lang="en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66B55D-F607-49F4-A8A8-71704E0ADE3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AT" dirty="0"/>
              <a:t>Gedanken</a:t>
            </a:r>
          </a:p>
          <a:p>
            <a:r>
              <a:rPr lang="de-AT" dirty="0"/>
              <a:t>Debuggen</a:t>
            </a:r>
          </a:p>
          <a:p>
            <a:r>
              <a:rPr lang="de-AT" dirty="0"/>
              <a:t>Stabilität (</a:t>
            </a:r>
            <a:r>
              <a:rPr lang="de-AT" dirty="0" err="1"/>
              <a:t>Intellisense</a:t>
            </a:r>
            <a:r>
              <a:rPr lang="de-AT" dirty="0"/>
              <a:t>) und Ausblick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95101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33494-04C7-44D5-8A2D-0CF6D9E9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8C37D1-639C-472A-B36A-9AC51C85C24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dirty="0" err="1"/>
              <a:t>Improved</a:t>
            </a:r>
            <a:r>
              <a:rPr lang="de-DE" baseline="0" dirty="0"/>
              <a:t> </a:t>
            </a:r>
            <a:r>
              <a:rPr lang="de-DE" baseline="0" dirty="0" err="1"/>
              <a:t>performance</a:t>
            </a:r>
            <a:endParaRPr lang="de-DE" baseline="0" dirty="0"/>
          </a:p>
          <a:p>
            <a:r>
              <a:rPr lang="de-DE" baseline="0" dirty="0"/>
              <a:t>Operatoren</a:t>
            </a:r>
          </a:p>
          <a:p>
            <a:r>
              <a:rPr lang="de-DE" baseline="0" dirty="0" err="1"/>
              <a:t>ForEach-Object</a:t>
            </a:r>
            <a:endParaRPr lang="de-AT" dirty="0"/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BD655FB7-DF70-452D-9C72-2EA894F766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332" t="17547" r="36040" b="25566"/>
          <a:stretch/>
        </p:blipFill>
        <p:spPr>
          <a:xfrm rot="153676">
            <a:off x="5708686" y="1243117"/>
            <a:ext cx="1993872" cy="31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F60B6-170B-4F13-9E31-9BC61100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PowerShell 7.1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7F2B54-C2B2-4626-B97D-FD73A4B2B28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46565" y="1208651"/>
            <a:ext cx="8642350" cy="3819872"/>
          </a:xfrm>
        </p:spPr>
        <p:txBody>
          <a:bodyPr/>
          <a:lstStyle/>
          <a:p>
            <a:r>
              <a:rPr lang="de-AT" dirty="0"/>
              <a:t>Release etwas</a:t>
            </a:r>
            <a:r>
              <a:rPr lang="de-AT" baseline="0" dirty="0"/>
              <a:t> nach .NET 5 Release (Winter 2020)</a:t>
            </a:r>
          </a:p>
          <a:p>
            <a:r>
              <a:rPr lang="de-AT" dirty="0"/>
              <a:t>Aktuell PS 7.1 Preview 5 (6. Juli)</a:t>
            </a:r>
          </a:p>
          <a:p>
            <a:pPr lvl="1"/>
            <a:r>
              <a:rPr lang="de-AT" dirty="0"/>
              <a:t>PowerShell </a:t>
            </a:r>
            <a:r>
              <a:rPr lang="de-AT" dirty="0" err="1"/>
              <a:t>Get</a:t>
            </a:r>
            <a:r>
              <a:rPr lang="de-AT" dirty="0"/>
              <a:t> 3.0</a:t>
            </a:r>
          </a:p>
          <a:p>
            <a:pPr lvl="1"/>
            <a:r>
              <a:rPr lang="de-AT" dirty="0"/>
              <a:t>Secret Management Module</a:t>
            </a:r>
          </a:p>
          <a:p>
            <a:pPr lvl="1"/>
            <a:r>
              <a:rPr lang="de-AT" dirty="0" err="1"/>
              <a:t>VSCode</a:t>
            </a:r>
            <a:r>
              <a:rPr lang="de-AT" dirty="0"/>
              <a:t>-PowerShell, </a:t>
            </a:r>
            <a:r>
              <a:rPr lang="de-AT" dirty="0" err="1"/>
              <a:t>PSEditorServices</a:t>
            </a:r>
            <a:r>
              <a:rPr lang="de-AT" dirty="0"/>
              <a:t>, </a:t>
            </a:r>
            <a:r>
              <a:rPr lang="de-AT" dirty="0" err="1"/>
              <a:t>PSScriptAnalyzer</a:t>
            </a:r>
            <a:r>
              <a:rPr lang="de-AT" dirty="0"/>
              <a:t> 2.0</a:t>
            </a:r>
          </a:p>
          <a:p>
            <a:pPr lvl="1"/>
            <a:r>
              <a:rPr lang="de-AT" dirty="0"/>
              <a:t>PowerShell </a:t>
            </a:r>
            <a:r>
              <a:rPr lang="de-AT" dirty="0" err="1"/>
              <a:t>Jupyter</a:t>
            </a:r>
            <a:r>
              <a:rPr lang="de-AT" dirty="0"/>
              <a:t> Kernel</a:t>
            </a:r>
          </a:p>
          <a:p>
            <a:pPr lvl="1"/>
            <a:r>
              <a:rPr lang="de-AT" dirty="0" err="1"/>
              <a:t>platyPS</a:t>
            </a:r>
            <a:r>
              <a:rPr lang="de-AT" dirty="0"/>
              <a:t> </a:t>
            </a:r>
            <a:r>
              <a:rPr lang="de-AT" dirty="0" err="1"/>
              <a:t>vNext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402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arissa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1B737D-E2EE-4142-BD7E-3EA3DFF4A498}" vid="{50A0775B-8657-4F18-A500-6C1CF171A8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4C210D05B3BD7478118F71293890AF2" ma:contentTypeVersion="11" ma:contentTypeDescription="Ein neues Dokument erstellen." ma:contentTypeScope="" ma:versionID="9ddece8138a7d3c9c6dbf7c1fc27cfaa">
  <xsd:schema xmlns:xsd="http://www.w3.org/2001/XMLSchema" xmlns:xs="http://www.w3.org/2001/XMLSchema" xmlns:p="http://schemas.microsoft.com/office/2006/metadata/properties" xmlns:ns3="1f4255aa-024f-4708-86d6-581991ee83d0" xmlns:ns4="ce91e80a-395f-4b26-a438-7d7c3e76f353" targetNamespace="http://schemas.microsoft.com/office/2006/metadata/properties" ma:root="true" ma:fieldsID="ef0d867d561a849cf5f9fb47d79b1412" ns3:_="" ns4:_="">
    <xsd:import namespace="1f4255aa-024f-4708-86d6-581991ee83d0"/>
    <xsd:import namespace="ce91e80a-395f-4b26-a438-7d7c3e76f3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4255aa-024f-4708-86d6-581991ee83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91e80a-395f-4b26-a438-7d7c3e76f35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1A4CD-9657-436B-8CBD-CEC8F72B9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CD666C-228A-4BA6-9055-C2C37E49C6F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0CD4B8E-52CD-4463-837E-BA7BF9DCC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4255aa-024f-4708-86d6-581991ee83d0"/>
    <ds:schemaRef ds:uri="ce91e80a-395f-4b26-a438-7d7c3e76f3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SCU 2013 DACH PPT Template V1</Template>
  <TotalTime>142</TotalTime>
  <Words>363</Words>
  <Application>Microsoft Office PowerPoint</Application>
  <PresentationFormat>Bildschirmpräsentation (16:9)</PresentationFormat>
  <Paragraphs>87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Symbol</vt:lpstr>
      <vt:lpstr>Larissa</vt:lpstr>
      <vt:lpstr>PowerShell 7 Neue Features die es bei PowerShell noch nie gab!</vt:lpstr>
      <vt:lpstr>PowerShell 7</vt:lpstr>
      <vt:lpstr>PowerShell 7</vt:lpstr>
      <vt:lpstr>Neue Operatoren</vt:lpstr>
      <vt:lpstr>ForEach-Object -Parallel</vt:lpstr>
      <vt:lpstr>Windows Compatibility Update</vt:lpstr>
      <vt:lpstr>VSCode </vt:lpstr>
      <vt:lpstr>Demo</vt:lpstr>
      <vt:lpstr>PowerShell 7.1</vt:lpstr>
      <vt:lpstr>Powershell 7.1 – Part 2</vt:lpstr>
      <vt:lpstr>Contribute</vt:lpstr>
      <vt:lpstr>End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&amp; Me – BFFs!</dc:title>
  <dc:creator>Roman Stadlmair</dc:creator>
  <cp:lastModifiedBy>Patrick Wahlmüller</cp:lastModifiedBy>
  <cp:revision>476</cp:revision>
  <dcterms:created xsi:type="dcterms:W3CDTF">2013-09-08T16:32:42Z</dcterms:created>
  <dcterms:modified xsi:type="dcterms:W3CDTF">2020-07-07T18:46:00Z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0x01010094C210D05B3BD7478118F71293890AF2</vt:lpwstr>
  </property>
</Properties>
</file>