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7" r:id="rId2"/>
    <p:sldId id="269" r:id="rId3"/>
    <p:sldId id="264" r:id="rId4"/>
    <p:sldId id="259" r:id="rId5"/>
    <p:sldId id="257" r:id="rId6"/>
    <p:sldId id="268" r:id="rId7"/>
    <p:sldId id="270" r:id="rId8"/>
    <p:sldId id="271" r:id="rId9"/>
    <p:sldId id="272" r:id="rId10"/>
    <p:sldId id="266" r:id="rId11"/>
    <p:sldId id="261" r:id="rId12"/>
    <p:sldId id="262" r:id="rId13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Segoe UI" panose="020B0502040204020203" pitchFamily="34" charset="0"/>
      <p:regular r:id="rId20"/>
      <p:bold r:id="rId21"/>
      <p:italic r:id="rId22"/>
      <p:boldItalic r:id="rId23"/>
    </p:embeddedFont>
    <p:embeddedFont>
      <p:font typeface="Segoe UI Light" panose="020B0502040204020203" pitchFamily="34" charset="0"/>
      <p:regular r:id="rId24"/>
      <p:italic r:id="rId25"/>
    </p:embeddedFont>
    <p:embeddedFont>
      <p:font typeface="Segoe UI Semibold" panose="020B0702040204020203" pitchFamily="34" charset="0"/>
      <p:bold r:id="rId26"/>
      <p:boldItalic r:id="rId27"/>
    </p:embeddedFont>
    <p:embeddedFont>
      <p:font typeface="Segoe UI Semilight" panose="020B0402040204020203" pitchFamily="34" charset="0"/>
      <p:regular r:id="rId28"/>
      <p:italic r:id="rId29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130A"/>
    <a:srgbClr val="F0F0F0"/>
    <a:srgbClr val="DD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C560A2-233C-4C62-908D-CC182C84337F}" v="37" dt="2019-10-15T07:06:04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719" autoAdjust="0"/>
    <p:restoredTop sz="96362" autoAdjust="0"/>
  </p:normalViewPr>
  <p:slideViewPr>
    <p:cSldViewPr snapToGrid="0" showGuides="1">
      <p:cViewPr varScale="1">
        <p:scale>
          <a:sx n="96" d="100"/>
          <a:sy n="96" d="100"/>
        </p:scale>
        <p:origin x="524" y="64"/>
      </p:cViewPr>
      <p:guideLst>
        <p:guide orient="horz" pos="2160"/>
        <p:guide pos="3840"/>
        <p:guide orient="horz" pos="2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78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Wahlmüller" userId="7b467bac-d25d-43fe-9ff1-c014c4ffba5d" providerId="ADAL" clId="{A7C560A2-233C-4C62-908D-CC182C84337F}"/>
    <pc:docChg chg="undo custSel addSld delSld modSld sldOrd modMainMaster">
      <pc:chgData name="Patrick Wahlmüller" userId="7b467bac-d25d-43fe-9ff1-c014c4ffba5d" providerId="ADAL" clId="{A7C560A2-233C-4C62-908D-CC182C84337F}" dt="2019-10-15T07:44:34.261" v="1413" actId="478"/>
      <pc:docMkLst>
        <pc:docMk/>
      </pc:docMkLst>
      <pc:sldChg chg="modSp ord">
        <pc:chgData name="Patrick Wahlmüller" userId="7b467bac-d25d-43fe-9ff1-c014c4ffba5d" providerId="ADAL" clId="{A7C560A2-233C-4C62-908D-CC182C84337F}" dt="2019-10-15T03:51:37.972" v="162" actId="20577"/>
        <pc:sldMkLst>
          <pc:docMk/>
          <pc:sldMk cId="4049076128" sldId="257"/>
        </pc:sldMkLst>
        <pc:spChg chg="mod">
          <ac:chgData name="Patrick Wahlmüller" userId="7b467bac-d25d-43fe-9ff1-c014c4ffba5d" providerId="ADAL" clId="{A7C560A2-233C-4C62-908D-CC182C84337F}" dt="2019-10-15T03:51:37.972" v="162" actId="20577"/>
          <ac:spMkLst>
            <pc:docMk/>
            <pc:sldMk cId="4049076128" sldId="257"/>
            <ac:spMk id="2" creationId="{00000000-0000-0000-0000-000000000000}"/>
          </ac:spMkLst>
        </pc:spChg>
        <pc:spChg chg="mod">
          <ac:chgData name="Patrick Wahlmüller" userId="7b467bac-d25d-43fe-9ff1-c014c4ffba5d" providerId="ADAL" clId="{A7C560A2-233C-4C62-908D-CC182C84337F}" dt="2019-10-15T03:41:16.740" v="153" actId="20577"/>
          <ac:spMkLst>
            <pc:docMk/>
            <pc:sldMk cId="4049076128" sldId="257"/>
            <ac:spMk id="3" creationId="{00000000-0000-0000-0000-000000000000}"/>
          </ac:spMkLst>
        </pc:spChg>
      </pc:sldChg>
      <pc:sldChg chg="addSp modSp">
        <pc:chgData name="Patrick Wahlmüller" userId="7b467bac-d25d-43fe-9ff1-c014c4ffba5d" providerId="ADAL" clId="{A7C560A2-233C-4C62-908D-CC182C84337F}" dt="2019-10-15T04:45:01.520" v="1169" actId="20577"/>
        <pc:sldMkLst>
          <pc:docMk/>
          <pc:sldMk cId="2543398691" sldId="259"/>
        </pc:sldMkLst>
        <pc:spChg chg="mod">
          <ac:chgData name="Patrick Wahlmüller" userId="7b467bac-d25d-43fe-9ff1-c014c4ffba5d" providerId="ADAL" clId="{A7C560A2-233C-4C62-908D-CC182C84337F}" dt="2019-10-15T04:45:01.520" v="1169" actId="20577"/>
          <ac:spMkLst>
            <pc:docMk/>
            <pc:sldMk cId="2543398691" sldId="259"/>
            <ac:spMk id="2" creationId="{00000000-0000-0000-0000-000000000000}"/>
          </ac:spMkLst>
        </pc:spChg>
        <pc:spChg chg="mod">
          <ac:chgData name="Patrick Wahlmüller" userId="7b467bac-d25d-43fe-9ff1-c014c4ffba5d" providerId="ADAL" clId="{A7C560A2-233C-4C62-908D-CC182C84337F}" dt="2019-10-14T19:31:52.647" v="36" actId="20577"/>
          <ac:spMkLst>
            <pc:docMk/>
            <pc:sldMk cId="2543398691" sldId="259"/>
            <ac:spMk id="3" creationId="{00000000-0000-0000-0000-000000000000}"/>
          </ac:spMkLst>
        </pc:spChg>
        <pc:picChg chg="add mod">
          <ac:chgData name="Patrick Wahlmüller" userId="7b467bac-d25d-43fe-9ff1-c014c4ffba5d" providerId="ADAL" clId="{A7C560A2-233C-4C62-908D-CC182C84337F}" dt="2019-10-14T19:32:18.336" v="39" actId="1076"/>
          <ac:picMkLst>
            <pc:docMk/>
            <pc:sldMk cId="2543398691" sldId="259"/>
            <ac:picMk id="4" creationId="{1ACF24EF-CE90-41A4-AD7F-FFF9BB10453D}"/>
          </ac:picMkLst>
        </pc:picChg>
        <pc:picChg chg="add mod">
          <ac:chgData name="Patrick Wahlmüller" userId="7b467bac-d25d-43fe-9ff1-c014c4ffba5d" providerId="ADAL" clId="{A7C560A2-233C-4C62-908D-CC182C84337F}" dt="2019-10-14T19:32:18.336" v="39" actId="1076"/>
          <ac:picMkLst>
            <pc:docMk/>
            <pc:sldMk cId="2543398691" sldId="259"/>
            <ac:picMk id="5" creationId="{EC8B0EF3-50B9-4484-B5CC-68861821B599}"/>
          </ac:picMkLst>
        </pc:picChg>
        <pc:picChg chg="add mod">
          <ac:chgData name="Patrick Wahlmüller" userId="7b467bac-d25d-43fe-9ff1-c014c4ffba5d" providerId="ADAL" clId="{A7C560A2-233C-4C62-908D-CC182C84337F}" dt="2019-10-14T19:32:18.336" v="39" actId="1076"/>
          <ac:picMkLst>
            <pc:docMk/>
            <pc:sldMk cId="2543398691" sldId="259"/>
            <ac:picMk id="6" creationId="{9EE64C05-C0DC-4659-B3B9-2B0C1DC38290}"/>
          </ac:picMkLst>
        </pc:picChg>
      </pc:sldChg>
      <pc:sldChg chg="del">
        <pc:chgData name="Patrick Wahlmüller" userId="7b467bac-d25d-43fe-9ff1-c014c4ffba5d" providerId="ADAL" clId="{A7C560A2-233C-4C62-908D-CC182C84337F}" dt="2019-10-15T07:05:07.993" v="1322" actId="2696"/>
        <pc:sldMkLst>
          <pc:docMk/>
          <pc:sldMk cId="1145880295" sldId="260"/>
        </pc:sldMkLst>
      </pc:sldChg>
      <pc:sldChg chg="del">
        <pc:chgData name="Patrick Wahlmüller" userId="7b467bac-d25d-43fe-9ff1-c014c4ffba5d" providerId="ADAL" clId="{A7C560A2-233C-4C62-908D-CC182C84337F}" dt="2019-10-15T07:05:35.484" v="1349" actId="2696"/>
        <pc:sldMkLst>
          <pc:docMk/>
          <pc:sldMk cId="4164030349" sldId="263"/>
        </pc:sldMkLst>
      </pc:sldChg>
      <pc:sldChg chg="modSp">
        <pc:chgData name="Patrick Wahlmüller" userId="7b467bac-d25d-43fe-9ff1-c014c4ffba5d" providerId="ADAL" clId="{A7C560A2-233C-4C62-908D-CC182C84337F}" dt="2019-10-15T04:15:45.969" v="581" actId="20577"/>
        <pc:sldMkLst>
          <pc:docMk/>
          <pc:sldMk cId="2641956328" sldId="264"/>
        </pc:sldMkLst>
        <pc:spChg chg="mod">
          <ac:chgData name="Patrick Wahlmüller" userId="7b467bac-d25d-43fe-9ff1-c014c4ffba5d" providerId="ADAL" clId="{A7C560A2-233C-4C62-908D-CC182C84337F}" dt="2019-10-15T04:15:45.969" v="581" actId="20577"/>
          <ac:spMkLst>
            <pc:docMk/>
            <pc:sldMk cId="2641956328" sldId="264"/>
            <ac:spMk id="8" creationId="{00000000-0000-0000-0000-000000000000}"/>
          </ac:spMkLst>
        </pc:spChg>
      </pc:sldChg>
      <pc:sldChg chg="modSp">
        <pc:chgData name="Patrick Wahlmüller" userId="7b467bac-d25d-43fe-9ff1-c014c4ffba5d" providerId="ADAL" clId="{A7C560A2-233C-4C62-908D-CC182C84337F}" dt="2019-10-15T07:05:25.572" v="1348" actId="20577"/>
        <pc:sldMkLst>
          <pc:docMk/>
          <pc:sldMk cId="1654237690" sldId="266"/>
        </pc:sldMkLst>
        <pc:spChg chg="mod">
          <ac:chgData name="Patrick Wahlmüller" userId="7b467bac-d25d-43fe-9ff1-c014c4ffba5d" providerId="ADAL" clId="{A7C560A2-233C-4C62-908D-CC182C84337F}" dt="2019-10-15T07:05:25.572" v="1348" actId="20577"/>
          <ac:spMkLst>
            <pc:docMk/>
            <pc:sldMk cId="1654237690" sldId="266"/>
            <ac:spMk id="6" creationId="{00000000-0000-0000-0000-000000000000}"/>
          </ac:spMkLst>
        </pc:spChg>
        <pc:picChg chg="mod">
          <ac:chgData name="Patrick Wahlmüller" userId="7b467bac-d25d-43fe-9ff1-c014c4ffba5d" providerId="ADAL" clId="{A7C560A2-233C-4C62-908D-CC182C84337F}" dt="2019-10-15T04:18:06.007" v="689" actId="1076"/>
          <ac:picMkLst>
            <pc:docMk/>
            <pc:sldMk cId="1654237690" sldId="266"/>
            <ac:picMk id="4" creationId="{00000000-0000-0000-0000-000000000000}"/>
          </ac:picMkLst>
        </pc:picChg>
      </pc:sldChg>
      <pc:sldChg chg="modSp">
        <pc:chgData name="Patrick Wahlmüller" userId="7b467bac-d25d-43fe-9ff1-c014c4ffba5d" providerId="ADAL" clId="{A7C560A2-233C-4C62-908D-CC182C84337F}" dt="2019-10-14T19:19:54.964" v="15" actId="404"/>
        <pc:sldMkLst>
          <pc:docMk/>
          <pc:sldMk cId="3257790062" sldId="267"/>
        </pc:sldMkLst>
        <pc:spChg chg="mod">
          <ac:chgData name="Patrick Wahlmüller" userId="7b467bac-d25d-43fe-9ff1-c014c4ffba5d" providerId="ADAL" clId="{A7C560A2-233C-4C62-908D-CC182C84337F}" dt="2019-10-14T19:19:54.964" v="15" actId="404"/>
          <ac:spMkLst>
            <pc:docMk/>
            <pc:sldMk cId="3257790062" sldId="267"/>
            <ac:spMk id="9" creationId="{00000000-0000-0000-0000-000000000000}"/>
          </ac:spMkLst>
        </pc:spChg>
      </pc:sldChg>
      <pc:sldChg chg="modSp add">
        <pc:chgData name="Patrick Wahlmüller" userId="7b467bac-d25d-43fe-9ff1-c014c4ffba5d" providerId="ADAL" clId="{A7C560A2-233C-4C62-908D-CC182C84337F}" dt="2019-10-15T04:42:55.302" v="1157" actId="20577"/>
        <pc:sldMkLst>
          <pc:docMk/>
          <pc:sldMk cId="2296555365" sldId="268"/>
        </pc:sldMkLst>
        <pc:spChg chg="mod">
          <ac:chgData name="Patrick Wahlmüller" userId="7b467bac-d25d-43fe-9ff1-c014c4ffba5d" providerId="ADAL" clId="{A7C560A2-233C-4C62-908D-CC182C84337F}" dt="2019-10-15T04:42:55.302" v="1157" actId="20577"/>
          <ac:spMkLst>
            <pc:docMk/>
            <pc:sldMk cId="2296555365" sldId="268"/>
            <ac:spMk id="2" creationId="{00000000-0000-0000-0000-000000000000}"/>
          </ac:spMkLst>
        </pc:spChg>
        <pc:spChg chg="mod">
          <ac:chgData name="Patrick Wahlmüller" userId="7b467bac-d25d-43fe-9ff1-c014c4ffba5d" providerId="ADAL" clId="{A7C560A2-233C-4C62-908D-CC182C84337F}" dt="2019-10-15T04:01:18.412" v="202" actId="20577"/>
          <ac:spMkLst>
            <pc:docMk/>
            <pc:sldMk cId="2296555365" sldId="268"/>
            <ac:spMk id="3" creationId="{00000000-0000-0000-0000-000000000000}"/>
          </ac:spMkLst>
        </pc:spChg>
      </pc:sldChg>
      <pc:sldChg chg="modSp add">
        <pc:chgData name="Patrick Wahlmüller" userId="7b467bac-d25d-43fe-9ff1-c014c4ffba5d" providerId="ADAL" clId="{A7C560A2-233C-4C62-908D-CC182C84337F}" dt="2019-10-15T07:20:33.032" v="1390" actId="20577"/>
        <pc:sldMkLst>
          <pc:docMk/>
          <pc:sldMk cId="333958204" sldId="269"/>
        </pc:sldMkLst>
        <pc:spChg chg="mod">
          <ac:chgData name="Patrick Wahlmüller" userId="7b467bac-d25d-43fe-9ff1-c014c4ffba5d" providerId="ADAL" clId="{A7C560A2-233C-4C62-908D-CC182C84337F}" dt="2019-10-15T07:20:33.032" v="1390" actId="20577"/>
          <ac:spMkLst>
            <pc:docMk/>
            <pc:sldMk cId="333958204" sldId="269"/>
            <ac:spMk id="2" creationId="{00000000-0000-0000-0000-000000000000}"/>
          </ac:spMkLst>
        </pc:spChg>
        <pc:spChg chg="mod">
          <ac:chgData name="Patrick Wahlmüller" userId="7b467bac-d25d-43fe-9ff1-c014c4ffba5d" providerId="ADAL" clId="{A7C560A2-233C-4C62-908D-CC182C84337F}" dt="2019-10-15T04:12:41.112" v="441" actId="20577"/>
          <ac:spMkLst>
            <pc:docMk/>
            <pc:sldMk cId="333958204" sldId="269"/>
            <ac:spMk id="3" creationId="{00000000-0000-0000-0000-000000000000}"/>
          </ac:spMkLst>
        </pc:spChg>
      </pc:sldChg>
      <pc:sldChg chg="modSp add">
        <pc:chgData name="Patrick Wahlmüller" userId="7b467bac-d25d-43fe-9ff1-c014c4ffba5d" providerId="ADAL" clId="{A7C560A2-233C-4C62-908D-CC182C84337F}" dt="2019-10-15T04:27:47.806" v="996" actId="20577"/>
        <pc:sldMkLst>
          <pc:docMk/>
          <pc:sldMk cId="998272977" sldId="270"/>
        </pc:sldMkLst>
        <pc:spChg chg="mod">
          <ac:chgData name="Patrick Wahlmüller" userId="7b467bac-d25d-43fe-9ff1-c014c4ffba5d" providerId="ADAL" clId="{A7C560A2-233C-4C62-908D-CC182C84337F}" dt="2019-10-15T04:27:47.806" v="996" actId="20577"/>
          <ac:spMkLst>
            <pc:docMk/>
            <pc:sldMk cId="998272977" sldId="270"/>
            <ac:spMk id="2" creationId="{00000000-0000-0000-0000-000000000000}"/>
          </ac:spMkLst>
        </pc:spChg>
        <pc:spChg chg="mod">
          <ac:chgData name="Patrick Wahlmüller" userId="7b467bac-d25d-43fe-9ff1-c014c4ffba5d" providerId="ADAL" clId="{A7C560A2-233C-4C62-908D-CC182C84337F}" dt="2019-10-15T04:23:48.133" v="776" actId="20577"/>
          <ac:spMkLst>
            <pc:docMk/>
            <pc:sldMk cId="998272977" sldId="270"/>
            <ac:spMk id="3" creationId="{00000000-0000-0000-0000-000000000000}"/>
          </ac:spMkLst>
        </pc:spChg>
      </pc:sldChg>
      <pc:sldChg chg="addSp modSp add">
        <pc:chgData name="Patrick Wahlmüller" userId="7b467bac-d25d-43fe-9ff1-c014c4ffba5d" providerId="ADAL" clId="{A7C560A2-233C-4C62-908D-CC182C84337F}" dt="2019-10-15T05:13:03.163" v="1272" actId="20577"/>
        <pc:sldMkLst>
          <pc:docMk/>
          <pc:sldMk cId="3454216583" sldId="271"/>
        </pc:sldMkLst>
        <pc:spChg chg="mod">
          <ac:chgData name="Patrick Wahlmüller" userId="7b467bac-d25d-43fe-9ff1-c014c4ffba5d" providerId="ADAL" clId="{A7C560A2-233C-4C62-908D-CC182C84337F}" dt="2019-10-15T05:13:03.163" v="1272" actId="20577"/>
          <ac:spMkLst>
            <pc:docMk/>
            <pc:sldMk cId="3454216583" sldId="271"/>
            <ac:spMk id="2" creationId="{00000000-0000-0000-0000-000000000000}"/>
          </ac:spMkLst>
        </pc:spChg>
        <pc:spChg chg="mod">
          <ac:chgData name="Patrick Wahlmüller" userId="7b467bac-d25d-43fe-9ff1-c014c4ffba5d" providerId="ADAL" clId="{A7C560A2-233C-4C62-908D-CC182C84337F}" dt="2019-10-15T04:29:23.581" v="1037" actId="20577"/>
          <ac:spMkLst>
            <pc:docMk/>
            <pc:sldMk cId="3454216583" sldId="271"/>
            <ac:spMk id="3" creationId="{00000000-0000-0000-0000-000000000000}"/>
          </ac:spMkLst>
        </pc:spChg>
        <pc:picChg chg="add mod">
          <ac:chgData name="Patrick Wahlmüller" userId="7b467bac-d25d-43fe-9ff1-c014c4ffba5d" providerId="ADAL" clId="{A7C560A2-233C-4C62-908D-CC182C84337F}" dt="2019-10-15T04:31:48.907" v="1123" actId="1076"/>
          <ac:picMkLst>
            <pc:docMk/>
            <pc:sldMk cId="3454216583" sldId="271"/>
            <ac:picMk id="1026" creationId="{604376A1-77B2-4321-9F61-D8F0422BDF1D}"/>
          </ac:picMkLst>
        </pc:picChg>
      </pc:sldChg>
      <pc:sldChg chg="delSp modSp add">
        <pc:chgData name="Patrick Wahlmüller" userId="7b467bac-d25d-43fe-9ff1-c014c4ffba5d" providerId="ADAL" clId="{A7C560A2-233C-4C62-908D-CC182C84337F}" dt="2019-10-15T07:12:22.053" v="1356" actId="108"/>
        <pc:sldMkLst>
          <pc:docMk/>
          <pc:sldMk cId="3089160870" sldId="272"/>
        </pc:sldMkLst>
        <pc:spChg chg="mod">
          <ac:chgData name="Patrick Wahlmüller" userId="7b467bac-d25d-43fe-9ff1-c014c4ffba5d" providerId="ADAL" clId="{A7C560A2-233C-4C62-908D-CC182C84337F}" dt="2019-10-15T07:12:22.053" v="1356" actId="108"/>
          <ac:spMkLst>
            <pc:docMk/>
            <pc:sldMk cId="3089160870" sldId="272"/>
            <ac:spMk id="2" creationId="{00000000-0000-0000-0000-000000000000}"/>
          </ac:spMkLst>
        </pc:spChg>
        <pc:spChg chg="mod">
          <ac:chgData name="Patrick Wahlmüller" userId="7b467bac-d25d-43fe-9ff1-c014c4ffba5d" providerId="ADAL" clId="{A7C560A2-233C-4C62-908D-CC182C84337F}" dt="2019-10-15T04:51:08.814" v="1242" actId="20577"/>
          <ac:spMkLst>
            <pc:docMk/>
            <pc:sldMk cId="3089160870" sldId="272"/>
            <ac:spMk id="3" creationId="{00000000-0000-0000-0000-000000000000}"/>
          </ac:spMkLst>
        </pc:spChg>
        <pc:picChg chg="del">
          <ac:chgData name="Patrick Wahlmüller" userId="7b467bac-d25d-43fe-9ff1-c014c4ffba5d" providerId="ADAL" clId="{A7C560A2-233C-4C62-908D-CC182C84337F}" dt="2019-10-15T05:11:28.511" v="1243" actId="478"/>
          <ac:picMkLst>
            <pc:docMk/>
            <pc:sldMk cId="3089160870" sldId="272"/>
            <ac:picMk id="1026" creationId="{604376A1-77B2-4321-9F61-D8F0422BDF1D}"/>
          </ac:picMkLst>
        </pc:picChg>
      </pc:sldChg>
      <pc:sldMasterChg chg="modSp modSldLayout">
        <pc:chgData name="Patrick Wahlmüller" userId="7b467bac-d25d-43fe-9ff1-c014c4ffba5d" providerId="ADAL" clId="{A7C560A2-233C-4C62-908D-CC182C84337F}" dt="2019-10-15T07:44:34.261" v="1413" actId="478"/>
        <pc:sldMasterMkLst>
          <pc:docMk/>
          <pc:sldMasterMk cId="1692648645" sldId="2147483648"/>
        </pc:sldMasterMkLst>
        <pc:spChg chg="mod">
          <ac:chgData name="Patrick Wahlmüller" userId="7b467bac-d25d-43fe-9ff1-c014c4ffba5d" providerId="ADAL" clId="{A7C560A2-233C-4C62-908D-CC182C84337F}" dt="2019-10-15T07:44:06.880" v="1411" actId="20577"/>
          <ac:spMkLst>
            <pc:docMk/>
            <pc:sldMasterMk cId="1692648645" sldId="2147483648"/>
            <ac:spMk id="8" creationId="{00000000-0000-0000-0000-000000000000}"/>
          </ac:spMkLst>
        </pc:spChg>
        <pc:sldLayoutChg chg="delSp modSp">
          <pc:chgData name="Patrick Wahlmüller" userId="7b467bac-d25d-43fe-9ff1-c014c4ffba5d" providerId="ADAL" clId="{A7C560A2-233C-4C62-908D-CC182C84337F}" dt="2019-10-15T07:44:34.261" v="1413" actId="478"/>
          <pc:sldLayoutMkLst>
            <pc:docMk/>
            <pc:sldMasterMk cId="1692648645" sldId="2147483648"/>
            <pc:sldLayoutMk cId="2549161182" sldId="2147483655"/>
          </pc:sldLayoutMkLst>
          <pc:spChg chg="del mod">
            <ac:chgData name="Patrick Wahlmüller" userId="7b467bac-d25d-43fe-9ff1-c014c4ffba5d" providerId="ADAL" clId="{A7C560A2-233C-4C62-908D-CC182C84337F}" dt="2019-10-15T07:44:34.261" v="1413" actId="478"/>
            <ac:spMkLst>
              <pc:docMk/>
              <pc:sldMasterMk cId="1692648645" sldId="2147483648"/>
              <pc:sldLayoutMk cId="2549161182" sldId="2147483655"/>
              <ac:spMk id="8" creationId="{00000000-0000-0000-0000-000000000000}"/>
            </ac:spMkLst>
          </pc:spChg>
        </pc:sldLayoutChg>
      </pc:sldMasterChg>
    </pc:docChg>
  </pc:docChgLst>
  <pc:docChgLst>
    <pc:chgData name="Patrick Wahlmüller" userId="00ea8c53aa95ffd3" providerId="LiveId" clId="{A7C560A2-233C-4C62-908D-CC182C84337F}"/>
    <pc:docChg chg="custSel modSld">
      <pc:chgData name="Patrick Wahlmüller" userId="00ea8c53aa95ffd3" providerId="LiveId" clId="{A7C560A2-233C-4C62-908D-CC182C84337F}" dt="2019-10-10T21:13:05.833" v="152" actId="20577"/>
      <pc:docMkLst>
        <pc:docMk/>
      </pc:docMkLst>
      <pc:sldChg chg="modSp">
        <pc:chgData name="Patrick Wahlmüller" userId="00ea8c53aa95ffd3" providerId="LiveId" clId="{A7C560A2-233C-4C62-908D-CC182C84337F}" dt="2019-10-10T21:10:55.895" v="99" actId="20577"/>
        <pc:sldMkLst>
          <pc:docMk/>
          <pc:sldMk cId="624617069" sldId="262"/>
        </pc:sldMkLst>
        <pc:spChg chg="mod">
          <ac:chgData name="Patrick Wahlmüller" userId="00ea8c53aa95ffd3" providerId="LiveId" clId="{A7C560A2-233C-4C62-908D-CC182C84337F}" dt="2019-10-10T21:10:55.895" v="99" actId="20577"/>
          <ac:spMkLst>
            <pc:docMk/>
            <pc:sldMk cId="624617069" sldId="262"/>
            <ac:spMk id="5" creationId="{00000000-0000-0000-0000-000000000000}"/>
          </ac:spMkLst>
        </pc:spChg>
      </pc:sldChg>
      <pc:sldChg chg="modSp">
        <pc:chgData name="Patrick Wahlmüller" userId="00ea8c53aa95ffd3" providerId="LiveId" clId="{A7C560A2-233C-4C62-908D-CC182C84337F}" dt="2019-10-10T21:13:05.833" v="152" actId="20577"/>
        <pc:sldMkLst>
          <pc:docMk/>
          <pc:sldMk cId="2641956328" sldId="264"/>
        </pc:sldMkLst>
        <pc:spChg chg="mod">
          <ac:chgData name="Patrick Wahlmüller" userId="00ea8c53aa95ffd3" providerId="LiveId" clId="{A7C560A2-233C-4C62-908D-CC182C84337F}" dt="2019-10-10T21:11:33.060" v="115"/>
          <ac:spMkLst>
            <pc:docMk/>
            <pc:sldMk cId="2641956328" sldId="264"/>
            <ac:spMk id="5" creationId="{00000000-0000-0000-0000-000000000000}"/>
          </ac:spMkLst>
        </pc:spChg>
        <pc:spChg chg="mod">
          <ac:chgData name="Patrick Wahlmüller" userId="00ea8c53aa95ffd3" providerId="LiveId" clId="{A7C560A2-233C-4C62-908D-CC182C84337F}" dt="2019-10-10T21:11:47.091" v="117"/>
          <ac:spMkLst>
            <pc:docMk/>
            <pc:sldMk cId="2641956328" sldId="264"/>
            <ac:spMk id="6" creationId="{00000000-0000-0000-0000-000000000000}"/>
          </ac:spMkLst>
        </pc:spChg>
        <pc:spChg chg="mod">
          <ac:chgData name="Patrick Wahlmüller" userId="00ea8c53aa95ffd3" providerId="LiveId" clId="{A7C560A2-233C-4C62-908D-CC182C84337F}" dt="2019-10-10T21:13:05.833" v="152" actId="20577"/>
          <ac:spMkLst>
            <pc:docMk/>
            <pc:sldMk cId="2641956328" sldId="264"/>
            <ac:spMk id="8" creationId="{00000000-0000-0000-0000-000000000000}"/>
          </ac:spMkLst>
        </pc:spChg>
      </pc:sldChg>
      <pc:sldChg chg="modSp">
        <pc:chgData name="Patrick Wahlmüller" userId="00ea8c53aa95ffd3" providerId="LiveId" clId="{A7C560A2-233C-4C62-908D-CC182C84337F}" dt="2019-10-10T21:11:36.669" v="116" actId="1076"/>
        <pc:sldMkLst>
          <pc:docMk/>
          <pc:sldMk cId="3257790062" sldId="267"/>
        </pc:sldMkLst>
        <pc:picChg chg="mod">
          <ac:chgData name="Patrick Wahlmüller" userId="00ea8c53aa95ffd3" providerId="LiveId" clId="{A7C560A2-233C-4C62-908D-CC182C84337F}" dt="2019-10-10T21:11:36.669" v="116" actId="1076"/>
          <ac:picMkLst>
            <pc:docMk/>
            <pc:sldMk cId="3257790062" sldId="267"/>
            <ac:picMk id="4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4A338-F11D-4CF5-AE75-5B7BEE2E65F3}" type="datetimeFigureOut">
              <a:rPr lang="de-DE" smtClean="0"/>
              <a:t>14.10.2019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846C8-C60E-4D41-AC76-FE2FBD517A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49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5B9B5-9198-4D9B-8E46-A1A6AC232BEB}" type="datetimeFigureOut">
              <a:rPr lang="de-DE" smtClean="0"/>
              <a:t>14.10.2019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243A8-F0EE-4739-9201-FD8063628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4231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243A8-F0EE-4739-9201-FD8063628FD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526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243A8-F0EE-4739-9201-FD8063628FD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1295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644" y="373049"/>
            <a:ext cx="11525980" cy="5545430"/>
          </a:xfrm>
          <a:prstGeom prst="rect">
            <a:avLst/>
          </a:prstGeom>
          <a:ln w="38100"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21366" y="2153186"/>
            <a:ext cx="10152402" cy="1405268"/>
          </a:xfrm>
        </p:spPr>
        <p:txBody>
          <a:bodyPr lIns="0" rIns="0" anchor="b" anchorCtr="0">
            <a:normAutofit/>
          </a:bodyPr>
          <a:lstStyle>
            <a:lvl1pPr algn="ctr">
              <a:defRPr sz="4600" b="1">
                <a:solidFill>
                  <a:schemeClr val="bg1"/>
                </a:solidFill>
                <a:effectLst>
                  <a:outerShdw blurRad="63500" dist="63500" dir="5400000" algn="ctr" rotWithShape="0">
                    <a:srgbClr val="AE130A">
                      <a:alpha val="75000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de-DE" dirty="0"/>
              <a:t>Titelmasterformat durch Klicken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1366" y="3580690"/>
            <a:ext cx="10152402" cy="434590"/>
          </a:xfrm>
        </p:spPr>
        <p:txBody>
          <a:bodyPr lIns="0" rIns="0">
            <a:normAutofit/>
          </a:bodyPr>
          <a:lstStyle>
            <a:lvl1pPr marL="0" indent="0" algn="ctr">
              <a:buNone/>
              <a:defRPr sz="2200" b="1">
                <a:solidFill>
                  <a:schemeClr val="bg1"/>
                </a:solidFill>
                <a:effectLst>
                  <a:outerShdw blurRad="63500" dist="63500" dir="5400000" algn="ctr" rotWithShape="0">
                    <a:srgbClr val="AE130A">
                      <a:alpha val="75000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900" y="1022459"/>
            <a:ext cx="2401468" cy="902620"/>
          </a:xfrm>
          <a:prstGeom prst="rect">
            <a:avLst/>
          </a:prstGeom>
          <a:effectLst>
            <a:outerShdw blurRad="50800" dist="50800" dir="5400000" algn="ctr" rotWithShape="0">
              <a:srgbClr val="AE130A">
                <a:alpha val="7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198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 / Kapitel- / 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4"/>
          <p:cNvSpPr>
            <a:spLocks noGrp="1"/>
          </p:cNvSpPr>
          <p:nvPr>
            <p:ph type="pic" sz="quarter" idx="11"/>
          </p:nvPr>
        </p:nvSpPr>
        <p:spPr>
          <a:xfrm>
            <a:off x="315829" y="533042"/>
            <a:ext cx="11566927" cy="5498289"/>
          </a:xfrm>
          <a:custGeom>
            <a:avLst/>
            <a:gdLst>
              <a:gd name="connsiteX0" fmla="*/ 0 w 11547475"/>
              <a:gd name="connsiteY0" fmla="*/ 0 h 5446773"/>
              <a:gd name="connsiteX1" fmla="*/ 11547475 w 11547475"/>
              <a:gd name="connsiteY1" fmla="*/ 0 h 5446773"/>
              <a:gd name="connsiteX2" fmla="*/ 11547475 w 11547475"/>
              <a:gd name="connsiteY2" fmla="*/ 5446773 h 5446773"/>
              <a:gd name="connsiteX3" fmla="*/ 0 w 11547475"/>
              <a:gd name="connsiteY3" fmla="*/ 5446773 h 5446773"/>
              <a:gd name="connsiteX4" fmla="*/ 0 w 11547475"/>
              <a:gd name="connsiteY4" fmla="*/ 0 h 5446773"/>
              <a:gd name="connsiteX0" fmla="*/ 0 w 11547475"/>
              <a:gd name="connsiteY0" fmla="*/ 0 h 5446773"/>
              <a:gd name="connsiteX1" fmla="*/ 11547475 w 11547475"/>
              <a:gd name="connsiteY1" fmla="*/ 0 h 5446773"/>
              <a:gd name="connsiteX2" fmla="*/ 11547475 w 11547475"/>
              <a:gd name="connsiteY2" fmla="*/ 5446773 h 5446773"/>
              <a:gd name="connsiteX3" fmla="*/ 775034 w 11547475"/>
              <a:gd name="connsiteY3" fmla="*/ 5439634 h 5446773"/>
              <a:gd name="connsiteX4" fmla="*/ 0 w 11547475"/>
              <a:gd name="connsiteY4" fmla="*/ 5446773 h 5446773"/>
              <a:gd name="connsiteX5" fmla="*/ 0 w 11547475"/>
              <a:gd name="connsiteY5" fmla="*/ 0 h 5446773"/>
              <a:gd name="connsiteX0" fmla="*/ 0 w 11547475"/>
              <a:gd name="connsiteY0" fmla="*/ 0 h 5446773"/>
              <a:gd name="connsiteX1" fmla="*/ 11547475 w 11547475"/>
              <a:gd name="connsiteY1" fmla="*/ 0 h 5446773"/>
              <a:gd name="connsiteX2" fmla="*/ 11547475 w 11547475"/>
              <a:gd name="connsiteY2" fmla="*/ 5446773 h 5446773"/>
              <a:gd name="connsiteX3" fmla="*/ 943476 w 11547475"/>
              <a:gd name="connsiteY3" fmla="*/ 5431613 h 5446773"/>
              <a:gd name="connsiteX4" fmla="*/ 775034 w 11547475"/>
              <a:gd name="connsiteY4" fmla="*/ 5439634 h 5446773"/>
              <a:gd name="connsiteX5" fmla="*/ 0 w 11547475"/>
              <a:gd name="connsiteY5" fmla="*/ 5446773 h 5446773"/>
              <a:gd name="connsiteX6" fmla="*/ 0 w 11547475"/>
              <a:gd name="connsiteY6" fmla="*/ 0 h 5446773"/>
              <a:gd name="connsiteX0" fmla="*/ 0 w 11547475"/>
              <a:gd name="connsiteY0" fmla="*/ 0 h 5446773"/>
              <a:gd name="connsiteX1" fmla="*/ 11547475 w 11547475"/>
              <a:gd name="connsiteY1" fmla="*/ 0 h 5446773"/>
              <a:gd name="connsiteX2" fmla="*/ 11547475 w 11547475"/>
              <a:gd name="connsiteY2" fmla="*/ 5446773 h 5446773"/>
              <a:gd name="connsiteX3" fmla="*/ 1103897 w 11547475"/>
              <a:gd name="connsiteY3" fmla="*/ 5431613 h 5446773"/>
              <a:gd name="connsiteX4" fmla="*/ 943476 w 11547475"/>
              <a:gd name="connsiteY4" fmla="*/ 5431613 h 5446773"/>
              <a:gd name="connsiteX5" fmla="*/ 775034 w 11547475"/>
              <a:gd name="connsiteY5" fmla="*/ 5439634 h 5446773"/>
              <a:gd name="connsiteX6" fmla="*/ 0 w 11547475"/>
              <a:gd name="connsiteY6" fmla="*/ 5446773 h 5446773"/>
              <a:gd name="connsiteX7" fmla="*/ 0 w 11547475"/>
              <a:gd name="connsiteY7" fmla="*/ 0 h 5446773"/>
              <a:gd name="connsiteX0" fmla="*/ 0 w 11547475"/>
              <a:gd name="connsiteY0" fmla="*/ 0 h 5446773"/>
              <a:gd name="connsiteX1" fmla="*/ 11547475 w 11547475"/>
              <a:gd name="connsiteY1" fmla="*/ 0 h 5446773"/>
              <a:gd name="connsiteX2" fmla="*/ 11539454 w 11547475"/>
              <a:gd name="connsiteY2" fmla="*/ 5254268 h 5446773"/>
              <a:gd name="connsiteX3" fmla="*/ 1103897 w 11547475"/>
              <a:gd name="connsiteY3" fmla="*/ 5431613 h 5446773"/>
              <a:gd name="connsiteX4" fmla="*/ 943476 w 11547475"/>
              <a:gd name="connsiteY4" fmla="*/ 5431613 h 5446773"/>
              <a:gd name="connsiteX5" fmla="*/ 775034 w 11547475"/>
              <a:gd name="connsiteY5" fmla="*/ 5439634 h 5446773"/>
              <a:gd name="connsiteX6" fmla="*/ 0 w 11547475"/>
              <a:gd name="connsiteY6" fmla="*/ 5446773 h 5446773"/>
              <a:gd name="connsiteX7" fmla="*/ 0 w 11547475"/>
              <a:gd name="connsiteY7" fmla="*/ 0 h 5446773"/>
              <a:gd name="connsiteX0" fmla="*/ 0 w 11547475"/>
              <a:gd name="connsiteY0" fmla="*/ 0 h 5446773"/>
              <a:gd name="connsiteX1" fmla="*/ 11547475 w 11547475"/>
              <a:gd name="connsiteY1" fmla="*/ 0 h 5446773"/>
              <a:gd name="connsiteX2" fmla="*/ 11539454 w 11547475"/>
              <a:gd name="connsiteY2" fmla="*/ 5254268 h 5446773"/>
              <a:gd name="connsiteX3" fmla="*/ 1135982 w 11547475"/>
              <a:gd name="connsiteY3" fmla="*/ 5271192 h 5446773"/>
              <a:gd name="connsiteX4" fmla="*/ 943476 w 11547475"/>
              <a:gd name="connsiteY4" fmla="*/ 5431613 h 5446773"/>
              <a:gd name="connsiteX5" fmla="*/ 775034 w 11547475"/>
              <a:gd name="connsiteY5" fmla="*/ 5439634 h 5446773"/>
              <a:gd name="connsiteX6" fmla="*/ 0 w 11547475"/>
              <a:gd name="connsiteY6" fmla="*/ 5446773 h 5446773"/>
              <a:gd name="connsiteX7" fmla="*/ 0 w 11547475"/>
              <a:gd name="connsiteY7" fmla="*/ 0 h 5446773"/>
              <a:gd name="connsiteX0" fmla="*/ 0 w 11547475"/>
              <a:gd name="connsiteY0" fmla="*/ 0 h 5446773"/>
              <a:gd name="connsiteX1" fmla="*/ 11547475 w 11547475"/>
              <a:gd name="connsiteY1" fmla="*/ 0 h 5446773"/>
              <a:gd name="connsiteX2" fmla="*/ 11539454 w 11547475"/>
              <a:gd name="connsiteY2" fmla="*/ 5254268 h 5446773"/>
              <a:gd name="connsiteX3" fmla="*/ 1135982 w 11547475"/>
              <a:gd name="connsiteY3" fmla="*/ 5271192 h 5446773"/>
              <a:gd name="connsiteX4" fmla="*/ 943476 w 11547475"/>
              <a:gd name="connsiteY4" fmla="*/ 5431613 h 5446773"/>
              <a:gd name="connsiteX5" fmla="*/ 799097 w 11547475"/>
              <a:gd name="connsiteY5" fmla="*/ 5271192 h 5446773"/>
              <a:gd name="connsiteX6" fmla="*/ 0 w 11547475"/>
              <a:gd name="connsiteY6" fmla="*/ 5446773 h 5446773"/>
              <a:gd name="connsiteX7" fmla="*/ 0 w 11547475"/>
              <a:gd name="connsiteY7" fmla="*/ 0 h 5446773"/>
              <a:gd name="connsiteX0" fmla="*/ 8021 w 11555496"/>
              <a:gd name="connsiteY0" fmla="*/ 0 h 5431613"/>
              <a:gd name="connsiteX1" fmla="*/ 11555496 w 11555496"/>
              <a:gd name="connsiteY1" fmla="*/ 0 h 5431613"/>
              <a:gd name="connsiteX2" fmla="*/ 11547475 w 11555496"/>
              <a:gd name="connsiteY2" fmla="*/ 5254268 h 5431613"/>
              <a:gd name="connsiteX3" fmla="*/ 1144003 w 11555496"/>
              <a:gd name="connsiteY3" fmla="*/ 5271192 h 5431613"/>
              <a:gd name="connsiteX4" fmla="*/ 951497 w 11555496"/>
              <a:gd name="connsiteY4" fmla="*/ 5431613 h 5431613"/>
              <a:gd name="connsiteX5" fmla="*/ 807118 w 11555496"/>
              <a:gd name="connsiteY5" fmla="*/ 5271192 h 5431613"/>
              <a:gd name="connsiteX6" fmla="*/ 0 w 11555496"/>
              <a:gd name="connsiteY6" fmla="*/ 5254268 h 5431613"/>
              <a:gd name="connsiteX7" fmla="*/ 8021 w 11555496"/>
              <a:gd name="connsiteY7" fmla="*/ 0 h 5431613"/>
              <a:gd name="connsiteX0" fmla="*/ 8021 w 11555496"/>
              <a:gd name="connsiteY0" fmla="*/ 0 h 5431613"/>
              <a:gd name="connsiteX1" fmla="*/ 11555496 w 11555496"/>
              <a:gd name="connsiteY1" fmla="*/ 0 h 5431613"/>
              <a:gd name="connsiteX2" fmla="*/ 11547475 w 11555496"/>
              <a:gd name="connsiteY2" fmla="*/ 5254268 h 5431613"/>
              <a:gd name="connsiteX3" fmla="*/ 1144003 w 11555496"/>
              <a:gd name="connsiteY3" fmla="*/ 5271192 h 5431613"/>
              <a:gd name="connsiteX4" fmla="*/ 951497 w 11555496"/>
              <a:gd name="connsiteY4" fmla="*/ 5431613 h 5431613"/>
              <a:gd name="connsiteX5" fmla="*/ 807118 w 11555496"/>
              <a:gd name="connsiteY5" fmla="*/ 5271192 h 5431613"/>
              <a:gd name="connsiteX6" fmla="*/ 0 w 11555496"/>
              <a:gd name="connsiteY6" fmla="*/ 5263793 h 5431613"/>
              <a:gd name="connsiteX7" fmla="*/ 8021 w 11555496"/>
              <a:gd name="connsiteY7" fmla="*/ 0 h 5431613"/>
              <a:gd name="connsiteX0" fmla="*/ 8021 w 11555496"/>
              <a:gd name="connsiteY0" fmla="*/ 0 h 5431613"/>
              <a:gd name="connsiteX1" fmla="*/ 11555496 w 11555496"/>
              <a:gd name="connsiteY1" fmla="*/ 0 h 5431613"/>
              <a:gd name="connsiteX2" fmla="*/ 11547475 w 11555496"/>
              <a:gd name="connsiteY2" fmla="*/ 5254268 h 5431613"/>
              <a:gd name="connsiteX3" fmla="*/ 1144003 w 11555496"/>
              <a:gd name="connsiteY3" fmla="*/ 5271192 h 5431613"/>
              <a:gd name="connsiteX4" fmla="*/ 951497 w 11555496"/>
              <a:gd name="connsiteY4" fmla="*/ 5431613 h 5431613"/>
              <a:gd name="connsiteX5" fmla="*/ 788068 w 11555496"/>
              <a:gd name="connsiteY5" fmla="*/ 5266430 h 5431613"/>
              <a:gd name="connsiteX6" fmla="*/ 0 w 11555496"/>
              <a:gd name="connsiteY6" fmla="*/ 5263793 h 5431613"/>
              <a:gd name="connsiteX7" fmla="*/ 8021 w 11555496"/>
              <a:gd name="connsiteY7" fmla="*/ 0 h 5431613"/>
              <a:gd name="connsiteX0" fmla="*/ 8021 w 11555496"/>
              <a:gd name="connsiteY0" fmla="*/ 0 h 5431613"/>
              <a:gd name="connsiteX1" fmla="*/ 11555496 w 11555496"/>
              <a:gd name="connsiteY1" fmla="*/ 0 h 5431613"/>
              <a:gd name="connsiteX2" fmla="*/ 11547475 w 11555496"/>
              <a:gd name="connsiteY2" fmla="*/ 5254268 h 5431613"/>
              <a:gd name="connsiteX3" fmla="*/ 1129716 w 11555496"/>
              <a:gd name="connsiteY3" fmla="*/ 5271192 h 5431613"/>
              <a:gd name="connsiteX4" fmla="*/ 951497 w 11555496"/>
              <a:gd name="connsiteY4" fmla="*/ 5431613 h 5431613"/>
              <a:gd name="connsiteX5" fmla="*/ 788068 w 11555496"/>
              <a:gd name="connsiteY5" fmla="*/ 5266430 h 5431613"/>
              <a:gd name="connsiteX6" fmla="*/ 0 w 11555496"/>
              <a:gd name="connsiteY6" fmla="*/ 5263793 h 5431613"/>
              <a:gd name="connsiteX7" fmla="*/ 8021 w 11555496"/>
              <a:gd name="connsiteY7" fmla="*/ 0 h 5431613"/>
              <a:gd name="connsiteX0" fmla="*/ 8021 w 11555496"/>
              <a:gd name="connsiteY0" fmla="*/ 0 h 5436376"/>
              <a:gd name="connsiteX1" fmla="*/ 11555496 w 11555496"/>
              <a:gd name="connsiteY1" fmla="*/ 0 h 5436376"/>
              <a:gd name="connsiteX2" fmla="*/ 11547475 w 11555496"/>
              <a:gd name="connsiteY2" fmla="*/ 5254268 h 5436376"/>
              <a:gd name="connsiteX3" fmla="*/ 1129716 w 11555496"/>
              <a:gd name="connsiteY3" fmla="*/ 5271192 h 5436376"/>
              <a:gd name="connsiteX4" fmla="*/ 951497 w 11555496"/>
              <a:gd name="connsiteY4" fmla="*/ 5436376 h 5436376"/>
              <a:gd name="connsiteX5" fmla="*/ 788068 w 11555496"/>
              <a:gd name="connsiteY5" fmla="*/ 5266430 h 5436376"/>
              <a:gd name="connsiteX6" fmla="*/ 0 w 11555496"/>
              <a:gd name="connsiteY6" fmla="*/ 5263793 h 5436376"/>
              <a:gd name="connsiteX7" fmla="*/ 8021 w 11555496"/>
              <a:gd name="connsiteY7" fmla="*/ 0 h 5436376"/>
              <a:gd name="connsiteX0" fmla="*/ 8021 w 11555496"/>
              <a:gd name="connsiteY0" fmla="*/ 0 h 5460188"/>
              <a:gd name="connsiteX1" fmla="*/ 11555496 w 11555496"/>
              <a:gd name="connsiteY1" fmla="*/ 23812 h 5460188"/>
              <a:gd name="connsiteX2" fmla="*/ 11547475 w 11555496"/>
              <a:gd name="connsiteY2" fmla="*/ 5278080 h 5460188"/>
              <a:gd name="connsiteX3" fmla="*/ 1129716 w 11555496"/>
              <a:gd name="connsiteY3" fmla="*/ 5295004 h 5460188"/>
              <a:gd name="connsiteX4" fmla="*/ 951497 w 11555496"/>
              <a:gd name="connsiteY4" fmla="*/ 5460188 h 5460188"/>
              <a:gd name="connsiteX5" fmla="*/ 788068 w 11555496"/>
              <a:gd name="connsiteY5" fmla="*/ 5290242 h 5460188"/>
              <a:gd name="connsiteX6" fmla="*/ 0 w 11555496"/>
              <a:gd name="connsiteY6" fmla="*/ 5287605 h 5460188"/>
              <a:gd name="connsiteX7" fmla="*/ 8021 w 11555496"/>
              <a:gd name="connsiteY7" fmla="*/ 0 h 5460188"/>
              <a:gd name="connsiteX0" fmla="*/ 8021 w 11555496"/>
              <a:gd name="connsiteY0" fmla="*/ 0 h 5460188"/>
              <a:gd name="connsiteX1" fmla="*/ 11555496 w 11555496"/>
              <a:gd name="connsiteY1" fmla="*/ 23812 h 5460188"/>
              <a:gd name="connsiteX2" fmla="*/ 11547475 w 11555496"/>
              <a:gd name="connsiteY2" fmla="*/ 5278080 h 5460188"/>
              <a:gd name="connsiteX3" fmla="*/ 1129716 w 11555496"/>
              <a:gd name="connsiteY3" fmla="*/ 5295004 h 5460188"/>
              <a:gd name="connsiteX4" fmla="*/ 951497 w 11555496"/>
              <a:gd name="connsiteY4" fmla="*/ 5460188 h 5460188"/>
              <a:gd name="connsiteX5" fmla="*/ 792830 w 11555496"/>
              <a:gd name="connsiteY5" fmla="*/ 5304529 h 5460188"/>
              <a:gd name="connsiteX6" fmla="*/ 0 w 11555496"/>
              <a:gd name="connsiteY6" fmla="*/ 5287605 h 5460188"/>
              <a:gd name="connsiteX7" fmla="*/ 8021 w 11555496"/>
              <a:gd name="connsiteY7" fmla="*/ 0 h 5460188"/>
              <a:gd name="connsiteX0" fmla="*/ 8021 w 11555496"/>
              <a:gd name="connsiteY0" fmla="*/ 0 h 5460188"/>
              <a:gd name="connsiteX1" fmla="*/ 11555496 w 11555496"/>
              <a:gd name="connsiteY1" fmla="*/ 23812 h 5460188"/>
              <a:gd name="connsiteX2" fmla="*/ 11547475 w 11555496"/>
              <a:gd name="connsiteY2" fmla="*/ 5278080 h 5460188"/>
              <a:gd name="connsiteX3" fmla="*/ 1129716 w 11555496"/>
              <a:gd name="connsiteY3" fmla="*/ 5295004 h 5460188"/>
              <a:gd name="connsiteX4" fmla="*/ 951497 w 11555496"/>
              <a:gd name="connsiteY4" fmla="*/ 5460188 h 5460188"/>
              <a:gd name="connsiteX5" fmla="*/ 792830 w 11555496"/>
              <a:gd name="connsiteY5" fmla="*/ 5304529 h 5460188"/>
              <a:gd name="connsiteX6" fmla="*/ 0 w 11555496"/>
              <a:gd name="connsiteY6" fmla="*/ 5306655 h 5460188"/>
              <a:gd name="connsiteX7" fmla="*/ 8021 w 11555496"/>
              <a:gd name="connsiteY7" fmla="*/ 0 h 5460188"/>
              <a:gd name="connsiteX0" fmla="*/ 8021 w 11555496"/>
              <a:gd name="connsiteY0" fmla="*/ 0 h 5503051"/>
              <a:gd name="connsiteX1" fmla="*/ 11555496 w 11555496"/>
              <a:gd name="connsiteY1" fmla="*/ 23812 h 5503051"/>
              <a:gd name="connsiteX2" fmla="*/ 11547475 w 11555496"/>
              <a:gd name="connsiteY2" fmla="*/ 5278080 h 5503051"/>
              <a:gd name="connsiteX3" fmla="*/ 1129716 w 11555496"/>
              <a:gd name="connsiteY3" fmla="*/ 5295004 h 5503051"/>
              <a:gd name="connsiteX4" fmla="*/ 941972 w 11555496"/>
              <a:gd name="connsiteY4" fmla="*/ 5503051 h 5503051"/>
              <a:gd name="connsiteX5" fmla="*/ 792830 w 11555496"/>
              <a:gd name="connsiteY5" fmla="*/ 5304529 h 5503051"/>
              <a:gd name="connsiteX6" fmla="*/ 0 w 11555496"/>
              <a:gd name="connsiteY6" fmla="*/ 5306655 h 5503051"/>
              <a:gd name="connsiteX7" fmla="*/ 8021 w 11555496"/>
              <a:gd name="connsiteY7" fmla="*/ 0 h 5503051"/>
              <a:gd name="connsiteX0" fmla="*/ 8021 w 11555496"/>
              <a:gd name="connsiteY0" fmla="*/ 0 h 5503051"/>
              <a:gd name="connsiteX1" fmla="*/ 11555496 w 11555496"/>
              <a:gd name="connsiteY1" fmla="*/ 23812 h 5503051"/>
              <a:gd name="connsiteX2" fmla="*/ 11547475 w 11555496"/>
              <a:gd name="connsiteY2" fmla="*/ 5278080 h 5503051"/>
              <a:gd name="connsiteX3" fmla="*/ 1129716 w 11555496"/>
              <a:gd name="connsiteY3" fmla="*/ 5295004 h 5503051"/>
              <a:gd name="connsiteX4" fmla="*/ 941972 w 11555496"/>
              <a:gd name="connsiteY4" fmla="*/ 5503051 h 5503051"/>
              <a:gd name="connsiteX5" fmla="*/ 783305 w 11555496"/>
              <a:gd name="connsiteY5" fmla="*/ 5309291 h 5503051"/>
              <a:gd name="connsiteX6" fmla="*/ 0 w 11555496"/>
              <a:gd name="connsiteY6" fmla="*/ 5306655 h 5503051"/>
              <a:gd name="connsiteX7" fmla="*/ 8021 w 11555496"/>
              <a:gd name="connsiteY7" fmla="*/ 0 h 5503051"/>
              <a:gd name="connsiteX0" fmla="*/ 8021 w 11555496"/>
              <a:gd name="connsiteY0" fmla="*/ 0 h 5503051"/>
              <a:gd name="connsiteX1" fmla="*/ 11555496 w 11555496"/>
              <a:gd name="connsiteY1" fmla="*/ 23812 h 5503051"/>
              <a:gd name="connsiteX2" fmla="*/ 11547475 w 11555496"/>
              <a:gd name="connsiteY2" fmla="*/ 5278080 h 5503051"/>
              <a:gd name="connsiteX3" fmla="*/ 1144004 w 11555496"/>
              <a:gd name="connsiteY3" fmla="*/ 5299766 h 5503051"/>
              <a:gd name="connsiteX4" fmla="*/ 941972 w 11555496"/>
              <a:gd name="connsiteY4" fmla="*/ 5503051 h 5503051"/>
              <a:gd name="connsiteX5" fmla="*/ 783305 w 11555496"/>
              <a:gd name="connsiteY5" fmla="*/ 5309291 h 5503051"/>
              <a:gd name="connsiteX6" fmla="*/ 0 w 11555496"/>
              <a:gd name="connsiteY6" fmla="*/ 5306655 h 5503051"/>
              <a:gd name="connsiteX7" fmla="*/ 8021 w 11555496"/>
              <a:gd name="connsiteY7" fmla="*/ 0 h 5503051"/>
              <a:gd name="connsiteX0" fmla="*/ 8021 w 11566821"/>
              <a:gd name="connsiteY0" fmla="*/ 0 h 5503051"/>
              <a:gd name="connsiteX1" fmla="*/ 11555496 w 11566821"/>
              <a:gd name="connsiteY1" fmla="*/ 23812 h 5503051"/>
              <a:gd name="connsiteX2" fmla="*/ 11566525 w 11566821"/>
              <a:gd name="connsiteY2" fmla="*/ 5301893 h 5503051"/>
              <a:gd name="connsiteX3" fmla="*/ 1144004 w 11566821"/>
              <a:gd name="connsiteY3" fmla="*/ 5299766 h 5503051"/>
              <a:gd name="connsiteX4" fmla="*/ 941972 w 11566821"/>
              <a:gd name="connsiteY4" fmla="*/ 5503051 h 5503051"/>
              <a:gd name="connsiteX5" fmla="*/ 783305 w 11566821"/>
              <a:gd name="connsiteY5" fmla="*/ 5309291 h 5503051"/>
              <a:gd name="connsiteX6" fmla="*/ 0 w 11566821"/>
              <a:gd name="connsiteY6" fmla="*/ 5306655 h 5503051"/>
              <a:gd name="connsiteX7" fmla="*/ 8021 w 11566821"/>
              <a:gd name="connsiteY7" fmla="*/ 0 h 5503051"/>
              <a:gd name="connsiteX0" fmla="*/ 8021 w 11566927"/>
              <a:gd name="connsiteY0" fmla="*/ 1 h 5503052"/>
              <a:gd name="connsiteX1" fmla="*/ 11560258 w 11566927"/>
              <a:gd name="connsiteY1" fmla="*/ 0 h 5503052"/>
              <a:gd name="connsiteX2" fmla="*/ 11566525 w 11566927"/>
              <a:gd name="connsiteY2" fmla="*/ 5301894 h 5503052"/>
              <a:gd name="connsiteX3" fmla="*/ 1144004 w 11566927"/>
              <a:gd name="connsiteY3" fmla="*/ 5299767 h 5503052"/>
              <a:gd name="connsiteX4" fmla="*/ 941972 w 11566927"/>
              <a:gd name="connsiteY4" fmla="*/ 5503052 h 5503052"/>
              <a:gd name="connsiteX5" fmla="*/ 783305 w 11566927"/>
              <a:gd name="connsiteY5" fmla="*/ 5309292 h 5503052"/>
              <a:gd name="connsiteX6" fmla="*/ 0 w 11566927"/>
              <a:gd name="connsiteY6" fmla="*/ 5306656 h 5503052"/>
              <a:gd name="connsiteX7" fmla="*/ 8021 w 11566927"/>
              <a:gd name="connsiteY7" fmla="*/ 1 h 5503052"/>
              <a:gd name="connsiteX0" fmla="*/ 8021 w 11566927"/>
              <a:gd name="connsiteY0" fmla="*/ 1 h 5503052"/>
              <a:gd name="connsiteX1" fmla="*/ 11560258 w 11566927"/>
              <a:gd name="connsiteY1" fmla="*/ 0 h 5503052"/>
              <a:gd name="connsiteX2" fmla="*/ 11566525 w 11566927"/>
              <a:gd name="connsiteY2" fmla="*/ 5301894 h 5503052"/>
              <a:gd name="connsiteX3" fmla="*/ 1153529 w 11566927"/>
              <a:gd name="connsiteY3" fmla="*/ 5304530 h 5503052"/>
              <a:gd name="connsiteX4" fmla="*/ 941972 w 11566927"/>
              <a:gd name="connsiteY4" fmla="*/ 5503052 h 5503052"/>
              <a:gd name="connsiteX5" fmla="*/ 783305 w 11566927"/>
              <a:gd name="connsiteY5" fmla="*/ 5309292 h 5503052"/>
              <a:gd name="connsiteX6" fmla="*/ 0 w 11566927"/>
              <a:gd name="connsiteY6" fmla="*/ 5306656 h 5503052"/>
              <a:gd name="connsiteX7" fmla="*/ 8021 w 11566927"/>
              <a:gd name="connsiteY7" fmla="*/ 1 h 5503052"/>
              <a:gd name="connsiteX0" fmla="*/ 8021 w 11566927"/>
              <a:gd name="connsiteY0" fmla="*/ 1 h 5498289"/>
              <a:gd name="connsiteX1" fmla="*/ 11560258 w 11566927"/>
              <a:gd name="connsiteY1" fmla="*/ 0 h 5498289"/>
              <a:gd name="connsiteX2" fmla="*/ 11566525 w 11566927"/>
              <a:gd name="connsiteY2" fmla="*/ 5301894 h 5498289"/>
              <a:gd name="connsiteX3" fmla="*/ 1153529 w 11566927"/>
              <a:gd name="connsiteY3" fmla="*/ 5304530 h 5498289"/>
              <a:gd name="connsiteX4" fmla="*/ 956260 w 11566927"/>
              <a:gd name="connsiteY4" fmla="*/ 5498289 h 5498289"/>
              <a:gd name="connsiteX5" fmla="*/ 783305 w 11566927"/>
              <a:gd name="connsiteY5" fmla="*/ 5309292 h 5498289"/>
              <a:gd name="connsiteX6" fmla="*/ 0 w 11566927"/>
              <a:gd name="connsiteY6" fmla="*/ 5306656 h 5498289"/>
              <a:gd name="connsiteX7" fmla="*/ 8021 w 11566927"/>
              <a:gd name="connsiteY7" fmla="*/ 1 h 5498289"/>
              <a:gd name="connsiteX0" fmla="*/ 8021 w 11566927"/>
              <a:gd name="connsiteY0" fmla="*/ 1 h 5498289"/>
              <a:gd name="connsiteX1" fmla="*/ 11560258 w 11566927"/>
              <a:gd name="connsiteY1" fmla="*/ 0 h 5498289"/>
              <a:gd name="connsiteX2" fmla="*/ 11566525 w 11566927"/>
              <a:gd name="connsiteY2" fmla="*/ 5301894 h 5498289"/>
              <a:gd name="connsiteX3" fmla="*/ 1144004 w 11566927"/>
              <a:gd name="connsiteY3" fmla="*/ 5304530 h 5498289"/>
              <a:gd name="connsiteX4" fmla="*/ 956260 w 11566927"/>
              <a:gd name="connsiteY4" fmla="*/ 5498289 h 5498289"/>
              <a:gd name="connsiteX5" fmla="*/ 783305 w 11566927"/>
              <a:gd name="connsiteY5" fmla="*/ 5309292 h 5498289"/>
              <a:gd name="connsiteX6" fmla="*/ 0 w 11566927"/>
              <a:gd name="connsiteY6" fmla="*/ 5306656 h 5498289"/>
              <a:gd name="connsiteX7" fmla="*/ 8021 w 11566927"/>
              <a:gd name="connsiteY7" fmla="*/ 1 h 5498289"/>
              <a:gd name="connsiteX0" fmla="*/ 8021 w 11566927"/>
              <a:gd name="connsiteY0" fmla="*/ 1 h 5498289"/>
              <a:gd name="connsiteX1" fmla="*/ 11560258 w 11566927"/>
              <a:gd name="connsiteY1" fmla="*/ 0 h 5498289"/>
              <a:gd name="connsiteX2" fmla="*/ 11566525 w 11566927"/>
              <a:gd name="connsiteY2" fmla="*/ 5301894 h 5498289"/>
              <a:gd name="connsiteX3" fmla="*/ 1124954 w 11566927"/>
              <a:gd name="connsiteY3" fmla="*/ 5309293 h 5498289"/>
              <a:gd name="connsiteX4" fmla="*/ 956260 w 11566927"/>
              <a:gd name="connsiteY4" fmla="*/ 5498289 h 5498289"/>
              <a:gd name="connsiteX5" fmla="*/ 783305 w 11566927"/>
              <a:gd name="connsiteY5" fmla="*/ 5309292 h 5498289"/>
              <a:gd name="connsiteX6" fmla="*/ 0 w 11566927"/>
              <a:gd name="connsiteY6" fmla="*/ 5306656 h 5498289"/>
              <a:gd name="connsiteX7" fmla="*/ 8021 w 11566927"/>
              <a:gd name="connsiteY7" fmla="*/ 1 h 5498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66927" h="5498289">
                <a:moveTo>
                  <a:pt x="8021" y="1"/>
                </a:moveTo>
                <a:lnTo>
                  <a:pt x="11560258" y="0"/>
                </a:lnTo>
                <a:cubicBezTo>
                  <a:pt x="11557584" y="1751423"/>
                  <a:pt x="11569199" y="3550471"/>
                  <a:pt x="11566525" y="5301894"/>
                </a:cubicBezTo>
                <a:lnTo>
                  <a:pt x="1124954" y="5309293"/>
                </a:lnTo>
                <a:lnTo>
                  <a:pt x="956260" y="5498289"/>
                </a:lnTo>
                <a:lnTo>
                  <a:pt x="783305" y="5309292"/>
                </a:lnTo>
                <a:lnTo>
                  <a:pt x="0" y="5306656"/>
                </a:lnTo>
                <a:cubicBezTo>
                  <a:pt x="2674" y="3555233"/>
                  <a:pt x="5347" y="1751424"/>
                  <a:pt x="8021" y="1"/>
                </a:cubicBezTo>
                <a:close/>
              </a:path>
            </a:pathLst>
          </a:cu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621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71650" y="819150"/>
            <a:ext cx="8651834" cy="1043318"/>
          </a:xfrm>
        </p:spPr>
        <p:txBody>
          <a:bodyPr lIns="0" rIns="0" anchor="b" anchorCtr="0">
            <a:normAutofit/>
          </a:bodyPr>
          <a:lstStyle>
            <a:lvl1pPr algn="ctr">
              <a:defRPr sz="4600" b="1">
                <a:solidFill>
                  <a:srgbClr val="DD5C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de-DE" dirty="0"/>
              <a:t>Titelmasterformat durch Klicken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771650" y="1884704"/>
            <a:ext cx="8651834" cy="434590"/>
          </a:xfrm>
        </p:spPr>
        <p:txBody>
          <a:bodyPr lIns="0" rIns="0">
            <a:normAutofit/>
          </a:bodyPr>
          <a:lstStyle>
            <a:lvl1pPr marL="0" indent="0" algn="ctr">
              <a:buNone/>
              <a:defRPr sz="2200" b="1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1771650" y="3333750"/>
            <a:ext cx="8651836" cy="202882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1771650" y="2838450"/>
            <a:ext cx="8651836" cy="495300"/>
          </a:xfrm>
        </p:spPr>
        <p:txBody>
          <a:bodyPr/>
          <a:lstStyle>
            <a:lvl1pPr marL="0" indent="0" algn="ctr">
              <a:buNone/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3" name="Rechteck 9"/>
          <p:cNvSpPr/>
          <p:nvPr userDrawn="1"/>
        </p:nvSpPr>
        <p:spPr>
          <a:xfrm flipH="1">
            <a:off x="341644" y="552092"/>
            <a:ext cx="11508712" cy="5446773"/>
          </a:xfrm>
          <a:custGeom>
            <a:avLst/>
            <a:gdLst>
              <a:gd name="connsiteX0" fmla="*/ 0 w 10901615"/>
              <a:gd name="connsiteY0" fmla="*/ 0 h 5270739"/>
              <a:gd name="connsiteX1" fmla="*/ 10901615 w 10901615"/>
              <a:gd name="connsiteY1" fmla="*/ 0 h 5270739"/>
              <a:gd name="connsiteX2" fmla="*/ 10901615 w 10901615"/>
              <a:gd name="connsiteY2" fmla="*/ 5270739 h 5270739"/>
              <a:gd name="connsiteX3" fmla="*/ 0 w 10901615"/>
              <a:gd name="connsiteY3" fmla="*/ 5270739 h 5270739"/>
              <a:gd name="connsiteX4" fmla="*/ 0 w 10901615"/>
              <a:gd name="connsiteY4" fmla="*/ 0 h 5270739"/>
              <a:gd name="connsiteX0" fmla="*/ 0 w 10901615"/>
              <a:gd name="connsiteY0" fmla="*/ 0 h 5272447"/>
              <a:gd name="connsiteX1" fmla="*/ 10901615 w 10901615"/>
              <a:gd name="connsiteY1" fmla="*/ 0 h 5272447"/>
              <a:gd name="connsiteX2" fmla="*/ 10901615 w 10901615"/>
              <a:gd name="connsiteY2" fmla="*/ 5270739 h 5272447"/>
              <a:gd name="connsiteX3" fmla="*/ 10316869 w 10901615"/>
              <a:gd name="connsiteY3" fmla="*/ 5272447 h 5272447"/>
              <a:gd name="connsiteX4" fmla="*/ 0 w 10901615"/>
              <a:gd name="connsiteY4" fmla="*/ 5270739 h 5272447"/>
              <a:gd name="connsiteX5" fmla="*/ 0 w 10901615"/>
              <a:gd name="connsiteY5" fmla="*/ 0 h 5272447"/>
              <a:gd name="connsiteX0" fmla="*/ 0 w 10901615"/>
              <a:gd name="connsiteY0" fmla="*/ 0 h 5272447"/>
              <a:gd name="connsiteX1" fmla="*/ 10901615 w 10901615"/>
              <a:gd name="connsiteY1" fmla="*/ 0 h 5272447"/>
              <a:gd name="connsiteX2" fmla="*/ 10901615 w 10901615"/>
              <a:gd name="connsiteY2" fmla="*/ 5270739 h 5272447"/>
              <a:gd name="connsiteX3" fmla="*/ 10316869 w 10901615"/>
              <a:gd name="connsiteY3" fmla="*/ 5272447 h 5272447"/>
              <a:gd name="connsiteX4" fmla="*/ 10097794 w 10901615"/>
              <a:gd name="connsiteY4" fmla="*/ 5267684 h 5272447"/>
              <a:gd name="connsiteX5" fmla="*/ 0 w 10901615"/>
              <a:gd name="connsiteY5" fmla="*/ 5270739 h 5272447"/>
              <a:gd name="connsiteX6" fmla="*/ 0 w 10901615"/>
              <a:gd name="connsiteY6" fmla="*/ 0 h 5272447"/>
              <a:gd name="connsiteX0" fmla="*/ 0 w 10901615"/>
              <a:gd name="connsiteY0" fmla="*/ 0 h 5272447"/>
              <a:gd name="connsiteX1" fmla="*/ 10901615 w 10901615"/>
              <a:gd name="connsiteY1" fmla="*/ 0 h 5272447"/>
              <a:gd name="connsiteX2" fmla="*/ 10901615 w 10901615"/>
              <a:gd name="connsiteY2" fmla="*/ 5270739 h 5272447"/>
              <a:gd name="connsiteX3" fmla="*/ 10316869 w 10901615"/>
              <a:gd name="connsiteY3" fmla="*/ 5272447 h 5272447"/>
              <a:gd name="connsiteX4" fmla="*/ 10097794 w 10901615"/>
              <a:gd name="connsiteY4" fmla="*/ 5267684 h 5272447"/>
              <a:gd name="connsiteX5" fmla="*/ 9859669 w 10901615"/>
              <a:gd name="connsiteY5" fmla="*/ 5267684 h 5272447"/>
              <a:gd name="connsiteX6" fmla="*/ 0 w 10901615"/>
              <a:gd name="connsiteY6" fmla="*/ 5270739 h 5272447"/>
              <a:gd name="connsiteX7" fmla="*/ 0 w 10901615"/>
              <a:gd name="connsiteY7" fmla="*/ 0 h 5272447"/>
              <a:gd name="connsiteX0" fmla="*/ 0 w 10901615"/>
              <a:gd name="connsiteY0" fmla="*/ 0 h 5443897"/>
              <a:gd name="connsiteX1" fmla="*/ 10901615 w 10901615"/>
              <a:gd name="connsiteY1" fmla="*/ 0 h 5443897"/>
              <a:gd name="connsiteX2" fmla="*/ 10901615 w 10901615"/>
              <a:gd name="connsiteY2" fmla="*/ 5270739 h 5443897"/>
              <a:gd name="connsiteX3" fmla="*/ 10316869 w 10901615"/>
              <a:gd name="connsiteY3" fmla="*/ 5272447 h 5443897"/>
              <a:gd name="connsiteX4" fmla="*/ 10088269 w 10901615"/>
              <a:gd name="connsiteY4" fmla="*/ 5443897 h 5443897"/>
              <a:gd name="connsiteX5" fmla="*/ 9859669 w 10901615"/>
              <a:gd name="connsiteY5" fmla="*/ 5267684 h 5443897"/>
              <a:gd name="connsiteX6" fmla="*/ 0 w 10901615"/>
              <a:gd name="connsiteY6" fmla="*/ 5270739 h 5443897"/>
              <a:gd name="connsiteX7" fmla="*/ 0 w 10901615"/>
              <a:gd name="connsiteY7" fmla="*/ 0 h 5443897"/>
              <a:gd name="connsiteX0" fmla="*/ 0 w 10901615"/>
              <a:gd name="connsiteY0" fmla="*/ 0 h 5443897"/>
              <a:gd name="connsiteX1" fmla="*/ 10901615 w 10901615"/>
              <a:gd name="connsiteY1" fmla="*/ 0 h 5443897"/>
              <a:gd name="connsiteX2" fmla="*/ 10901615 w 10901615"/>
              <a:gd name="connsiteY2" fmla="*/ 5270739 h 5443897"/>
              <a:gd name="connsiteX3" fmla="*/ 10283531 w 10901615"/>
              <a:gd name="connsiteY3" fmla="*/ 5277209 h 5443897"/>
              <a:gd name="connsiteX4" fmla="*/ 10088269 w 10901615"/>
              <a:gd name="connsiteY4" fmla="*/ 5443897 h 5443897"/>
              <a:gd name="connsiteX5" fmla="*/ 9859669 w 10901615"/>
              <a:gd name="connsiteY5" fmla="*/ 5267684 h 5443897"/>
              <a:gd name="connsiteX6" fmla="*/ 0 w 10901615"/>
              <a:gd name="connsiteY6" fmla="*/ 5270739 h 5443897"/>
              <a:gd name="connsiteX7" fmla="*/ 0 w 10901615"/>
              <a:gd name="connsiteY7" fmla="*/ 0 h 5443897"/>
              <a:gd name="connsiteX0" fmla="*/ 0 w 10901615"/>
              <a:gd name="connsiteY0" fmla="*/ 0 h 5443897"/>
              <a:gd name="connsiteX1" fmla="*/ 10901615 w 10901615"/>
              <a:gd name="connsiteY1" fmla="*/ 0 h 5443897"/>
              <a:gd name="connsiteX2" fmla="*/ 10901615 w 10901615"/>
              <a:gd name="connsiteY2" fmla="*/ 5270739 h 5443897"/>
              <a:gd name="connsiteX3" fmla="*/ 10283531 w 10901615"/>
              <a:gd name="connsiteY3" fmla="*/ 5277209 h 5443897"/>
              <a:gd name="connsiteX4" fmla="*/ 10088269 w 10901615"/>
              <a:gd name="connsiteY4" fmla="*/ 5443897 h 5443897"/>
              <a:gd name="connsiteX5" fmla="*/ 9878719 w 10901615"/>
              <a:gd name="connsiteY5" fmla="*/ 5286734 h 5443897"/>
              <a:gd name="connsiteX6" fmla="*/ 0 w 10901615"/>
              <a:gd name="connsiteY6" fmla="*/ 5270739 h 5443897"/>
              <a:gd name="connsiteX7" fmla="*/ 0 w 10901615"/>
              <a:gd name="connsiteY7" fmla="*/ 0 h 5443897"/>
              <a:gd name="connsiteX0" fmla="*/ 0 w 10901615"/>
              <a:gd name="connsiteY0" fmla="*/ 0 h 5443897"/>
              <a:gd name="connsiteX1" fmla="*/ 10901615 w 10901615"/>
              <a:gd name="connsiteY1" fmla="*/ 0 h 5443897"/>
              <a:gd name="connsiteX2" fmla="*/ 10901615 w 10901615"/>
              <a:gd name="connsiteY2" fmla="*/ 5270739 h 5443897"/>
              <a:gd name="connsiteX3" fmla="*/ 10283531 w 10901615"/>
              <a:gd name="connsiteY3" fmla="*/ 5277209 h 5443897"/>
              <a:gd name="connsiteX4" fmla="*/ 10088269 w 10901615"/>
              <a:gd name="connsiteY4" fmla="*/ 5443897 h 5443897"/>
              <a:gd name="connsiteX5" fmla="*/ 9891419 w 10901615"/>
              <a:gd name="connsiteY5" fmla="*/ 5280384 h 5443897"/>
              <a:gd name="connsiteX6" fmla="*/ 0 w 10901615"/>
              <a:gd name="connsiteY6" fmla="*/ 5270739 h 5443897"/>
              <a:gd name="connsiteX7" fmla="*/ 0 w 10901615"/>
              <a:gd name="connsiteY7" fmla="*/ 0 h 5443897"/>
              <a:gd name="connsiteX0" fmla="*/ 0 w 10901615"/>
              <a:gd name="connsiteY0" fmla="*/ 0 h 5443897"/>
              <a:gd name="connsiteX1" fmla="*/ 10901615 w 10901615"/>
              <a:gd name="connsiteY1" fmla="*/ 0 h 5443897"/>
              <a:gd name="connsiteX2" fmla="*/ 10901615 w 10901615"/>
              <a:gd name="connsiteY2" fmla="*/ 5270739 h 5443897"/>
              <a:gd name="connsiteX3" fmla="*/ 10283531 w 10901615"/>
              <a:gd name="connsiteY3" fmla="*/ 5277209 h 5443897"/>
              <a:gd name="connsiteX4" fmla="*/ 10113669 w 10901615"/>
              <a:gd name="connsiteY4" fmla="*/ 5443897 h 5443897"/>
              <a:gd name="connsiteX5" fmla="*/ 9891419 w 10901615"/>
              <a:gd name="connsiteY5" fmla="*/ 5280384 h 5443897"/>
              <a:gd name="connsiteX6" fmla="*/ 0 w 10901615"/>
              <a:gd name="connsiteY6" fmla="*/ 5270739 h 5443897"/>
              <a:gd name="connsiteX7" fmla="*/ 0 w 10901615"/>
              <a:gd name="connsiteY7" fmla="*/ 0 h 5443897"/>
              <a:gd name="connsiteX0" fmla="*/ 0 w 10901615"/>
              <a:gd name="connsiteY0" fmla="*/ 0 h 5443897"/>
              <a:gd name="connsiteX1" fmla="*/ 10901615 w 10901615"/>
              <a:gd name="connsiteY1" fmla="*/ 0 h 5443897"/>
              <a:gd name="connsiteX2" fmla="*/ 10901615 w 10901615"/>
              <a:gd name="connsiteY2" fmla="*/ 5270739 h 5443897"/>
              <a:gd name="connsiteX3" fmla="*/ 10299406 w 10901615"/>
              <a:gd name="connsiteY3" fmla="*/ 5274034 h 5443897"/>
              <a:gd name="connsiteX4" fmla="*/ 10113669 w 10901615"/>
              <a:gd name="connsiteY4" fmla="*/ 5443897 h 5443897"/>
              <a:gd name="connsiteX5" fmla="*/ 9891419 w 10901615"/>
              <a:gd name="connsiteY5" fmla="*/ 5280384 h 5443897"/>
              <a:gd name="connsiteX6" fmla="*/ 0 w 10901615"/>
              <a:gd name="connsiteY6" fmla="*/ 5270739 h 5443897"/>
              <a:gd name="connsiteX7" fmla="*/ 0 w 10901615"/>
              <a:gd name="connsiteY7" fmla="*/ 0 h 5443897"/>
              <a:gd name="connsiteX0" fmla="*/ 0 w 10901615"/>
              <a:gd name="connsiteY0" fmla="*/ 0 h 5443897"/>
              <a:gd name="connsiteX1" fmla="*/ 10901615 w 10901615"/>
              <a:gd name="connsiteY1" fmla="*/ 0 h 5443897"/>
              <a:gd name="connsiteX2" fmla="*/ 10901615 w 10901615"/>
              <a:gd name="connsiteY2" fmla="*/ 5270739 h 5443897"/>
              <a:gd name="connsiteX3" fmla="*/ 10299406 w 10901615"/>
              <a:gd name="connsiteY3" fmla="*/ 5274034 h 5443897"/>
              <a:gd name="connsiteX4" fmla="*/ 10113669 w 10901615"/>
              <a:gd name="connsiteY4" fmla="*/ 5443897 h 5443897"/>
              <a:gd name="connsiteX5" fmla="*/ 9910469 w 10901615"/>
              <a:gd name="connsiteY5" fmla="*/ 5280384 h 5443897"/>
              <a:gd name="connsiteX6" fmla="*/ 0 w 10901615"/>
              <a:gd name="connsiteY6" fmla="*/ 5270739 h 5443897"/>
              <a:gd name="connsiteX7" fmla="*/ 0 w 10901615"/>
              <a:gd name="connsiteY7" fmla="*/ 0 h 5443897"/>
              <a:gd name="connsiteX0" fmla="*/ 0 w 10901615"/>
              <a:gd name="connsiteY0" fmla="*/ 0 h 5443897"/>
              <a:gd name="connsiteX1" fmla="*/ 10901615 w 10901615"/>
              <a:gd name="connsiteY1" fmla="*/ 0 h 5443897"/>
              <a:gd name="connsiteX2" fmla="*/ 10901615 w 10901615"/>
              <a:gd name="connsiteY2" fmla="*/ 5270739 h 5443897"/>
              <a:gd name="connsiteX3" fmla="*/ 10313693 w 10901615"/>
              <a:gd name="connsiteY3" fmla="*/ 5274034 h 5443897"/>
              <a:gd name="connsiteX4" fmla="*/ 10113669 w 10901615"/>
              <a:gd name="connsiteY4" fmla="*/ 5443897 h 5443897"/>
              <a:gd name="connsiteX5" fmla="*/ 9910469 w 10901615"/>
              <a:gd name="connsiteY5" fmla="*/ 5280384 h 5443897"/>
              <a:gd name="connsiteX6" fmla="*/ 0 w 10901615"/>
              <a:gd name="connsiteY6" fmla="*/ 5270739 h 5443897"/>
              <a:gd name="connsiteX7" fmla="*/ 0 w 10901615"/>
              <a:gd name="connsiteY7" fmla="*/ 0 h 5443897"/>
              <a:gd name="connsiteX0" fmla="*/ 0 w 10901615"/>
              <a:gd name="connsiteY0" fmla="*/ 0 h 5446255"/>
              <a:gd name="connsiteX1" fmla="*/ 10901615 w 10901615"/>
              <a:gd name="connsiteY1" fmla="*/ 0 h 5446255"/>
              <a:gd name="connsiteX2" fmla="*/ 10901615 w 10901615"/>
              <a:gd name="connsiteY2" fmla="*/ 5270739 h 5446255"/>
              <a:gd name="connsiteX3" fmla="*/ 10313693 w 10901615"/>
              <a:gd name="connsiteY3" fmla="*/ 5274034 h 5446255"/>
              <a:gd name="connsiteX4" fmla="*/ 10142244 w 10901615"/>
              <a:gd name="connsiteY4" fmla="*/ 5446255 h 5446255"/>
              <a:gd name="connsiteX5" fmla="*/ 9910469 w 10901615"/>
              <a:gd name="connsiteY5" fmla="*/ 5280384 h 5446255"/>
              <a:gd name="connsiteX6" fmla="*/ 0 w 10901615"/>
              <a:gd name="connsiteY6" fmla="*/ 5270739 h 5446255"/>
              <a:gd name="connsiteX7" fmla="*/ 0 w 10901615"/>
              <a:gd name="connsiteY7" fmla="*/ 0 h 5446255"/>
              <a:gd name="connsiteX0" fmla="*/ 0 w 10901615"/>
              <a:gd name="connsiteY0" fmla="*/ 0 h 5446255"/>
              <a:gd name="connsiteX1" fmla="*/ 10901615 w 10901615"/>
              <a:gd name="connsiteY1" fmla="*/ 0 h 5446255"/>
              <a:gd name="connsiteX2" fmla="*/ 10901615 w 10901615"/>
              <a:gd name="connsiteY2" fmla="*/ 5270739 h 5446255"/>
              <a:gd name="connsiteX3" fmla="*/ 10313693 w 10901615"/>
              <a:gd name="connsiteY3" fmla="*/ 5274034 h 5446255"/>
              <a:gd name="connsiteX4" fmla="*/ 10142244 w 10901615"/>
              <a:gd name="connsiteY4" fmla="*/ 5446255 h 5446255"/>
              <a:gd name="connsiteX5" fmla="*/ 9939044 w 10901615"/>
              <a:gd name="connsiteY5" fmla="*/ 5282743 h 5446255"/>
              <a:gd name="connsiteX6" fmla="*/ 0 w 10901615"/>
              <a:gd name="connsiteY6" fmla="*/ 5270739 h 5446255"/>
              <a:gd name="connsiteX7" fmla="*/ 0 w 10901615"/>
              <a:gd name="connsiteY7" fmla="*/ 0 h 5446255"/>
              <a:gd name="connsiteX0" fmla="*/ 0 w 10901615"/>
              <a:gd name="connsiteY0" fmla="*/ 0 h 5448614"/>
              <a:gd name="connsiteX1" fmla="*/ 10901615 w 10901615"/>
              <a:gd name="connsiteY1" fmla="*/ 0 h 5448614"/>
              <a:gd name="connsiteX2" fmla="*/ 10901615 w 10901615"/>
              <a:gd name="connsiteY2" fmla="*/ 5270739 h 5448614"/>
              <a:gd name="connsiteX3" fmla="*/ 10313693 w 10901615"/>
              <a:gd name="connsiteY3" fmla="*/ 5274034 h 5448614"/>
              <a:gd name="connsiteX4" fmla="*/ 10151769 w 10901615"/>
              <a:gd name="connsiteY4" fmla="*/ 5448614 h 5448614"/>
              <a:gd name="connsiteX5" fmla="*/ 9939044 w 10901615"/>
              <a:gd name="connsiteY5" fmla="*/ 5282743 h 5448614"/>
              <a:gd name="connsiteX6" fmla="*/ 0 w 10901615"/>
              <a:gd name="connsiteY6" fmla="*/ 5270739 h 5448614"/>
              <a:gd name="connsiteX7" fmla="*/ 0 w 10901615"/>
              <a:gd name="connsiteY7" fmla="*/ 0 h 5448614"/>
              <a:gd name="connsiteX0" fmla="*/ 0 w 10901615"/>
              <a:gd name="connsiteY0" fmla="*/ 0 h 5448614"/>
              <a:gd name="connsiteX1" fmla="*/ 10901615 w 10901615"/>
              <a:gd name="connsiteY1" fmla="*/ 0 h 5448614"/>
              <a:gd name="connsiteX2" fmla="*/ 10901615 w 10901615"/>
              <a:gd name="connsiteY2" fmla="*/ 5270739 h 5448614"/>
              <a:gd name="connsiteX3" fmla="*/ 10313693 w 10901615"/>
              <a:gd name="connsiteY3" fmla="*/ 5274034 h 5448614"/>
              <a:gd name="connsiteX4" fmla="*/ 10151769 w 10901615"/>
              <a:gd name="connsiteY4" fmla="*/ 5448614 h 5448614"/>
              <a:gd name="connsiteX5" fmla="*/ 9950950 w 10901615"/>
              <a:gd name="connsiteY5" fmla="*/ 5282744 h 5448614"/>
              <a:gd name="connsiteX6" fmla="*/ 0 w 10901615"/>
              <a:gd name="connsiteY6" fmla="*/ 5270739 h 5448614"/>
              <a:gd name="connsiteX7" fmla="*/ 0 w 10901615"/>
              <a:gd name="connsiteY7" fmla="*/ 0 h 5448614"/>
              <a:gd name="connsiteX0" fmla="*/ 0 w 10901615"/>
              <a:gd name="connsiteY0" fmla="*/ 0 h 5458047"/>
              <a:gd name="connsiteX1" fmla="*/ 10901615 w 10901615"/>
              <a:gd name="connsiteY1" fmla="*/ 0 h 5458047"/>
              <a:gd name="connsiteX2" fmla="*/ 10901615 w 10901615"/>
              <a:gd name="connsiteY2" fmla="*/ 5270739 h 5458047"/>
              <a:gd name="connsiteX3" fmla="*/ 10313693 w 10901615"/>
              <a:gd name="connsiteY3" fmla="*/ 5274034 h 5458047"/>
              <a:gd name="connsiteX4" fmla="*/ 10029965 w 10901615"/>
              <a:gd name="connsiteY4" fmla="*/ 5458047 h 5458047"/>
              <a:gd name="connsiteX5" fmla="*/ 9950950 w 10901615"/>
              <a:gd name="connsiteY5" fmla="*/ 5282744 h 5458047"/>
              <a:gd name="connsiteX6" fmla="*/ 0 w 10901615"/>
              <a:gd name="connsiteY6" fmla="*/ 5270739 h 5458047"/>
              <a:gd name="connsiteX7" fmla="*/ 0 w 10901615"/>
              <a:gd name="connsiteY7" fmla="*/ 0 h 5458047"/>
              <a:gd name="connsiteX0" fmla="*/ 0 w 10901615"/>
              <a:gd name="connsiteY0" fmla="*/ 0 h 5458047"/>
              <a:gd name="connsiteX1" fmla="*/ 10901615 w 10901615"/>
              <a:gd name="connsiteY1" fmla="*/ 0 h 5458047"/>
              <a:gd name="connsiteX2" fmla="*/ 10901615 w 10901615"/>
              <a:gd name="connsiteY2" fmla="*/ 5270739 h 5458047"/>
              <a:gd name="connsiteX3" fmla="*/ 10313693 w 10901615"/>
              <a:gd name="connsiteY3" fmla="*/ 5274034 h 5458047"/>
              <a:gd name="connsiteX4" fmla="*/ 10029965 w 10901615"/>
              <a:gd name="connsiteY4" fmla="*/ 5458047 h 5458047"/>
              <a:gd name="connsiteX5" fmla="*/ 9876515 w 10901615"/>
              <a:gd name="connsiteY5" fmla="*/ 5280387 h 5458047"/>
              <a:gd name="connsiteX6" fmla="*/ 0 w 10901615"/>
              <a:gd name="connsiteY6" fmla="*/ 5270739 h 5458047"/>
              <a:gd name="connsiteX7" fmla="*/ 0 w 10901615"/>
              <a:gd name="connsiteY7" fmla="*/ 0 h 5458047"/>
              <a:gd name="connsiteX0" fmla="*/ 0 w 10901615"/>
              <a:gd name="connsiteY0" fmla="*/ 0 h 5458047"/>
              <a:gd name="connsiteX1" fmla="*/ 10901615 w 10901615"/>
              <a:gd name="connsiteY1" fmla="*/ 0 h 5458047"/>
              <a:gd name="connsiteX2" fmla="*/ 10901615 w 10901615"/>
              <a:gd name="connsiteY2" fmla="*/ 5270739 h 5458047"/>
              <a:gd name="connsiteX3" fmla="*/ 10178354 w 10901615"/>
              <a:gd name="connsiteY3" fmla="*/ 5274035 h 5458047"/>
              <a:gd name="connsiteX4" fmla="*/ 10029965 w 10901615"/>
              <a:gd name="connsiteY4" fmla="*/ 5458047 h 5458047"/>
              <a:gd name="connsiteX5" fmla="*/ 9876515 w 10901615"/>
              <a:gd name="connsiteY5" fmla="*/ 5280387 h 5458047"/>
              <a:gd name="connsiteX6" fmla="*/ 0 w 10901615"/>
              <a:gd name="connsiteY6" fmla="*/ 5270739 h 5458047"/>
              <a:gd name="connsiteX7" fmla="*/ 0 w 10901615"/>
              <a:gd name="connsiteY7" fmla="*/ 0 h 5458047"/>
              <a:gd name="connsiteX0" fmla="*/ 0 w 10901615"/>
              <a:gd name="connsiteY0" fmla="*/ 0 h 5458047"/>
              <a:gd name="connsiteX1" fmla="*/ 10901615 w 10901615"/>
              <a:gd name="connsiteY1" fmla="*/ 0 h 5458047"/>
              <a:gd name="connsiteX2" fmla="*/ 10901615 w 10901615"/>
              <a:gd name="connsiteY2" fmla="*/ 5270739 h 5458047"/>
              <a:gd name="connsiteX3" fmla="*/ 10178354 w 10901615"/>
              <a:gd name="connsiteY3" fmla="*/ 5274035 h 5458047"/>
              <a:gd name="connsiteX4" fmla="*/ 10029965 w 10901615"/>
              <a:gd name="connsiteY4" fmla="*/ 5458047 h 5458047"/>
              <a:gd name="connsiteX5" fmla="*/ 9874259 w 10901615"/>
              <a:gd name="connsiteY5" fmla="*/ 5278030 h 5458047"/>
              <a:gd name="connsiteX6" fmla="*/ 0 w 10901615"/>
              <a:gd name="connsiteY6" fmla="*/ 5270739 h 5458047"/>
              <a:gd name="connsiteX7" fmla="*/ 0 w 10901615"/>
              <a:gd name="connsiteY7" fmla="*/ 0 h 545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01615" h="5458047">
                <a:moveTo>
                  <a:pt x="0" y="0"/>
                </a:moveTo>
                <a:lnTo>
                  <a:pt x="10901615" y="0"/>
                </a:lnTo>
                <a:lnTo>
                  <a:pt x="10901615" y="5270739"/>
                </a:lnTo>
                <a:lnTo>
                  <a:pt x="10178354" y="5274035"/>
                </a:lnTo>
                <a:lnTo>
                  <a:pt x="10029965" y="5458047"/>
                </a:lnTo>
                <a:lnTo>
                  <a:pt x="9874259" y="5278030"/>
                </a:lnTo>
                <a:lnTo>
                  <a:pt x="0" y="5270739"/>
                </a:lnTo>
                <a:lnTo>
                  <a:pt x="0" y="0"/>
                </a:lnTo>
                <a:close/>
              </a:path>
            </a:pathLst>
          </a:custGeom>
          <a:noFill/>
          <a:ln w="50800" cap="flat">
            <a:solidFill>
              <a:srgbClr val="F0F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916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2804" y="1725281"/>
            <a:ext cx="11043646" cy="389877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582804" y="785458"/>
            <a:ext cx="11043646" cy="939823"/>
          </a:xfrm>
        </p:spPr>
        <p:txBody>
          <a:bodyPr/>
          <a:lstStyle>
            <a:lvl1pPr>
              <a:defRPr b="1">
                <a:solidFill>
                  <a:srgbClr val="DD5C00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Rechteck 9"/>
          <p:cNvSpPr/>
          <p:nvPr userDrawn="1"/>
        </p:nvSpPr>
        <p:spPr>
          <a:xfrm flipH="1">
            <a:off x="341644" y="552092"/>
            <a:ext cx="11508712" cy="5446773"/>
          </a:xfrm>
          <a:custGeom>
            <a:avLst/>
            <a:gdLst>
              <a:gd name="connsiteX0" fmla="*/ 0 w 10901615"/>
              <a:gd name="connsiteY0" fmla="*/ 0 h 5270739"/>
              <a:gd name="connsiteX1" fmla="*/ 10901615 w 10901615"/>
              <a:gd name="connsiteY1" fmla="*/ 0 h 5270739"/>
              <a:gd name="connsiteX2" fmla="*/ 10901615 w 10901615"/>
              <a:gd name="connsiteY2" fmla="*/ 5270739 h 5270739"/>
              <a:gd name="connsiteX3" fmla="*/ 0 w 10901615"/>
              <a:gd name="connsiteY3" fmla="*/ 5270739 h 5270739"/>
              <a:gd name="connsiteX4" fmla="*/ 0 w 10901615"/>
              <a:gd name="connsiteY4" fmla="*/ 0 h 5270739"/>
              <a:gd name="connsiteX0" fmla="*/ 0 w 10901615"/>
              <a:gd name="connsiteY0" fmla="*/ 0 h 5272447"/>
              <a:gd name="connsiteX1" fmla="*/ 10901615 w 10901615"/>
              <a:gd name="connsiteY1" fmla="*/ 0 h 5272447"/>
              <a:gd name="connsiteX2" fmla="*/ 10901615 w 10901615"/>
              <a:gd name="connsiteY2" fmla="*/ 5270739 h 5272447"/>
              <a:gd name="connsiteX3" fmla="*/ 10316869 w 10901615"/>
              <a:gd name="connsiteY3" fmla="*/ 5272447 h 5272447"/>
              <a:gd name="connsiteX4" fmla="*/ 0 w 10901615"/>
              <a:gd name="connsiteY4" fmla="*/ 5270739 h 5272447"/>
              <a:gd name="connsiteX5" fmla="*/ 0 w 10901615"/>
              <a:gd name="connsiteY5" fmla="*/ 0 h 5272447"/>
              <a:gd name="connsiteX0" fmla="*/ 0 w 10901615"/>
              <a:gd name="connsiteY0" fmla="*/ 0 h 5272447"/>
              <a:gd name="connsiteX1" fmla="*/ 10901615 w 10901615"/>
              <a:gd name="connsiteY1" fmla="*/ 0 h 5272447"/>
              <a:gd name="connsiteX2" fmla="*/ 10901615 w 10901615"/>
              <a:gd name="connsiteY2" fmla="*/ 5270739 h 5272447"/>
              <a:gd name="connsiteX3" fmla="*/ 10316869 w 10901615"/>
              <a:gd name="connsiteY3" fmla="*/ 5272447 h 5272447"/>
              <a:gd name="connsiteX4" fmla="*/ 10097794 w 10901615"/>
              <a:gd name="connsiteY4" fmla="*/ 5267684 h 5272447"/>
              <a:gd name="connsiteX5" fmla="*/ 0 w 10901615"/>
              <a:gd name="connsiteY5" fmla="*/ 5270739 h 5272447"/>
              <a:gd name="connsiteX6" fmla="*/ 0 w 10901615"/>
              <a:gd name="connsiteY6" fmla="*/ 0 h 5272447"/>
              <a:gd name="connsiteX0" fmla="*/ 0 w 10901615"/>
              <a:gd name="connsiteY0" fmla="*/ 0 h 5272447"/>
              <a:gd name="connsiteX1" fmla="*/ 10901615 w 10901615"/>
              <a:gd name="connsiteY1" fmla="*/ 0 h 5272447"/>
              <a:gd name="connsiteX2" fmla="*/ 10901615 w 10901615"/>
              <a:gd name="connsiteY2" fmla="*/ 5270739 h 5272447"/>
              <a:gd name="connsiteX3" fmla="*/ 10316869 w 10901615"/>
              <a:gd name="connsiteY3" fmla="*/ 5272447 h 5272447"/>
              <a:gd name="connsiteX4" fmla="*/ 10097794 w 10901615"/>
              <a:gd name="connsiteY4" fmla="*/ 5267684 h 5272447"/>
              <a:gd name="connsiteX5" fmla="*/ 9859669 w 10901615"/>
              <a:gd name="connsiteY5" fmla="*/ 5267684 h 5272447"/>
              <a:gd name="connsiteX6" fmla="*/ 0 w 10901615"/>
              <a:gd name="connsiteY6" fmla="*/ 5270739 h 5272447"/>
              <a:gd name="connsiteX7" fmla="*/ 0 w 10901615"/>
              <a:gd name="connsiteY7" fmla="*/ 0 h 5272447"/>
              <a:gd name="connsiteX0" fmla="*/ 0 w 10901615"/>
              <a:gd name="connsiteY0" fmla="*/ 0 h 5443897"/>
              <a:gd name="connsiteX1" fmla="*/ 10901615 w 10901615"/>
              <a:gd name="connsiteY1" fmla="*/ 0 h 5443897"/>
              <a:gd name="connsiteX2" fmla="*/ 10901615 w 10901615"/>
              <a:gd name="connsiteY2" fmla="*/ 5270739 h 5443897"/>
              <a:gd name="connsiteX3" fmla="*/ 10316869 w 10901615"/>
              <a:gd name="connsiteY3" fmla="*/ 5272447 h 5443897"/>
              <a:gd name="connsiteX4" fmla="*/ 10088269 w 10901615"/>
              <a:gd name="connsiteY4" fmla="*/ 5443897 h 5443897"/>
              <a:gd name="connsiteX5" fmla="*/ 9859669 w 10901615"/>
              <a:gd name="connsiteY5" fmla="*/ 5267684 h 5443897"/>
              <a:gd name="connsiteX6" fmla="*/ 0 w 10901615"/>
              <a:gd name="connsiteY6" fmla="*/ 5270739 h 5443897"/>
              <a:gd name="connsiteX7" fmla="*/ 0 w 10901615"/>
              <a:gd name="connsiteY7" fmla="*/ 0 h 5443897"/>
              <a:gd name="connsiteX0" fmla="*/ 0 w 10901615"/>
              <a:gd name="connsiteY0" fmla="*/ 0 h 5443897"/>
              <a:gd name="connsiteX1" fmla="*/ 10901615 w 10901615"/>
              <a:gd name="connsiteY1" fmla="*/ 0 h 5443897"/>
              <a:gd name="connsiteX2" fmla="*/ 10901615 w 10901615"/>
              <a:gd name="connsiteY2" fmla="*/ 5270739 h 5443897"/>
              <a:gd name="connsiteX3" fmla="*/ 10283531 w 10901615"/>
              <a:gd name="connsiteY3" fmla="*/ 5277209 h 5443897"/>
              <a:gd name="connsiteX4" fmla="*/ 10088269 w 10901615"/>
              <a:gd name="connsiteY4" fmla="*/ 5443897 h 5443897"/>
              <a:gd name="connsiteX5" fmla="*/ 9859669 w 10901615"/>
              <a:gd name="connsiteY5" fmla="*/ 5267684 h 5443897"/>
              <a:gd name="connsiteX6" fmla="*/ 0 w 10901615"/>
              <a:gd name="connsiteY6" fmla="*/ 5270739 h 5443897"/>
              <a:gd name="connsiteX7" fmla="*/ 0 w 10901615"/>
              <a:gd name="connsiteY7" fmla="*/ 0 h 5443897"/>
              <a:gd name="connsiteX0" fmla="*/ 0 w 10901615"/>
              <a:gd name="connsiteY0" fmla="*/ 0 h 5443897"/>
              <a:gd name="connsiteX1" fmla="*/ 10901615 w 10901615"/>
              <a:gd name="connsiteY1" fmla="*/ 0 h 5443897"/>
              <a:gd name="connsiteX2" fmla="*/ 10901615 w 10901615"/>
              <a:gd name="connsiteY2" fmla="*/ 5270739 h 5443897"/>
              <a:gd name="connsiteX3" fmla="*/ 10283531 w 10901615"/>
              <a:gd name="connsiteY3" fmla="*/ 5277209 h 5443897"/>
              <a:gd name="connsiteX4" fmla="*/ 10088269 w 10901615"/>
              <a:gd name="connsiteY4" fmla="*/ 5443897 h 5443897"/>
              <a:gd name="connsiteX5" fmla="*/ 9878719 w 10901615"/>
              <a:gd name="connsiteY5" fmla="*/ 5286734 h 5443897"/>
              <a:gd name="connsiteX6" fmla="*/ 0 w 10901615"/>
              <a:gd name="connsiteY6" fmla="*/ 5270739 h 5443897"/>
              <a:gd name="connsiteX7" fmla="*/ 0 w 10901615"/>
              <a:gd name="connsiteY7" fmla="*/ 0 h 5443897"/>
              <a:gd name="connsiteX0" fmla="*/ 0 w 10901615"/>
              <a:gd name="connsiteY0" fmla="*/ 0 h 5443897"/>
              <a:gd name="connsiteX1" fmla="*/ 10901615 w 10901615"/>
              <a:gd name="connsiteY1" fmla="*/ 0 h 5443897"/>
              <a:gd name="connsiteX2" fmla="*/ 10901615 w 10901615"/>
              <a:gd name="connsiteY2" fmla="*/ 5270739 h 5443897"/>
              <a:gd name="connsiteX3" fmla="*/ 10283531 w 10901615"/>
              <a:gd name="connsiteY3" fmla="*/ 5277209 h 5443897"/>
              <a:gd name="connsiteX4" fmla="*/ 10088269 w 10901615"/>
              <a:gd name="connsiteY4" fmla="*/ 5443897 h 5443897"/>
              <a:gd name="connsiteX5" fmla="*/ 9891419 w 10901615"/>
              <a:gd name="connsiteY5" fmla="*/ 5280384 h 5443897"/>
              <a:gd name="connsiteX6" fmla="*/ 0 w 10901615"/>
              <a:gd name="connsiteY6" fmla="*/ 5270739 h 5443897"/>
              <a:gd name="connsiteX7" fmla="*/ 0 w 10901615"/>
              <a:gd name="connsiteY7" fmla="*/ 0 h 5443897"/>
              <a:gd name="connsiteX0" fmla="*/ 0 w 10901615"/>
              <a:gd name="connsiteY0" fmla="*/ 0 h 5443897"/>
              <a:gd name="connsiteX1" fmla="*/ 10901615 w 10901615"/>
              <a:gd name="connsiteY1" fmla="*/ 0 h 5443897"/>
              <a:gd name="connsiteX2" fmla="*/ 10901615 w 10901615"/>
              <a:gd name="connsiteY2" fmla="*/ 5270739 h 5443897"/>
              <a:gd name="connsiteX3" fmla="*/ 10283531 w 10901615"/>
              <a:gd name="connsiteY3" fmla="*/ 5277209 h 5443897"/>
              <a:gd name="connsiteX4" fmla="*/ 10113669 w 10901615"/>
              <a:gd name="connsiteY4" fmla="*/ 5443897 h 5443897"/>
              <a:gd name="connsiteX5" fmla="*/ 9891419 w 10901615"/>
              <a:gd name="connsiteY5" fmla="*/ 5280384 h 5443897"/>
              <a:gd name="connsiteX6" fmla="*/ 0 w 10901615"/>
              <a:gd name="connsiteY6" fmla="*/ 5270739 h 5443897"/>
              <a:gd name="connsiteX7" fmla="*/ 0 w 10901615"/>
              <a:gd name="connsiteY7" fmla="*/ 0 h 5443897"/>
              <a:gd name="connsiteX0" fmla="*/ 0 w 10901615"/>
              <a:gd name="connsiteY0" fmla="*/ 0 h 5443897"/>
              <a:gd name="connsiteX1" fmla="*/ 10901615 w 10901615"/>
              <a:gd name="connsiteY1" fmla="*/ 0 h 5443897"/>
              <a:gd name="connsiteX2" fmla="*/ 10901615 w 10901615"/>
              <a:gd name="connsiteY2" fmla="*/ 5270739 h 5443897"/>
              <a:gd name="connsiteX3" fmla="*/ 10299406 w 10901615"/>
              <a:gd name="connsiteY3" fmla="*/ 5274034 h 5443897"/>
              <a:gd name="connsiteX4" fmla="*/ 10113669 w 10901615"/>
              <a:gd name="connsiteY4" fmla="*/ 5443897 h 5443897"/>
              <a:gd name="connsiteX5" fmla="*/ 9891419 w 10901615"/>
              <a:gd name="connsiteY5" fmla="*/ 5280384 h 5443897"/>
              <a:gd name="connsiteX6" fmla="*/ 0 w 10901615"/>
              <a:gd name="connsiteY6" fmla="*/ 5270739 h 5443897"/>
              <a:gd name="connsiteX7" fmla="*/ 0 w 10901615"/>
              <a:gd name="connsiteY7" fmla="*/ 0 h 5443897"/>
              <a:gd name="connsiteX0" fmla="*/ 0 w 10901615"/>
              <a:gd name="connsiteY0" fmla="*/ 0 h 5443897"/>
              <a:gd name="connsiteX1" fmla="*/ 10901615 w 10901615"/>
              <a:gd name="connsiteY1" fmla="*/ 0 h 5443897"/>
              <a:gd name="connsiteX2" fmla="*/ 10901615 w 10901615"/>
              <a:gd name="connsiteY2" fmla="*/ 5270739 h 5443897"/>
              <a:gd name="connsiteX3" fmla="*/ 10299406 w 10901615"/>
              <a:gd name="connsiteY3" fmla="*/ 5274034 h 5443897"/>
              <a:gd name="connsiteX4" fmla="*/ 10113669 w 10901615"/>
              <a:gd name="connsiteY4" fmla="*/ 5443897 h 5443897"/>
              <a:gd name="connsiteX5" fmla="*/ 9910469 w 10901615"/>
              <a:gd name="connsiteY5" fmla="*/ 5280384 h 5443897"/>
              <a:gd name="connsiteX6" fmla="*/ 0 w 10901615"/>
              <a:gd name="connsiteY6" fmla="*/ 5270739 h 5443897"/>
              <a:gd name="connsiteX7" fmla="*/ 0 w 10901615"/>
              <a:gd name="connsiteY7" fmla="*/ 0 h 5443897"/>
              <a:gd name="connsiteX0" fmla="*/ 0 w 10901615"/>
              <a:gd name="connsiteY0" fmla="*/ 0 h 5443897"/>
              <a:gd name="connsiteX1" fmla="*/ 10901615 w 10901615"/>
              <a:gd name="connsiteY1" fmla="*/ 0 h 5443897"/>
              <a:gd name="connsiteX2" fmla="*/ 10901615 w 10901615"/>
              <a:gd name="connsiteY2" fmla="*/ 5270739 h 5443897"/>
              <a:gd name="connsiteX3" fmla="*/ 10313693 w 10901615"/>
              <a:gd name="connsiteY3" fmla="*/ 5274034 h 5443897"/>
              <a:gd name="connsiteX4" fmla="*/ 10113669 w 10901615"/>
              <a:gd name="connsiteY4" fmla="*/ 5443897 h 5443897"/>
              <a:gd name="connsiteX5" fmla="*/ 9910469 w 10901615"/>
              <a:gd name="connsiteY5" fmla="*/ 5280384 h 5443897"/>
              <a:gd name="connsiteX6" fmla="*/ 0 w 10901615"/>
              <a:gd name="connsiteY6" fmla="*/ 5270739 h 5443897"/>
              <a:gd name="connsiteX7" fmla="*/ 0 w 10901615"/>
              <a:gd name="connsiteY7" fmla="*/ 0 h 5443897"/>
              <a:gd name="connsiteX0" fmla="*/ 0 w 10901615"/>
              <a:gd name="connsiteY0" fmla="*/ 0 h 5446255"/>
              <a:gd name="connsiteX1" fmla="*/ 10901615 w 10901615"/>
              <a:gd name="connsiteY1" fmla="*/ 0 h 5446255"/>
              <a:gd name="connsiteX2" fmla="*/ 10901615 w 10901615"/>
              <a:gd name="connsiteY2" fmla="*/ 5270739 h 5446255"/>
              <a:gd name="connsiteX3" fmla="*/ 10313693 w 10901615"/>
              <a:gd name="connsiteY3" fmla="*/ 5274034 h 5446255"/>
              <a:gd name="connsiteX4" fmla="*/ 10142244 w 10901615"/>
              <a:gd name="connsiteY4" fmla="*/ 5446255 h 5446255"/>
              <a:gd name="connsiteX5" fmla="*/ 9910469 w 10901615"/>
              <a:gd name="connsiteY5" fmla="*/ 5280384 h 5446255"/>
              <a:gd name="connsiteX6" fmla="*/ 0 w 10901615"/>
              <a:gd name="connsiteY6" fmla="*/ 5270739 h 5446255"/>
              <a:gd name="connsiteX7" fmla="*/ 0 w 10901615"/>
              <a:gd name="connsiteY7" fmla="*/ 0 h 5446255"/>
              <a:gd name="connsiteX0" fmla="*/ 0 w 10901615"/>
              <a:gd name="connsiteY0" fmla="*/ 0 h 5446255"/>
              <a:gd name="connsiteX1" fmla="*/ 10901615 w 10901615"/>
              <a:gd name="connsiteY1" fmla="*/ 0 h 5446255"/>
              <a:gd name="connsiteX2" fmla="*/ 10901615 w 10901615"/>
              <a:gd name="connsiteY2" fmla="*/ 5270739 h 5446255"/>
              <a:gd name="connsiteX3" fmla="*/ 10313693 w 10901615"/>
              <a:gd name="connsiteY3" fmla="*/ 5274034 h 5446255"/>
              <a:gd name="connsiteX4" fmla="*/ 10142244 w 10901615"/>
              <a:gd name="connsiteY4" fmla="*/ 5446255 h 5446255"/>
              <a:gd name="connsiteX5" fmla="*/ 9939044 w 10901615"/>
              <a:gd name="connsiteY5" fmla="*/ 5282743 h 5446255"/>
              <a:gd name="connsiteX6" fmla="*/ 0 w 10901615"/>
              <a:gd name="connsiteY6" fmla="*/ 5270739 h 5446255"/>
              <a:gd name="connsiteX7" fmla="*/ 0 w 10901615"/>
              <a:gd name="connsiteY7" fmla="*/ 0 h 5446255"/>
              <a:gd name="connsiteX0" fmla="*/ 0 w 10901615"/>
              <a:gd name="connsiteY0" fmla="*/ 0 h 5448614"/>
              <a:gd name="connsiteX1" fmla="*/ 10901615 w 10901615"/>
              <a:gd name="connsiteY1" fmla="*/ 0 h 5448614"/>
              <a:gd name="connsiteX2" fmla="*/ 10901615 w 10901615"/>
              <a:gd name="connsiteY2" fmla="*/ 5270739 h 5448614"/>
              <a:gd name="connsiteX3" fmla="*/ 10313693 w 10901615"/>
              <a:gd name="connsiteY3" fmla="*/ 5274034 h 5448614"/>
              <a:gd name="connsiteX4" fmla="*/ 10151769 w 10901615"/>
              <a:gd name="connsiteY4" fmla="*/ 5448614 h 5448614"/>
              <a:gd name="connsiteX5" fmla="*/ 9939044 w 10901615"/>
              <a:gd name="connsiteY5" fmla="*/ 5282743 h 5448614"/>
              <a:gd name="connsiteX6" fmla="*/ 0 w 10901615"/>
              <a:gd name="connsiteY6" fmla="*/ 5270739 h 5448614"/>
              <a:gd name="connsiteX7" fmla="*/ 0 w 10901615"/>
              <a:gd name="connsiteY7" fmla="*/ 0 h 5448614"/>
              <a:gd name="connsiteX0" fmla="*/ 0 w 10901615"/>
              <a:gd name="connsiteY0" fmla="*/ 0 h 5448614"/>
              <a:gd name="connsiteX1" fmla="*/ 10901615 w 10901615"/>
              <a:gd name="connsiteY1" fmla="*/ 0 h 5448614"/>
              <a:gd name="connsiteX2" fmla="*/ 10901615 w 10901615"/>
              <a:gd name="connsiteY2" fmla="*/ 5270739 h 5448614"/>
              <a:gd name="connsiteX3" fmla="*/ 10313693 w 10901615"/>
              <a:gd name="connsiteY3" fmla="*/ 5274034 h 5448614"/>
              <a:gd name="connsiteX4" fmla="*/ 10151769 w 10901615"/>
              <a:gd name="connsiteY4" fmla="*/ 5448614 h 5448614"/>
              <a:gd name="connsiteX5" fmla="*/ 9950950 w 10901615"/>
              <a:gd name="connsiteY5" fmla="*/ 5282744 h 5448614"/>
              <a:gd name="connsiteX6" fmla="*/ 0 w 10901615"/>
              <a:gd name="connsiteY6" fmla="*/ 5270739 h 5448614"/>
              <a:gd name="connsiteX7" fmla="*/ 0 w 10901615"/>
              <a:gd name="connsiteY7" fmla="*/ 0 h 5448614"/>
              <a:gd name="connsiteX0" fmla="*/ 0 w 10901615"/>
              <a:gd name="connsiteY0" fmla="*/ 0 h 5458047"/>
              <a:gd name="connsiteX1" fmla="*/ 10901615 w 10901615"/>
              <a:gd name="connsiteY1" fmla="*/ 0 h 5458047"/>
              <a:gd name="connsiteX2" fmla="*/ 10901615 w 10901615"/>
              <a:gd name="connsiteY2" fmla="*/ 5270739 h 5458047"/>
              <a:gd name="connsiteX3" fmla="*/ 10313693 w 10901615"/>
              <a:gd name="connsiteY3" fmla="*/ 5274034 h 5458047"/>
              <a:gd name="connsiteX4" fmla="*/ 10029965 w 10901615"/>
              <a:gd name="connsiteY4" fmla="*/ 5458047 h 5458047"/>
              <a:gd name="connsiteX5" fmla="*/ 9950950 w 10901615"/>
              <a:gd name="connsiteY5" fmla="*/ 5282744 h 5458047"/>
              <a:gd name="connsiteX6" fmla="*/ 0 w 10901615"/>
              <a:gd name="connsiteY6" fmla="*/ 5270739 h 5458047"/>
              <a:gd name="connsiteX7" fmla="*/ 0 w 10901615"/>
              <a:gd name="connsiteY7" fmla="*/ 0 h 5458047"/>
              <a:gd name="connsiteX0" fmla="*/ 0 w 10901615"/>
              <a:gd name="connsiteY0" fmla="*/ 0 h 5458047"/>
              <a:gd name="connsiteX1" fmla="*/ 10901615 w 10901615"/>
              <a:gd name="connsiteY1" fmla="*/ 0 h 5458047"/>
              <a:gd name="connsiteX2" fmla="*/ 10901615 w 10901615"/>
              <a:gd name="connsiteY2" fmla="*/ 5270739 h 5458047"/>
              <a:gd name="connsiteX3" fmla="*/ 10313693 w 10901615"/>
              <a:gd name="connsiteY3" fmla="*/ 5274034 h 5458047"/>
              <a:gd name="connsiteX4" fmla="*/ 10029965 w 10901615"/>
              <a:gd name="connsiteY4" fmla="*/ 5458047 h 5458047"/>
              <a:gd name="connsiteX5" fmla="*/ 9876515 w 10901615"/>
              <a:gd name="connsiteY5" fmla="*/ 5280387 h 5458047"/>
              <a:gd name="connsiteX6" fmla="*/ 0 w 10901615"/>
              <a:gd name="connsiteY6" fmla="*/ 5270739 h 5458047"/>
              <a:gd name="connsiteX7" fmla="*/ 0 w 10901615"/>
              <a:gd name="connsiteY7" fmla="*/ 0 h 5458047"/>
              <a:gd name="connsiteX0" fmla="*/ 0 w 10901615"/>
              <a:gd name="connsiteY0" fmla="*/ 0 h 5458047"/>
              <a:gd name="connsiteX1" fmla="*/ 10901615 w 10901615"/>
              <a:gd name="connsiteY1" fmla="*/ 0 h 5458047"/>
              <a:gd name="connsiteX2" fmla="*/ 10901615 w 10901615"/>
              <a:gd name="connsiteY2" fmla="*/ 5270739 h 5458047"/>
              <a:gd name="connsiteX3" fmla="*/ 10178354 w 10901615"/>
              <a:gd name="connsiteY3" fmla="*/ 5274035 h 5458047"/>
              <a:gd name="connsiteX4" fmla="*/ 10029965 w 10901615"/>
              <a:gd name="connsiteY4" fmla="*/ 5458047 h 5458047"/>
              <a:gd name="connsiteX5" fmla="*/ 9876515 w 10901615"/>
              <a:gd name="connsiteY5" fmla="*/ 5280387 h 5458047"/>
              <a:gd name="connsiteX6" fmla="*/ 0 w 10901615"/>
              <a:gd name="connsiteY6" fmla="*/ 5270739 h 5458047"/>
              <a:gd name="connsiteX7" fmla="*/ 0 w 10901615"/>
              <a:gd name="connsiteY7" fmla="*/ 0 h 5458047"/>
              <a:gd name="connsiteX0" fmla="*/ 0 w 10901615"/>
              <a:gd name="connsiteY0" fmla="*/ 0 h 5458047"/>
              <a:gd name="connsiteX1" fmla="*/ 10901615 w 10901615"/>
              <a:gd name="connsiteY1" fmla="*/ 0 h 5458047"/>
              <a:gd name="connsiteX2" fmla="*/ 10901615 w 10901615"/>
              <a:gd name="connsiteY2" fmla="*/ 5270739 h 5458047"/>
              <a:gd name="connsiteX3" fmla="*/ 10178354 w 10901615"/>
              <a:gd name="connsiteY3" fmla="*/ 5274035 h 5458047"/>
              <a:gd name="connsiteX4" fmla="*/ 10029965 w 10901615"/>
              <a:gd name="connsiteY4" fmla="*/ 5458047 h 5458047"/>
              <a:gd name="connsiteX5" fmla="*/ 9874259 w 10901615"/>
              <a:gd name="connsiteY5" fmla="*/ 5278030 h 5458047"/>
              <a:gd name="connsiteX6" fmla="*/ 0 w 10901615"/>
              <a:gd name="connsiteY6" fmla="*/ 5270739 h 5458047"/>
              <a:gd name="connsiteX7" fmla="*/ 0 w 10901615"/>
              <a:gd name="connsiteY7" fmla="*/ 0 h 545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01615" h="5458047">
                <a:moveTo>
                  <a:pt x="0" y="0"/>
                </a:moveTo>
                <a:lnTo>
                  <a:pt x="10901615" y="0"/>
                </a:lnTo>
                <a:lnTo>
                  <a:pt x="10901615" y="5270739"/>
                </a:lnTo>
                <a:lnTo>
                  <a:pt x="10178354" y="5274035"/>
                </a:lnTo>
                <a:lnTo>
                  <a:pt x="10029965" y="5458047"/>
                </a:lnTo>
                <a:lnTo>
                  <a:pt x="9874259" y="5278030"/>
                </a:lnTo>
                <a:lnTo>
                  <a:pt x="0" y="5270739"/>
                </a:lnTo>
                <a:lnTo>
                  <a:pt x="0" y="0"/>
                </a:lnTo>
                <a:close/>
              </a:path>
            </a:pathLst>
          </a:custGeom>
          <a:noFill/>
          <a:ln w="50800" cap="flat">
            <a:solidFill>
              <a:srgbClr val="F0F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276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582804" y="785458"/>
            <a:ext cx="11043646" cy="939823"/>
          </a:xfrm>
        </p:spPr>
        <p:txBody>
          <a:bodyPr/>
          <a:lstStyle>
            <a:lvl1pPr>
              <a:defRPr b="1">
                <a:solidFill>
                  <a:srgbClr val="DD5C00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0"/>
          </p:nvPr>
        </p:nvSpPr>
        <p:spPr>
          <a:xfrm>
            <a:off x="582804" y="1998108"/>
            <a:ext cx="10985309" cy="3600986"/>
          </a:xfrm>
          <a:noFill/>
        </p:spPr>
        <p:txBody>
          <a:bodyPr lIns="90000" tIns="360000" rIns="90000" bIns="360000"/>
          <a:lstStyle>
            <a:lvl1pPr marL="0" indent="0">
              <a:buFont typeface="Arial" panose="020B0604020202020204" pitchFamily="34" charset="0"/>
              <a:buNone/>
              <a:defRPr sz="2600" b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b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b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b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b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582805" y="1725281"/>
            <a:ext cx="5562438" cy="272827"/>
          </a:xfrm>
        </p:spPr>
        <p:txBody>
          <a:bodyPr lIns="90000" rIns="90000" anchor="ctr">
            <a:noAutofit/>
          </a:bodyPr>
          <a:lstStyle>
            <a:lvl1pPr marL="0" indent="0">
              <a:buNone/>
              <a:defRPr sz="2200" b="1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1" name="Rechteck 9"/>
          <p:cNvSpPr/>
          <p:nvPr userDrawn="1"/>
        </p:nvSpPr>
        <p:spPr>
          <a:xfrm flipH="1">
            <a:off x="341644" y="552092"/>
            <a:ext cx="11508712" cy="5446773"/>
          </a:xfrm>
          <a:custGeom>
            <a:avLst/>
            <a:gdLst>
              <a:gd name="connsiteX0" fmla="*/ 0 w 10901615"/>
              <a:gd name="connsiteY0" fmla="*/ 0 h 5270739"/>
              <a:gd name="connsiteX1" fmla="*/ 10901615 w 10901615"/>
              <a:gd name="connsiteY1" fmla="*/ 0 h 5270739"/>
              <a:gd name="connsiteX2" fmla="*/ 10901615 w 10901615"/>
              <a:gd name="connsiteY2" fmla="*/ 5270739 h 5270739"/>
              <a:gd name="connsiteX3" fmla="*/ 0 w 10901615"/>
              <a:gd name="connsiteY3" fmla="*/ 5270739 h 5270739"/>
              <a:gd name="connsiteX4" fmla="*/ 0 w 10901615"/>
              <a:gd name="connsiteY4" fmla="*/ 0 h 5270739"/>
              <a:gd name="connsiteX0" fmla="*/ 0 w 10901615"/>
              <a:gd name="connsiteY0" fmla="*/ 0 h 5272447"/>
              <a:gd name="connsiteX1" fmla="*/ 10901615 w 10901615"/>
              <a:gd name="connsiteY1" fmla="*/ 0 h 5272447"/>
              <a:gd name="connsiteX2" fmla="*/ 10901615 w 10901615"/>
              <a:gd name="connsiteY2" fmla="*/ 5270739 h 5272447"/>
              <a:gd name="connsiteX3" fmla="*/ 10316869 w 10901615"/>
              <a:gd name="connsiteY3" fmla="*/ 5272447 h 5272447"/>
              <a:gd name="connsiteX4" fmla="*/ 0 w 10901615"/>
              <a:gd name="connsiteY4" fmla="*/ 5270739 h 5272447"/>
              <a:gd name="connsiteX5" fmla="*/ 0 w 10901615"/>
              <a:gd name="connsiteY5" fmla="*/ 0 h 5272447"/>
              <a:gd name="connsiteX0" fmla="*/ 0 w 10901615"/>
              <a:gd name="connsiteY0" fmla="*/ 0 h 5272447"/>
              <a:gd name="connsiteX1" fmla="*/ 10901615 w 10901615"/>
              <a:gd name="connsiteY1" fmla="*/ 0 h 5272447"/>
              <a:gd name="connsiteX2" fmla="*/ 10901615 w 10901615"/>
              <a:gd name="connsiteY2" fmla="*/ 5270739 h 5272447"/>
              <a:gd name="connsiteX3" fmla="*/ 10316869 w 10901615"/>
              <a:gd name="connsiteY3" fmla="*/ 5272447 h 5272447"/>
              <a:gd name="connsiteX4" fmla="*/ 10097794 w 10901615"/>
              <a:gd name="connsiteY4" fmla="*/ 5267684 h 5272447"/>
              <a:gd name="connsiteX5" fmla="*/ 0 w 10901615"/>
              <a:gd name="connsiteY5" fmla="*/ 5270739 h 5272447"/>
              <a:gd name="connsiteX6" fmla="*/ 0 w 10901615"/>
              <a:gd name="connsiteY6" fmla="*/ 0 h 5272447"/>
              <a:gd name="connsiteX0" fmla="*/ 0 w 10901615"/>
              <a:gd name="connsiteY0" fmla="*/ 0 h 5272447"/>
              <a:gd name="connsiteX1" fmla="*/ 10901615 w 10901615"/>
              <a:gd name="connsiteY1" fmla="*/ 0 h 5272447"/>
              <a:gd name="connsiteX2" fmla="*/ 10901615 w 10901615"/>
              <a:gd name="connsiteY2" fmla="*/ 5270739 h 5272447"/>
              <a:gd name="connsiteX3" fmla="*/ 10316869 w 10901615"/>
              <a:gd name="connsiteY3" fmla="*/ 5272447 h 5272447"/>
              <a:gd name="connsiteX4" fmla="*/ 10097794 w 10901615"/>
              <a:gd name="connsiteY4" fmla="*/ 5267684 h 5272447"/>
              <a:gd name="connsiteX5" fmla="*/ 9859669 w 10901615"/>
              <a:gd name="connsiteY5" fmla="*/ 5267684 h 5272447"/>
              <a:gd name="connsiteX6" fmla="*/ 0 w 10901615"/>
              <a:gd name="connsiteY6" fmla="*/ 5270739 h 5272447"/>
              <a:gd name="connsiteX7" fmla="*/ 0 w 10901615"/>
              <a:gd name="connsiteY7" fmla="*/ 0 h 5272447"/>
              <a:gd name="connsiteX0" fmla="*/ 0 w 10901615"/>
              <a:gd name="connsiteY0" fmla="*/ 0 h 5443897"/>
              <a:gd name="connsiteX1" fmla="*/ 10901615 w 10901615"/>
              <a:gd name="connsiteY1" fmla="*/ 0 h 5443897"/>
              <a:gd name="connsiteX2" fmla="*/ 10901615 w 10901615"/>
              <a:gd name="connsiteY2" fmla="*/ 5270739 h 5443897"/>
              <a:gd name="connsiteX3" fmla="*/ 10316869 w 10901615"/>
              <a:gd name="connsiteY3" fmla="*/ 5272447 h 5443897"/>
              <a:gd name="connsiteX4" fmla="*/ 10088269 w 10901615"/>
              <a:gd name="connsiteY4" fmla="*/ 5443897 h 5443897"/>
              <a:gd name="connsiteX5" fmla="*/ 9859669 w 10901615"/>
              <a:gd name="connsiteY5" fmla="*/ 5267684 h 5443897"/>
              <a:gd name="connsiteX6" fmla="*/ 0 w 10901615"/>
              <a:gd name="connsiteY6" fmla="*/ 5270739 h 5443897"/>
              <a:gd name="connsiteX7" fmla="*/ 0 w 10901615"/>
              <a:gd name="connsiteY7" fmla="*/ 0 h 5443897"/>
              <a:gd name="connsiteX0" fmla="*/ 0 w 10901615"/>
              <a:gd name="connsiteY0" fmla="*/ 0 h 5443897"/>
              <a:gd name="connsiteX1" fmla="*/ 10901615 w 10901615"/>
              <a:gd name="connsiteY1" fmla="*/ 0 h 5443897"/>
              <a:gd name="connsiteX2" fmla="*/ 10901615 w 10901615"/>
              <a:gd name="connsiteY2" fmla="*/ 5270739 h 5443897"/>
              <a:gd name="connsiteX3" fmla="*/ 10283531 w 10901615"/>
              <a:gd name="connsiteY3" fmla="*/ 5277209 h 5443897"/>
              <a:gd name="connsiteX4" fmla="*/ 10088269 w 10901615"/>
              <a:gd name="connsiteY4" fmla="*/ 5443897 h 5443897"/>
              <a:gd name="connsiteX5" fmla="*/ 9859669 w 10901615"/>
              <a:gd name="connsiteY5" fmla="*/ 5267684 h 5443897"/>
              <a:gd name="connsiteX6" fmla="*/ 0 w 10901615"/>
              <a:gd name="connsiteY6" fmla="*/ 5270739 h 5443897"/>
              <a:gd name="connsiteX7" fmla="*/ 0 w 10901615"/>
              <a:gd name="connsiteY7" fmla="*/ 0 h 5443897"/>
              <a:gd name="connsiteX0" fmla="*/ 0 w 10901615"/>
              <a:gd name="connsiteY0" fmla="*/ 0 h 5443897"/>
              <a:gd name="connsiteX1" fmla="*/ 10901615 w 10901615"/>
              <a:gd name="connsiteY1" fmla="*/ 0 h 5443897"/>
              <a:gd name="connsiteX2" fmla="*/ 10901615 w 10901615"/>
              <a:gd name="connsiteY2" fmla="*/ 5270739 h 5443897"/>
              <a:gd name="connsiteX3" fmla="*/ 10283531 w 10901615"/>
              <a:gd name="connsiteY3" fmla="*/ 5277209 h 5443897"/>
              <a:gd name="connsiteX4" fmla="*/ 10088269 w 10901615"/>
              <a:gd name="connsiteY4" fmla="*/ 5443897 h 5443897"/>
              <a:gd name="connsiteX5" fmla="*/ 9878719 w 10901615"/>
              <a:gd name="connsiteY5" fmla="*/ 5286734 h 5443897"/>
              <a:gd name="connsiteX6" fmla="*/ 0 w 10901615"/>
              <a:gd name="connsiteY6" fmla="*/ 5270739 h 5443897"/>
              <a:gd name="connsiteX7" fmla="*/ 0 w 10901615"/>
              <a:gd name="connsiteY7" fmla="*/ 0 h 5443897"/>
              <a:gd name="connsiteX0" fmla="*/ 0 w 10901615"/>
              <a:gd name="connsiteY0" fmla="*/ 0 h 5443897"/>
              <a:gd name="connsiteX1" fmla="*/ 10901615 w 10901615"/>
              <a:gd name="connsiteY1" fmla="*/ 0 h 5443897"/>
              <a:gd name="connsiteX2" fmla="*/ 10901615 w 10901615"/>
              <a:gd name="connsiteY2" fmla="*/ 5270739 h 5443897"/>
              <a:gd name="connsiteX3" fmla="*/ 10283531 w 10901615"/>
              <a:gd name="connsiteY3" fmla="*/ 5277209 h 5443897"/>
              <a:gd name="connsiteX4" fmla="*/ 10088269 w 10901615"/>
              <a:gd name="connsiteY4" fmla="*/ 5443897 h 5443897"/>
              <a:gd name="connsiteX5" fmla="*/ 9891419 w 10901615"/>
              <a:gd name="connsiteY5" fmla="*/ 5280384 h 5443897"/>
              <a:gd name="connsiteX6" fmla="*/ 0 w 10901615"/>
              <a:gd name="connsiteY6" fmla="*/ 5270739 h 5443897"/>
              <a:gd name="connsiteX7" fmla="*/ 0 w 10901615"/>
              <a:gd name="connsiteY7" fmla="*/ 0 h 5443897"/>
              <a:gd name="connsiteX0" fmla="*/ 0 w 10901615"/>
              <a:gd name="connsiteY0" fmla="*/ 0 h 5443897"/>
              <a:gd name="connsiteX1" fmla="*/ 10901615 w 10901615"/>
              <a:gd name="connsiteY1" fmla="*/ 0 h 5443897"/>
              <a:gd name="connsiteX2" fmla="*/ 10901615 w 10901615"/>
              <a:gd name="connsiteY2" fmla="*/ 5270739 h 5443897"/>
              <a:gd name="connsiteX3" fmla="*/ 10283531 w 10901615"/>
              <a:gd name="connsiteY3" fmla="*/ 5277209 h 5443897"/>
              <a:gd name="connsiteX4" fmla="*/ 10113669 w 10901615"/>
              <a:gd name="connsiteY4" fmla="*/ 5443897 h 5443897"/>
              <a:gd name="connsiteX5" fmla="*/ 9891419 w 10901615"/>
              <a:gd name="connsiteY5" fmla="*/ 5280384 h 5443897"/>
              <a:gd name="connsiteX6" fmla="*/ 0 w 10901615"/>
              <a:gd name="connsiteY6" fmla="*/ 5270739 h 5443897"/>
              <a:gd name="connsiteX7" fmla="*/ 0 w 10901615"/>
              <a:gd name="connsiteY7" fmla="*/ 0 h 5443897"/>
              <a:gd name="connsiteX0" fmla="*/ 0 w 10901615"/>
              <a:gd name="connsiteY0" fmla="*/ 0 h 5443897"/>
              <a:gd name="connsiteX1" fmla="*/ 10901615 w 10901615"/>
              <a:gd name="connsiteY1" fmla="*/ 0 h 5443897"/>
              <a:gd name="connsiteX2" fmla="*/ 10901615 w 10901615"/>
              <a:gd name="connsiteY2" fmla="*/ 5270739 h 5443897"/>
              <a:gd name="connsiteX3" fmla="*/ 10299406 w 10901615"/>
              <a:gd name="connsiteY3" fmla="*/ 5274034 h 5443897"/>
              <a:gd name="connsiteX4" fmla="*/ 10113669 w 10901615"/>
              <a:gd name="connsiteY4" fmla="*/ 5443897 h 5443897"/>
              <a:gd name="connsiteX5" fmla="*/ 9891419 w 10901615"/>
              <a:gd name="connsiteY5" fmla="*/ 5280384 h 5443897"/>
              <a:gd name="connsiteX6" fmla="*/ 0 w 10901615"/>
              <a:gd name="connsiteY6" fmla="*/ 5270739 h 5443897"/>
              <a:gd name="connsiteX7" fmla="*/ 0 w 10901615"/>
              <a:gd name="connsiteY7" fmla="*/ 0 h 5443897"/>
              <a:gd name="connsiteX0" fmla="*/ 0 w 10901615"/>
              <a:gd name="connsiteY0" fmla="*/ 0 h 5443897"/>
              <a:gd name="connsiteX1" fmla="*/ 10901615 w 10901615"/>
              <a:gd name="connsiteY1" fmla="*/ 0 h 5443897"/>
              <a:gd name="connsiteX2" fmla="*/ 10901615 w 10901615"/>
              <a:gd name="connsiteY2" fmla="*/ 5270739 h 5443897"/>
              <a:gd name="connsiteX3" fmla="*/ 10299406 w 10901615"/>
              <a:gd name="connsiteY3" fmla="*/ 5274034 h 5443897"/>
              <a:gd name="connsiteX4" fmla="*/ 10113669 w 10901615"/>
              <a:gd name="connsiteY4" fmla="*/ 5443897 h 5443897"/>
              <a:gd name="connsiteX5" fmla="*/ 9910469 w 10901615"/>
              <a:gd name="connsiteY5" fmla="*/ 5280384 h 5443897"/>
              <a:gd name="connsiteX6" fmla="*/ 0 w 10901615"/>
              <a:gd name="connsiteY6" fmla="*/ 5270739 h 5443897"/>
              <a:gd name="connsiteX7" fmla="*/ 0 w 10901615"/>
              <a:gd name="connsiteY7" fmla="*/ 0 h 5443897"/>
              <a:gd name="connsiteX0" fmla="*/ 0 w 10901615"/>
              <a:gd name="connsiteY0" fmla="*/ 0 h 5443897"/>
              <a:gd name="connsiteX1" fmla="*/ 10901615 w 10901615"/>
              <a:gd name="connsiteY1" fmla="*/ 0 h 5443897"/>
              <a:gd name="connsiteX2" fmla="*/ 10901615 w 10901615"/>
              <a:gd name="connsiteY2" fmla="*/ 5270739 h 5443897"/>
              <a:gd name="connsiteX3" fmla="*/ 10313693 w 10901615"/>
              <a:gd name="connsiteY3" fmla="*/ 5274034 h 5443897"/>
              <a:gd name="connsiteX4" fmla="*/ 10113669 w 10901615"/>
              <a:gd name="connsiteY4" fmla="*/ 5443897 h 5443897"/>
              <a:gd name="connsiteX5" fmla="*/ 9910469 w 10901615"/>
              <a:gd name="connsiteY5" fmla="*/ 5280384 h 5443897"/>
              <a:gd name="connsiteX6" fmla="*/ 0 w 10901615"/>
              <a:gd name="connsiteY6" fmla="*/ 5270739 h 5443897"/>
              <a:gd name="connsiteX7" fmla="*/ 0 w 10901615"/>
              <a:gd name="connsiteY7" fmla="*/ 0 h 5443897"/>
              <a:gd name="connsiteX0" fmla="*/ 0 w 10901615"/>
              <a:gd name="connsiteY0" fmla="*/ 0 h 5446255"/>
              <a:gd name="connsiteX1" fmla="*/ 10901615 w 10901615"/>
              <a:gd name="connsiteY1" fmla="*/ 0 h 5446255"/>
              <a:gd name="connsiteX2" fmla="*/ 10901615 w 10901615"/>
              <a:gd name="connsiteY2" fmla="*/ 5270739 h 5446255"/>
              <a:gd name="connsiteX3" fmla="*/ 10313693 w 10901615"/>
              <a:gd name="connsiteY3" fmla="*/ 5274034 h 5446255"/>
              <a:gd name="connsiteX4" fmla="*/ 10142244 w 10901615"/>
              <a:gd name="connsiteY4" fmla="*/ 5446255 h 5446255"/>
              <a:gd name="connsiteX5" fmla="*/ 9910469 w 10901615"/>
              <a:gd name="connsiteY5" fmla="*/ 5280384 h 5446255"/>
              <a:gd name="connsiteX6" fmla="*/ 0 w 10901615"/>
              <a:gd name="connsiteY6" fmla="*/ 5270739 h 5446255"/>
              <a:gd name="connsiteX7" fmla="*/ 0 w 10901615"/>
              <a:gd name="connsiteY7" fmla="*/ 0 h 5446255"/>
              <a:gd name="connsiteX0" fmla="*/ 0 w 10901615"/>
              <a:gd name="connsiteY0" fmla="*/ 0 h 5446255"/>
              <a:gd name="connsiteX1" fmla="*/ 10901615 w 10901615"/>
              <a:gd name="connsiteY1" fmla="*/ 0 h 5446255"/>
              <a:gd name="connsiteX2" fmla="*/ 10901615 w 10901615"/>
              <a:gd name="connsiteY2" fmla="*/ 5270739 h 5446255"/>
              <a:gd name="connsiteX3" fmla="*/ 10313693 w 10901615"/>
              <a:gd name="connsiteY3" fmla="*/ 5274034 h 5446255"/>
              <a:gd name="connsiteX4" fmla="*/ 10142244 w 10901615"/>
              <a:gd name="connsiteY4" fmla="*/ 5446255 h 5446255"/>
              <a:gd name="connsiteX5" fmla="*/ 9939044 w 10901615"/>
              <a:gd name="connsiteY5" fmla="*/ 5282743 h 5446255"/>
              <a:gd name="connsiteX6" fmla="*/ 0 w 10901615"/>
              <a:gd name="connsiteY6" fmla="*/ 5270739 h 5446255"/>
              <a:gd name="connsiteX7" fmla="*/ 0 w 10901615"/>
              <a:gd name="connsiteY7" fmla="*/ 0 h 5446255"/>
              <a:gd name="connsiteX0" fmla="*/ 0 w 10901615"/>
              <a:gd name="connsiteY0" fmla="*/ 0 h 5448614"/>
              <a:gd name="connsiteX1" fmla="*/ 10901615 w 10901615"/>
              <a:gd name="connsiteY1" fmla="*/ 0 h 5448614"/>
              <a:gd name="connsiteX2" fmla="*/ 10901615 w 10901615"/>
              <a:gd name="connsiteY2" fmla="*/ 5270739 h 5448614"/>
              <a:gd name="connsiteX3" fmla="*/ 10313693 w 10901615"/>
              <a:gd name="connsiteY3" fmla="*/ 5274034 h 5448614"/>
              <a:gd name="connsiteX4" fmla="*/ 10151769 w 10901615"/>
              <a:gd name="connsiteY4" fmla="*/ 5448614 h 5448614"/>
              <a:gd name="connsiteX5" fmla="*/ 9939044 w 10901615"/>
              <a:gd name="connsiteY5" fmla="*/ 5282743 h 5448614"/>
              <a:gd name="connsiteX6" fmla="*/ 0 w 10901615"/>
              <a:gd name="connsiteY6" fmla="*/ 5270739 h 5448614"/>
              <a:gd name="connsiteX7" fmla="*/ 0 w 10901615"/>
              <a:gd name="connsiteY7" fmla="*/ 0 h 5448614"/>
              <a:gd name="connsiteX0" fmla="*/ 0 w 10901615"/>
              <a:gd name="connsiteY0" fmla="*/ 0 h 5448614"/>
              <a:gd name="connsiteX1" fmla="*/ 10901615 w 10901615"/>
              <a:gd name="connsiteY1" fmla="*/ 0 h 5448614"/>
              <a:gd name="connsiteX2" fmla="*/ 10901615 w 10901615"/>
              <a:gd name="connsiteY2" fmla="*/ 5270739 h 5448614"/>
              <a:gd name="connsiteX3" fmla="*/ 10313693 w 10901615"/>
              <a:gd name="connsiteY3" fmla="*/ 5274034 h 5448614"/>
              <a:gd name="connsiteX4" fmla="*/ 10151769 w 10901615"/>
              <a:gd name="connsiteY4" fmla="*/ 5448614 h 5448614"/>
              <a:gd name="connsiteX5" fmla="*/ 9950950 w 10901615"/>
              <a:gd name="connsiteY5" fmla="*/ 5282744 h 5448614"/>
              <a:gd name="connsiteX6" fmla="*/ 0 w 10901615"/>
              <a:gd name="connsiteY6" fmla="*/ 5270739 h 5448614"/>
              <a:gd name="connsiteX7" fmla="*/ 0 w 10901615"/>
              <a:gd name="connsiteY7" fmla="*/ 0 h 5448614"/>
              <a:gd name="connsiteX0" fmla="*/ 0 w 10901615"/>
              <a:gd name="connsiteY0" fmla="*/ 0 h 5458047"/>
              <a:gd name="connsiteX1" fmla="*/ 10901615 w 10901615"/>
              <a:gd name="connsiteY1" fmla="*/ 0 h 5458047"/>
              <a:gd name="connsiteX2" fmla="*/ 10901615 w 10901615"/>
              <a:gd name="connsiteY2" fmla="*/ 5270739 h 5458047"/>
              <a:gd name="connsiteX3" fmla="*/ 10313693 w 10901615"/>
              <a:gd name="connsiteY3" fmla="*/ 5274034 h 5458047"/>
              <a:gd name="connsiteX4" fmla="*/ 10029965 w 10901615"/>
              <a:gd name="connsiteY4" fmla="*/ 5458047 h 5458047"/>
              <a:gd name="connsiteX5" fmla="*/ 9950950 w 10901615"/>
              <a:gd name="connsiteY5" fmla="*/ 5282744 h 5458047"/>
              <a:gd name="connsiteX6" fmla="*/ 0 w 10901615"/>
              <a:gd name="connsiteY6" fmla="*/ 5270739 h 5458047"/>
              <a:gd name="connsiteX7" fmla="*/ 0 w 10901615"/>
              <a:gd name="connsiteY7" fmla="*/ 0 h 5458047"/>
              <a:gd name="connsiteX0" fmla="*/ 0 w 10901615"/>
              <a:gd name="connsiteY0" fmla="*/ 0 h 5458047"/>
              <a:gd name="connsiteX1" fmla="*/ 10901615 w 10901615"/>
              <a:gd name="connsiteY1" fmla="*/ 0 h 5458047"/>
              <a:gd name="connsiteX2" fmla="*/ 10901615 w 10901615"/>
              <a:gd name="connsiteY2" fmla="*/ 5270739 h 5458047"/>
              <a:gd name="connsiteX3" fmla="*/ 10313693 w 10901615"/>
              <a:gd name="connsiteY3" fmla="*/ 5274034 h 5458047"/>
              <a:gd name="connsiteX4" fmla="*/ 10029965 w 10901615"/>
              <a:gd name="connsiteY4" fmla="*/ 5458047 h 5458047"/>
              <a:gd name="connsiteX5" fmla="*/ 9876515 w 10901615"/>
              <a:gd name="connsiteY5" fmla="*/ 5280387 h 5458047"/>
              <a:gd name="connsiteX6" fmla="*/ 0 w 10901615"/>
              <a:gd name="connsiteY6" fmla="*/ 5270739 h 5458047"/>
              <a:gd name="connsiteX7" fmla="*/ 0 w 10901615"/>
              <a:gd name="connsiteY7" fmla="*/ 0 h 5458047"/>
              <a:gd name="connsiteX0" fmla="*/ 0 w 10901615"/>
              <a:gd name="connsiteY0" fmla="*/ 0 h 5458047"/>
              <a:gd name="connsiteX1" fmla="*/ 10901615 w 10901615"/>
              <a:gd name="connsiteY1" fmla="*/ 0 h 5458047"/>
              <a:gd name="connsiteX2" fmla="*/ 10901615 w 10901615"/>
              <a:gd name="connsiteY2" fmla="*/ 5270739 h 5458047"/>
              <a:gd name="connsiteX3" fmla="*/ 10178354 w 10901615"/>
              <a:gd name="connsiteY3" fmla="*/ 5274035 h 5458047"/>
              <a:gd name="connsiteX4" fmla="*/ 10029965 w 10901615"/>
              <a:gd name="connsiteY4" fmla="*/ 5458047 h 5458047"/>
              <a:gd name="connsiteX5" fmla="*/ 9876515 w 10901615"/>
              <a:gd name="connsiteY5" fmla="*/ 5280387 h 5458047"/>
              <a:gd name="connsiteX6" fmla="*/ 0 w 10901615"/>
              <a:gd name="connsiteY6" fmla="*/ 5270739 h 5458047"/>
              <a:gd name="connsiteX7" fmla="*/ 0 w 10901615"/>
              <a:gd name="connsiteY7" fmla="*/ 0 h 5458047"/>
              <a:gd name="connsiteX0" fmla="*/ 0 w 10901615"/>
              <a:gd name="connsiteY0" fmla="*/ 0 h 5458047"/>
              <a:gd name="connsiteX1" fmla="*/ 10901615 w 10901615"/>
              <a:gd name="connsiteY1" fmla="*/ 0 h 5458047"/>
              <a:gd name="connsiteX2" fmla="*/ 10901615 w 10901615"/>
              <a:gd name="connsiteY2" fmla="*/ 5270739 h 5458047"/>
              <a:gd name="connsiteX3" fmla="*/ 10178354 w 10901615"/>
              <a:gd name="connsiteY3" fmla="*/ 5274035 h 5458047"/>
              <a:gd name="connsiteX4" fmla="*/ 10029965 w 10901615"/>
              <a:gd name="connsiteY4" fmla="*/ 5458047 h 5458047"/>
              <a:gd name="connsiteX5" fmla="*/ 9874259 w 10901615"/>
              <a:gd name="connsiteY5" fmla="*/ 5278030 h 5458047"/>
              <a:gd name="connsiteX6" fmla="*/ 0 w 10901615"/>
              <a:gd name="connsiteY6" fmla="*/ 5270739 h 5458047"/>
              <a:gd name="connsiteX7" fmla="*/ 0 w 10901615"/>
              <a:gd name="connsiteY7" fmla="*/ 0 h 545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01615" h="5458047">
                <a:moveTo>
                  <a:pt x="0" y="0"/>
                </a:moveTo>
                <a:lnTo>
                  <a:pt x="10901615" y="0"/>
                </a:lnTo>
                <a:lnTo>
                  <a:pt x="10901615" y="5270739"/>
                </a:lnTo>
                <a:lnTo>
                  <a:pt x="10178354" y="5274035"/>
                </a:lnTo>
                <a:lnTo>
                  <a:pt x="10029965" y="5458047"/>
                </a:lnTo>
                <a:lnTo>
                  <a:pt x="9874259" y="5278030"/>
                </a:lnTo>
                <a:lnTo>
                  <a:pt x="0" y="5270739"/>
                </a:lnTo>
                <a:lnTo>
                  <a:pt x="0" y="0"/>
                </a:lnTo>
                <a:close/>
              </a:path>
            </a:pathLst>
          </a:custGeom>
          <a:noFill/>
          <a:ln w="50800" cap="flat">
            <a:solidFill>
              <a:srgbClr val="F0F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827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2804" y="1725281"/>
            <a:ext cx="11043646" cy="3898771"/>
          </a:xfrm>
        </p:spPr>
        <p:txBody>
          <a:bodyPr lIns="90000"/>
          <a:lstStyle>
            <a:lvl1pPr marL="288000" indent="-288000">
              <a:spcBef>
                <a:spcPts val="1000"/>
              </a:spcBef>
              <a:buFont typeface="Arial" panose="020B0604020202020204" pitchFamily="34" charset="0"/>
              <a:buChar char="•"/>
              <a:defRPr lang="de-DE" dirty="0" smtClean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582804" y="785458"/>
            <a:ext cx="11043646" cy="939823"/>
          </a:xfrm>
        </p:spPr>
        <p:txBody>
          <a:bodyPr/>
          <a:lstStyle>
            <a:lvl1pPr>
              <a:defRPr b="1">
                <a:solidFill>
                  <a:srgbClr val="DD5C00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Rechteck 9"/>
          <p:cNvSpPr/>
          <p:nvPr userDrawn="1"/>
        </p:nvSpPr>
        <p:spPr>
          <a:xfrm flipH="1">
            <a:off x="341644" y="552092"/>
            <a:ext cx="11508712" cy="5446773"/>
          </a:xfrm>
          <a:custGeom>
            <a:avLst/>
            <a:gdLst>
              <a:gd name="connsiteX0" fmla="*/ 0 w 10901615"/>
              <a:gd name="connsiteY0" fmla="*/ 0 h 5270739"/>
              <a:gd name="connsiteX1" fmla="*/ 10901615 w 10901615"/>
              <a:gd name="connsiteY1" fmla="*/ 0 h 5270739"/>
              <a:gd name="connsiteX2" fmla="*/ 10901615 w 10901615"/>
              <a:gd name="connsiteY2" fmla="*/ 5270739 h 5270739"/>
              <a:gd name="connsiteX3" fmla="*/ 0 w 10901615"/>
              <a:gd name="connsiteY3" fmla="*/ 5270739 h 5270739"/>
              <a:gd name="connsiteX4" fmla="*/ 0 w 10901615"/>
              <a:gd name="connsiteY4" fmla="*/ 0 h 5270739"/>
              <a:gd name="connsiteX0" fmla="*/ 0 w 10901615"/>
              <a:gd name="connsiteY0" fmla="*/ 0 h 5272447"/>
              <a:gd name="connsiteX1" fmla="*/ 10901615 w 10901615"/>
              <a:gd name="connsiteY1" fmla="*/ 0 h 5272447"/>
              <a:gd name="connsiteX2" fmla="*/ 10901615 w 10901615"/>
              <a:gd name="connsiteY2" fmla="*/ 5270739 h 5272447"/>
              <a:gd name="connsiteX3" fmla="*/ 10316869 w 10901615"/>
              <a:gd name="connsiteY3" fmla="*/ 5272447 h 5272447"/>
              <a:gd name="connsiteX4" fmla="*/ 0 w 10901615"/>
              <a:gd name="connsiteY4" fmla="*/ 5270739 h 5272447"/>
              <a:gd name="connsiteX5" fmla="*/ 0 w 10901615"/>
              <a:gd name="connsiteY5" fmla="*/ 0 h 5272447"/>
              <a:gd name="connsiteX0" fmla="*/ 0 w 10901615"/>
              <a:gd name="connsiteY0" fmla="*/ 0 h 5272447"/>
              <a:gd name="connsiteX1" fmla="*/ 10901615 w 10901615"/>
              <a:gd name="connsiteY1" fmla="*/ 0 h 5272447"/>
              <a:gd name="connsiteX2" fmla="*/ 10901615 w 10901615"/>
              <a:gd name="connsiteY2" fmla="*/ 5270739 h 5272447"/>
              <a:gd name="connsiteX3" fmla="*/ 10316869 w 10901615"/>
              <a:gd name="connsiteY3" fmla="*/ 5272447 h 5272447"/>
              <a:gd name="connsiteX4" fmla="*/ 10097794 w 10901615"/>
              <a:gd name="connsiteY4" fmla="*/ 5267684 h 5272447"/>
              <a:gd name="connsiteX5" fmla="*/ 0 w 10901615"/>
              <a:gd name="connsiteY5" fmla="*/ 5270739 h 5272447"/>
              <a:gd name="connsiteX6" fmla="*/ 0 w 10901615"/>
              <a:gd name="connsiteY6" fmla="*/ 0 h 5272447"/>
              <a:gd name="connsiteX0" fmla="*/ 0 w 10901615"/>
              <a:gd name="connsiteY0" fmla="*/ 0 h 5272447"/>
              <a:gd name="connsiteX1" fmla="*/ 10901615 w 10901615"/>
              <a:gd name="connsiteY1" fmla="*/ 0 h 5272447"/>
              <a:gd name="connsiteX2" fmla="*/ 10901615 w 10901615"/>
              <a:gd name="connsiteY2" fmla="*/ 5270739 h 5272447"/>
              <a:gd name="connsiteX3" fmla="*/ 10316869 w 10901615"/>
              <a:gd name="connsiteY3" fmla="*/ 5272447 h 5272447"/>
              <a:gd name="connsiteX4" fmla="*/ 10097794 w 10901615"/>
              <a:gd name="connsiteY4" fmla="*/ 5267684 h 5272447"/>
              <a:gd name="connsiteX5" fmla="*/ 9859669 w 10901615"/>
              <a:gd name="connsiteY5" fmla="*/ 5267684 h 5272447"/>
              <a:gd name="connsiteX6" fmla="*/ 0 w 10901615"/>
              <a:gd name="connsiteY6" fmla="*/ 5270739 h 5272447"/>
              <a:gd name="connsiteX7" fmla="*/ 0 w 10901615"/>
              <a:gd name="connsiteY7" fmla="*/ 0 h 5272447"/>
              <a:gd name="connsiteX0" fmla="*/ 0 w 10901615"/>
              <a:gd name="connsiteY0" fmla="*/ 0 h 5443897"/>
              <a:gd name="connsiteX1" fmla="*/ 10901615 w 10901615"/>
              <a:gd name="connsiteY1" fmla="*/ 0 h 5443897"/>
              <a:gd name="connsiteX2" fmla="*/ 10901615 w 10901615"/>
              <a:gd name="connsiteY2" fmla="*/ 5270739 h 5443897"/>
              <a:gd name="connsiteX3" fmla="*/ 10316869 w 10901615"/>
              <a:gd name="connsiteY3" fmla="*/ 5272447 h 5443897"/>
              <a:gd name="connsiteX4" fmla="*/ 10088269 w 10901615"/>
              <a:gd name="connsiteY4" fmla="*/ 5443897 h 5443897"/>
              <a:gd name="connsiteX5" fmla="*/ 9859669 w 10901615"/>
              <a:gd name="connsiteY5" fmla="*/ 5267684 h 5443897"/>
              <a:gd name="connsiteX6" fmla="*/ 0 w 10901615"/>
              <a:gd name="connsiteY6" fmla="*/ 5270739 h 5443897"/>
              <a:gd name="connsiteX7" fmla="*/ 0 w 10901615"/>
              <a:gd name="connsiteY7" fmla="*/ 0 h 5443897"/>
              <a:gd name="connsiteX0" fmla="*/ 0 w 10901615"/>
              <a:gd name="connsiteY0" fmla="*/ 0 h 5443897"/>
              <a:gd name="connsiteX1" fmla="*/ 10901615 w 10901615"/>
              <a:gd name="connsiteY1" fmla="*/ 0 h 5443897"/>
              <a:gd name="connsiteX2" fmla="*/ 10901615 w 10901615"/>
              <a:gd name="connsiteY2" fmla="*/ 5270739 h 5443897"/>
              <a:gd name="connsiteX3" fmla="*/ 10283531 w 10901615"/>
              <a:gd name="connsiteY3" fmla="*/ 5277209 h 5443897"/>
              <a:gd name="connsiteX4" fmla="*/ 10088269 w 10901615"/>
              <a:gd name="connsiteY4" fmla="*/ 5443897 h 5443897"/>
              <a:gd name="connsiteX5" fmla="*/ 9859669 w 10901615"/>
              <a:gd name="connsiteY5" fmla="*/ 5267684 h 5443897"/>
              <a:gd name="connsiteX6" fmla="*/ 0 w 10901615"/>
              <a:gd name="connsiteY6" fmla="*/ 5270739 h 5443897"/>
              <a:gd name="connsiteX7" fmla="*/ 0 w 10901615"/>
              <a:gd name="connsiteY7" fmla="*/ 0 h 5443897"/>
              <a:gd name="connsiteX0" fmla="*/ 0 w 10901615"/>
              <a:gd name="connsiteY0" fmla="*/ 0 h 5443897"/>
              <a:gd name="connsiteX1" fmla="*/ 10901615 w 10901615"/>
              <a:gd name="connsiteY1" fmla="*/ 0 h 5443897"/>
              <a:gd name="connsiteX2" fmla="*/ 10901615 w 10901615"/>
              <a:gd name="connsiteY2" fmla="*/ 5270739 h 5443897"/>
              <a:gd name="connsiteX3" fmla="*/ 10283531 w 10901615"/>
              <a:gd name="connsiteY3" fmla="*/ 5277209 h 5443897"/>
              <a:gd name="connsiteX4" fmla="*/ 10088269 w 10901615"/>
              <a:gd name="connsiteY4" fmla="*/ 5443897 h 5443897"/>
              <a:gd name="connsiteX5" fmla="*/ 9878719 w 10901615"/>
              <a:gd name="connsiteY5" fmla="*/ 5286734 h 5443897"/>
              <a:gd name="connsiteX6" fmla="*/ 0 w 10901615"/>
              <a:gd name="connsiteY6" fmla="*/ 5270739 h 5443897"/>
              <a:gd name="connsiteX7" fmla="*/ 0 w 10901615"/>
              <a:gd name="connsiteY7" fmla="*/ 0 h 5443897"/>
              <a:gd name="connsiteX0" fmla="*/ 0 w 10901615"/>
              <a:gd name="connsiteY0" fmla="*/ 0 h 5443897"/>
              <a:gd name="connsiteX1" fmla="*/ 10901615 w 10901615"/>
              <a:gd name="connsiteY1" fmla="*/ 0 h 5443897"/>
              <a:gd name="connsiteX2" fmla="*/ 10901615 w 10901615"/>
              <a:gd name="connsiteY2" fmla="*/ 5270739 h 5443897"/>
              <a:gd name="connsiteX3" fmla="*/ 10283531 w 10901615"/>
              <a:gd name="connsiteY3" fmla="*/ 5277209 h 5443897"/>
              <a:gd name="connsiteX4" fmla="*/ 10088269 w 10901615"/>
              <a:gd name="connsiteY4" fmla="*/ 5443897 h 5443897"/>
              <a:gd name="connsiteX5" fmla="*/ 9891419 w 10901615"/>
              <a:gd name="connsiteY5" fmla="*/ 5280384 h 5443897"/>
              <a:gd name="connsiteX6" fmla="*/ 0 w 10901615"/>
              <a:gd name="connsiteY6" fmla="*/ 5270739 h 5443897"/>
              <a:gd name="connsiteX7" fmla="*/ 0 w 10901615"/>
              <a:gd name="connsiteY7" fmla="*/ 0 h 5443897"/>
              <a:gd name="connsiteX0" fmla="*/ 0 w 10901615"/>
              <a:gd name="connsiteY0" fmla="*/ 0 h 5443897"/>
              <a:gd name="connsiteX1" fmla="*/ 10901615 w 10901615"/>
              <a:gd name="connsiteY1" fmla="*/ 0 h 5443897"/>
              <a:gd name="connsiteX2" fmla="*/ 10901615 w 10901615"/>
              <a:gd name="connsiteY2" fmla="*/ 5270739 h 5443897"/>
              <a:gd name="connsiteX3" fmla="*/ 10283531 w 10901615"/>
              <a:gd name="connsiteY3" fmla="*/ 5277209 h 5443897"/>
              <a:gd name="connsiteX4" fmla="*/ 10113669 w 10901615"/>
              <a:gd name="connsiteY4" fmla="*/ 5443897 h 5443897"/>
              <a:gd name="connsiteX5" fmla="*/ 9891419 w 10901615"/>
              <a:gd name="connsiteY5" fmla="*/ 5280384 h 5443897"/>
              <a:gd name="connsiteX6" fmla="*/ 0 w 10901615"/>
              <a:gd name="connsiteY6" fmla="*/ 5270739 h 5443897"/>
              <a:gd name="connsiteX7" fmla="*/ 0 w 10901615"/>
              <a:gd name="connsiteY7" fmla="*/ 0 h 5443897"/>
              <a:gd name="connsiteX0" fmla="*/ 0 w 10901615"/>
              <a:gd name="connsiteY0" fmla="*/ 0 h 5443897"/>
              <a:gd name="connsiteX1" fmla="*/ 10901615 w 10901615"/>
              <a:gd name="connsiteY1" fmla="*/ 0 h 5443897"/>
              <a:gd name="connsiteX2" fmla="*/ 10901615 w 10901615"/>
              <a:gd name="connsiteY2" fmla="*/ 5270739 h 5443897"/>
              <a:gd name="connsiteX3" fmla="*/ 10299406 w 10901615"/>
              <a:gd name="connsiteY3" fmla="*/ 5274034 h 5443897"/>
              <a:gd name="connsiteX4" fmla="*/ 10113669 w 10901615"/>
              <a:gd name="connsiteY4" fmla="*/ 5443897 h 5443897"/>
              <a:gd name="connsiteX5" fmla="*/ 9891419 w 10901615"/>
              <a:gd name="connsiteY5" fmla="*/ 5280384 h 5443897"/>
              <a:gd name="connsiteX6" fmla="*/ 0 w 10901615"/>
              <a:gd name="connsiteY6" fmla="*/ 5270739 h 5443897"/>
              <a:gd name="connsiteX7" fmla="*/ 0 w 10901615"/>
              <a:gd name="connsiteY7" fmla="*/ 0 h 5443897"/>
              <a:gd name="connsiteX0" fmla="*/ 0 w 10901615"/>
              <a:gd name="connsiteY0" fmla="*/ 0 h 5443897"/>
              <a:gd name="connsiteX1" fmla="*/ 10901615 w 10901615"/>
              <a:gd name="connsiteY1" fmla="*/ 0 h 5443897"/>
              <a:gd name="connsiteX2" fmla="*/ 10901615 w 10901615"/>
              <a:gd name="connsiteY2" fmla="*/ 5270739 h 5443897"/>
              <a:gd name="connsiteX3" fmla="*/ 10299406 w 10901615"/>
              <a:gd name="connsiteY3" fmla="*/ 5274034 h 5443897"/>
              <a:gd name="connsiteX4" fmla="*/ 10113669 w 10901615"/>
              <a:gd name="connsiteY4" fmla="*/ 5443897 h 5443897"/>
              <a:gd name="connsiteX5" fmla="*/ 9910469 w 10901615"/>
              <a:gd name="connsiteY5" fmla="*/ 5280384 h 5443897"/>
              <a:gd name="connsiteX6" fmla="*/ 0 w 10901615"/>
              <a:gd name="connsiteY6" fmla="*/ 5270739 h 5443897"/>
              <a:gd name="connsiteX7" fmla="*/ 0 w 10901615"/>
              <a:gd name="connsiteY7" fmla="*/ 0 h 5443897"/>
              <a:gd name="connsiteX0" fmla="*/ 0 w 10901615"/>
              <a:gd name="connsiteY0" fmla="*/ 0 h 5443897"/>
              <a:gd name="connsiteX1" fmla="*/ 10901615 w 10901615"/>
              <a:gd name="connsiteY1" fmla="*/ 0 h 5443897"/>
              <a:gd name="connsiteX2" fmla="*/ 10901615 w 10901615"/>
              <a:gd name="connsiteY2" fmla="*/ 5270739 h 5443897"/>
              <a:gd name="connsiteX3" fmla="*/ 10313693 w 10901615"/>
              <a:gd name="connsiteY3" fmla="*/ 5274034 h 5443897"/>
              <a:gd name="connsiteX4" fmla="*/ 10113669 w 10901615"/>
              <a:gd name="connsiteY4" fmla="*/ 5443897 h 5443897"/>
              <a:gd name="connsiteX5" fmla="*/ 9910469 w 10901615"/>
              <a:gd name="connsiteY5" fmla="*/ 5280384 h 5443897"/>
              <a:gd name="connsiteX6" fmla="*/ 0 w 10901615"/>
              <a:gd name="connsiteY6" fmla="*/ 5270739 h 5443897"/>
              <a:gd name="connsiteX7" fmla="*/ 0 w 10901615"/>
              <a:gd name="connsiteY7" fmla="*/ 0 h 5443897"/>
              <a:gd name="connsiteX0" fmla="*/ 0 w 10901615"/>
              <a:gd name="connsiteY0" fmla="*/ 0 h 5446255"/>
              <a:gd name="connsiteX1" fmla="*/ 10901615 w 10901615"/>
              <a:gd name="connsiteY1" fmla="*/ 0 h 5446255"/>
              <a:gd name="connsiteX2" fmla="*/ 10901615 w 10901615"/>
              <a:gd name="connsiteY2" fmla="*/ 5270739 h 5446255"/>
              <a:gd name="connsiteX3" fmla="*/ 10313693 w 10901615"/>
              <a:gd name="connsiteY3" fmla="*/ 5274034 h 5446255"/>
              <a:gd name="connsiteX4" fmla="*/ 10142244 w 10901615"/>
              <a:gd name="connsiteY4" fmla="*/ 5446255 h 5446255"/>
              <a:gd name="connsiteX5" fmla="*/ 9910469 w 10901615"/>
              <a:gd name="connsiteY5" fmla="*/ 5280384 h 5446255"/>
              <a:gd name="connsiteX6" fmla="*/ 0 w 10901615"/>
              <a:gd name="connsiteY6" fmla="*/ 5270739 h 5446255"/>
              <a:gd name="connsiteX7" fmla="*/ 0 w 10901615"/>
              <a:gd name="connsiteY7" fmla="*/ 0 h 5446255"/>
              <a:gd name="connsiteX0" fmla="*/ 0 w 10901615"/>
              <a:gd name="connsiteY0" fmla="*/ 0 h 5446255"/>
              <a:gd name="connsiteX1" fmla="*/ 10901615 w 10901615"/>
              <a:gd name="connsiteY1" fmla="*/ 0 h 5446255"/>
              <a:gd name="connsiteX2" fmla="*/ 10901615 w 10901615"/>
              <a:gd name="connsiteY2" fmla="*/ 5270739 h 5446255"/>
              <a:gd name="connsiteX3" fmla="*/ 10313693 w 10901615"/>
              <a:gd name="connsiteY3" fmla="*/ 5274034 h 5446255"/>
              <a:gd name="connsiteX4" fmla="*/ 10142244 w 10901615"/>
              <a:gd name="connsiteY4" fmla="*/ 5446255 h 5446255"/>
              <a:gd name="connsiteX5" fmla="*/ 9939044 w 10901615"/>
              <a:gd name="connsiteY5" fmla="*/ 5282743 h 5446255"/>
              <a:gd name="connsiteX6" fmla="*/ 0 w 10901615"/>
              <a:gd name="connsiteY6" fmla="*/ 5270739 h 5446255"/>
              <a:gd name="connsiteX7" fmla="*/ 0 w 10901615"/>
              <a:gd name="connsiteY7" fmla="*/ 0 h 5446255"/>
              <a:gd name="connsiteX0" fmla="*/ 0 w 10901615"/>
              <a:gd name="connsiteY0" fmla="*/ 0 h 5448614"/>
              <a:gd name="connsiteX1" fmla="*/ 10901615 w 10901615"/>
              <a:gd name="connsiteY1" fmla="*/ 0 h 5448614"/>
              <a:gd name="connsiteX2" fmla="*/ 10901615 w 10901615"/>
              <a:gd name="connsiteY2" fmla="*/ 5270739 h 5448614"/>
              <a:gd name="connsiteX3" fmla="*/ 10313693 w 10901615"/>
              <a:gd name="connsiteY3" fmla="*/ 5274034 h 5448614"/>
              <a:gd name="connsiteX4" fmla="*/ 10151769 w 10901615"/>
              <a:gd name="connsiteY4" fmla="*/ 5448614 h 5448614"/>
              <a:gd name="connsiteX5" fmla="*/ 9939044 w 10901615"/>
              <a:gd name="connsiteY5" fmla="*/ 5282743 h 5448614"/>
              <a:gd name="connsiteX6" fmla="*/ 0 w 10901615"/>
              <a:gd name="connsiteY6" fmla="*/ 5270739 h 5448614"/>
              <a:gd name="connsiteX7" fmla="*/ 0 w 10901615"/>
              <a:gd name="connsiteY7" fmla="*/ 0 h 5448614"/>
              <a:gd name="connsiteX0" fmla="*/ 0 w 10901615"/>
              <a:gd name="connsiteY0" fmla="*/ 0 h 5448614"/>
              <a:gd name="connsiteX1" fmla="*/ 10901615 w 10901615"/>
              <a:gd name="connsiteY1" fmla="*/ 0 h 5448614"/>
              <a:gd name="connsiteX2" fmla="*/ 10901615 w 10901615"/>
              <a:gd name="connsiteY2" fmla="*/ 5270739 h 5448614"/>
              <a:gd name="connsiteX3" fmla="*/ 10313693 w 10901615"/>
              <a:gd name="connsiteY3" fmla="*/ 5274034 h 5448614"/>
              <a:gd name="connsiteX4" fmla="*/ 10151769 w 10901615"/>
              <a:gd name="connsiteY4" fmla="*/ 5448614 h 5448614"/>
              <a:gd name="connsiteX5" fmla="*/ 9950950 w 10901615"/>
              <a:gd name="connsiteY5" fmla="*/ 5282744 h 5448614"/>
              <a:gd name="connsiteX6" fmla="*/ 0 w 10901615"/>
              <a:gd name="connsiteY6" fmla="*/ 5270739 h 5448614"/>
              <a:gd name="connsiteX7" fmla="*/ 0 w 10901615"/>
              <a:gd name="connsiteY7" fmla="*/ 0 h 5448614"/>
              <a:gd name="connsiteX0" fmla="*/ 0 w 10901615"/>
              <a:gd name="connsiteY0" fmla="*/ 0 h 5458047"/>
              <a:gd name="connsiteX1" fmla="*/ 10901615 w 10901615"/>
              <a:gd name="connsiteY1" fmla="*/ 0 h 5458047"/>
              <a:gd name="connsiteX2" fmla="*/ 10901615 w 10901615"/>
              <a:gd name="connsiteY2" fmla="*/ 5270739 h 5458047"/>
              <a:gd name="connsiteX3" fmla="*/ 10313693 w 10901615"/>
              <a:gd name="connsiteY3" fmla="*/ 5274034 h 5458047"/>
              <a:gd name="connsiteX4" fmla="*/ 10029965 w 10901615"/>
              <a:gd name="connsiteY4" fmla="*/ 5458047 h 5458047"/>
              <a:gd name="connsiteX5" fmla="*/ 9950950 w 10901615"/>
              <a:gd name="connsiteY5" fmla="*/ 5282744 h 5458047"/>
              <a:gd name="connsiteX6" fmla="*/ 0 w 10901615"/>
              <a:gd name="connsiteY6" fmla="*/ 5270739 h 5458047"/>
              <a:gd name="connsiteX7" fmla="*/ 0 w 10901615"/>
              <a:gd name="connsiteY7" fmla="*/ 0 h 5458047"/>
              <a:gd name="connsiteX0" fmla="*/ 0 w 10901615"/>
              <a:gd name="connsiteY0" fmla="*/ 0 h 5458047"/>
              <a:gd name="connsiteX1" fmla="*/ 10901615 w 10901615"/>
              <a:gd name="connsiteY1" fmla="*/ 0 h 5458047"/>
              <a:gd name="connsiteX2" fmla="*/ 10901615 w 10901615"/>
              <a:gd name="connsiteY2" fmla="*/ 5270739 h 5458047"/>
              <a:gd name="connsiteX3" fmla="*/ 10313693 w 10901615"/>
              <a:gd name="connsiteY3" fmla="*/ 5274034 h 5458047"/>
              <a:gd name="connsiteX4" fmla="*/ 10029965 w 10901615"/>
              <a:gd name="connsiteY4" fmla="*/ 5458047 h 5458047"/>
              <a:gd name="connsiteX5" fmla="*/ 9876515 w 10901615"/>
              <a:gd name="connsiteY5" fmla="*/ 5280387 h 5458047"/>
              <a:gd name="connsiteX6" fmla="*/ 0 w 10901615"/>
              <a:gd name="connsiteY6" fmla="*/ 5270739 h 5458047"/>
              <a:gd name="connsiteX7" fmla="*/ 0 w 10901615"/>
              <a:gd name="connsiteY7" fmla="*/ 0 h 5458047"/>
              <a:gd name="connsiteX0" fmla="*/ 0 w 10901615"/>
              <a:gd name="connsiteY0" fmla="*/ 0 h 5458047"/>
              <a:gd name="connsiteX1" fmla="*/ 10901615 w 10901615"/>
              <a:gd name="connsiteY1" fmla="*/ 0 h 5458047"/>
              <a:gd name="connsiteX2" fmla="*/ 10901615 w 10901615"/>
              <a:gd name="connsiteY2" fmla="*/ 5270739 h 5458047"/>
              <a:gd name="connsiteX3" fmla="*/ 10178354 w 10901615"/>
              <a:gd name="connsiteY3" fmla="*/ 5274035 h 5458047"/>
              <a:gd name="connsiteX4" fmla="*/ 10029965 w 10901615"/>
              <a:gd name="connsiteY4" fmla="*/ 5458047 h 5458047"/>
              <a:gd name="connsiteX5" fmla="*/ 9876515 w 10901615"/>
              <a:gd name="connsiteY5" fmla="*/ 5280387 h 5458047"/>
              <a:gd name="connsiteX6" fmla="*/ 0 w 10901615"/>
              <a:gd name="connsiteY6" fmla="*/ 5270739 h 5458047"/>
              <a:gd name="connsiteX7" fmla="*/ 0 w 10901615"/>
              <a:gd name="connsiteY7" fmla="*/ 0 h 5458047"/>
              <a:gd name="connsiteX0" fmla="*/ 0 w 10901615"/>
              <a:gd name="connsiteY0" fmla="*/ 0 h 5458047"/>
              <a:gd name="connsiteX1" fmla="*/ 10901615 w 10901615"/>
              <a:gd name="connsiteY1" fmla="*/ 0 h 5458047"/>
              <a:gd name="connsiteX2" fmla="*/ 10901615 w 10901615"/>
              <a:gd name="connsiteY2" fmla="*/ 5270739 h 5458047"/>
              <a:gd name="connsiteX3" fmla="*/ 10178354 w 10901615"/>
              <a:gd name="connsiteY3" fmla="*/ 5274035 h 5458047"/>
              <a:gd name="connsiteX4" fmla="*/ 10029965 w 10901615"/>
              <a:gd name="connsiteY4" fmla="*/ 5458047 h 5458047"/>
              <a:gd name="connsiteX5" fmla="*/ 9874259 w 10901615"/>
              <a:gd name="connsiteY5" fmla="*/ 5278030 h 5458047"/>
              <a:gd name="connsiteX6" fmla="*/ 0 w 10901615"/>
              <a:gd name="connsiteY6" fmla="*/ 5270739 h 5458047"/>
              <a:gd name="connsiteX7" fmla="*/ 0 w 10901615"/>
              <a:gd name="connsiteY7" fmla="*/ 0 h 545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01615" h="5458047">
                <a:moveTo>
                  <a:pt x="0" y="0"/>
                </a:moveTo>
                <a:lnTo>
                  <a:pt x="10901615" y="0"/>
                </a:lnTo>
                <a:lnTo>
                  <a:pt x="10901615" y="5270739"/>
                </a:lnTo>
                <a:lnTo>
                  <a:pt x="10178354" y="5274035"/>
                </a:lnTo>
                <a:lnTo>
                  <a:pt x="10029965" y="5458047"/>
                </a:lnTo>
                <a:lnTo>
                  <a:pt x="9874259" y="5278030"/>
                </a:lnTo>
                <a:lnTo>
                  <a:pt x="0" y="5270739"/>
                </a:lnTo>
                <a:lnTo>
                  <a:pt x="0" y="0"/>
                </a:lnTo>
                <a:close/>
              </a:path>
            </a:pathLst>
          </a:custGeom>
          <a:noFill/>
          <a:ln w="50800" cap="flat">
            <a:solidFill>
              <a:srgbClr val="F0F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964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2804" y="1725281"/>
            <a:ext cx="4569299" cy="389877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582804" y="785458"/>
            <a:ext cx="11043646" cy="939823"/>
          </a:xfrm>
        </p:spPr>
        <p:txBody>
          <a:bodyPr/>
          <a:lstStyle>
            <a:lvl1pPr>
              <a:defRPr b="1">
                <a:solidFill>
                  <a:srgbClr val="DD5C00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5249863" y="1725281"/>
            <a:ext cx="6376987" cy="3927807"/>
          </a:xfrm>
        </p:spPr>
        <p:txBody>
          <a:bodyPr/>
          <a:lstStyle/>
          <a:p>
            <a:endParaRPr lang="de-DE"/>
          </a:p>
        </p:txBody>
      </p:sp>
      <p:sp>
        <p:nvSpPr>
          <p:cNvPr id="11" name="Rechteck 9"/>
          <p:cNvSpPr/>
          <p:nvPr userDrawn="1"/>
        </p:nvSpPr>
        <p:spPr>
          <a:xfrm flipH="1">
            <a:off x="341644" y="552092"/>
            <a:ext cx="11508712" cy="5446773"/>
          </a:xfrm>
          <a:custGeom>
            <a:avLst/>
            <a:gdLst>
              <a:gd name="connsiteX0" fmla="*/ 0 w 10901615"/>
              <a:gd name="connsiteY0" fmla="*/ 0 h 5270739"/>
              <a:gd name="connsiteX1" fmla="*/ 10901615 w 10901615"/>
              <a:gd name="connsiteY1" fmla="*/ 0 h 5270739"/>
              <a:gd name="connsiteX2" fmla="*/ 10901615 w 10901615"/>
              <a:gd name="connsiteY2" fmla="*/ 5270739 h 5270739"/>
              <a:gd name="connsiteX3" fmla="*/ 0 w 10901615"/>
              <a:gd name="connsiteY3" fmla="*/ 5270739 h 5270739"/>
              <a:gd name="connsiteX4" fmla="*/ 0 w 10901615"/>
              <a:gd name="connsiteY4" fmla="*/ 0 h 5270739"/>
              <a:gd name="connsiteX0" fmla="*/ 0 w 10901615"/>
              <a:gd name="connsiteY0" fmla="*/ 0 h 5272447"/>
              <a:gd name="connsiteX1" fmla="*/ 10901615 w 10901615"/>
              <a:gd name="connsiteY1" fmla="*/ 0 h 5272447"/>
              <a:gd name="connsiteX2" fmla="*/ 10901615 w 10901615"/>
              <a:gd name="connsiteY2" fmla="*/ 5270739 h 5272447"/>
              <a:gd name="connsiteX3" fmla="*/ 10316869 w 10901615"/>
              <a:gd name="connsiteY3" fmla="*/ 5272447 h 5272447"/>
              <a:gd name="connsiteX4" fmla="*/ 0 w 10901615"/>
              <a:gd name="connsiteY4" fmla="*/ 5270739 h 5272447"/>
              <a:gd name="connsiteX5" fmla="*/ 0 w 10901615"/>
              <a:gd name="connsiteY5" fmla="*/ 0 h 5272447"/>
              <a:gd name="connsiteX0" fmla="*/ 0 w 10901615"/>
              <a:gd name="connsiteY0" fmla="*/ 0 h 5272447"/>
              <a:gd name="connsiteX1" fmla="*/ 10901615 w 10901615"/>
              <a:gd name="connsiteY1" fmla="*/ 0 h 5272447"/>
              <a:gd name="connsiteX2" fmla="*/ 10901615 w 10901615"/>
              <a:gd name="connsiteY2" fmla="*/ 5270739 h 5272447"/>
              <a:gd name="connsiteX3" fmla="*/ 10316869 w 10901615"/>
              <a:gd name="connsiteY3" fmla="*/ 5272447 h 5272447"/>
              <a:gd name="connsiteX4" fmla="*/ 10097794 w 10901615"/>
              <a:gd name="connsiteY4" fmla="*/ 5267684 h 5272447"/>
              <a:gd name="connsiteX5" fmla="*/ 0 w 10901615"/>
              <a:gd name="connsiteY5" fmla="*/ 5270739 h 5272447"/>
              <a:gd name="connsiteX6" fmla="*/ 0 w 10901615"/>
              <a:gd name="connsiteY6" fmla="*/ 0 h 5272447"/>
              <a:gd name="connsiteX0" fmla="*/ 0 w 10901615"/>
              <a:gd name="connsiteY0" fmla="*/ 0 h 5272447"/>
              <a:gd name="connsiteX1" fmla="*/ 10901615 w 10901615"/>
              <a:gd name="connsiteY1" fmla="*/ 0 h 5272447"/>
              <a:gd name="connsiteX2" fmla="*/ 10901615 w 10901615"/>
              <a:gd name="connsiteY2" fmla="*/ 5270739 h 5272447"/>
              <a:gd name="connsiteX3" fmla="*/ 10316869 w 10901615"/>
              <a:gd name="connsiteY3" fmla="*/ 5272447 h 5272447"/>
              <a:gd name="connsiteX4" fmla="*/ 10097794 w 10901615"/>
              <a:gd name="connsiteY4" fmla="*/ 5267684 h 5272447"/>
              <a:gd name="connsiteX5" fmla="*/ 9859669 w 10901615"/>
              <a:gd name="connsiteY5" fmla="*/ 5267684 h 5272447"/>
              <a:gd name="connsiteX6" fmla="*/ 0 w 10901615"/>
              <a:gd name="connsiteY6" fmla="*/ 5270739 h 5272447"/>
              <a:gd name="connsiteX7" fmla="*/ 0 w 10901615"/>
              <a:gd name="connsiteY7" fmla="*/ 0 h 5272447"/>
              <a:gd name="connsiteX0" fmla="*/ 0 w 10901615"/>
              <a:gd name="connsiteY0" fmla="*/ 0 h 5443897"/>
              <a:gd name="connsiteX1" fmla="*/ 10901615 w 10901615"/>
              <a:gd name="connsiteY1" fmla="*/ 0 h 5443897"/>
              <a:gd name="connsiteX2" fmla="*/ 10901615 w 10901615"/>
              <a:gd name="connsiteY2" fmla="*/ 5270739 h 5443897"/>
              <a:gd name="connsiteX3" fmla="*/ 10316869 w 10901615"/>
              <a:gd name="connsiteY3" fmla="*/ 5272447 h 5443897"/>
              <a:gd name="connsiteX4" fmla="*/ 10088269 w 10901615"/>
              <a:gd name="connsiteY4" fmla="*/ 5443897 h 5443897"/>
              <a:gd name="connsiteX5" fmla="*/ 9859669 w 10901615"/>
              <a:gd name="connsiteY5" fmla="*/ 5267684 h 5443897"/>
              <a:gd name="connsiteX6" fmla="*/ 0 w 10901615"/>
              <a:gd name="connsiteY6" fmla="*/ 5270739 h 5443897"/>
              <a:gd name="connsiteX7" fmla="*/ 0 w 10901615"/>
              <a:gd name="connsiteY7" fmla="*/ 0 h 5443897"/>
              <a:gd name="connsiteX0" fmla="*/ 0 w 10901615"/>
              <a:gd name="connsiteY0" fmla="*/ 0 h 5443897"/>
              <a:gd name="connsiteX1" fmla="*/ 10901615 w 10901615"/>
              <a:gd name="connsiteY1" fmla="*/ 0 h 5443897"/>
              <a:gd name="connsiteX2" fmla="*/ 10901615 w 10901615"/>
              <a:gd name="connsiteY2" fmla="*/ 5270739 h 5443897"/>
              <a:gd name="connsiteX3" fmla="*/ 10283531 w 10901615"/>
              <a:gd name="connsiteY3" fmla="*/ 5277209 h 5443897"/>
              <a:gd name="connsiteX4" fmla="*/ 10088269 w 10901615"/>
              <a:gd name="connsiteY4" fmla="*/ 5443897 h 5443897"/>
              <a:gd name="connsiteX5" fmla="*/ 9859669 w 10901615"/>
              <a:gd name="connsiteY5" fmla="*/ 5267684 h 5443897"/>
              <a:gd name="connsiteX6" fmla="*/ 0 w 10901615"/>
              <a:gd name="connsiteY6" fmla="*/ 5270739 h 5443897"/>
              <a:gd name="connsiteX7" fmla="*/ 0 w 10901615"/>
              <a:gd name="connsiteY7" fmla="*/ 0 h 5443897"/>
              <a:gd name="connsiteX0" fmla="*/ 0 w 10901615"/>
              <a:gd name="connsiteY0" fmla="*/ 0 h 5443897"/>
              <a:gd name="connsiteX1" fmla="*/ 10901615 w 10901615"/>
              <a:gd name="connsiteY1" fmla="*/ 0 h 5443897"/>
              <a:gd name="connsiteX2" fmla="*/ 10901615 w 10901615"/>
              <a:gd name="connsiteY2" fmla="*/ 5270739 h 5443897"/>
              <a:gd name="connsiteX3" fmla="*/ 10283531 w 10901615"/>
              <a:gd name="connsiteY3" fmla="*/ 5277209 h 5443897"/>
              <a:gd name="connsiteX4" fmla="*/ 10088269 w 10901615"/>
              <a:gd name="connsiteY4" fmla="*/ 5443897 h 5443897"/>
              <a:gd name="connsiteX5" fmla="*/ 9878719 w 10901615"/>
              <a:gd name="connsiteY5" fmla="*/ 5286734 h 5443897"/>
              <a:gd name="connsiteX6" fmla="*/ 0 w 10901615"/>
              <a:gd name="connsiteY6" fmla="*/ 5270739 h 5443897"/>
              <a:gd name="connsiteX7" fmla="*/ 0 w 10901615"/>
              <a:gd name="connsiteY7" fmla="*/ 0 h 5443897"/>
              <a:gd name="connsiteX0" fmla="*/ 0 w 10901615"/>
              <a:gd name="connsiteY0" fmla="*/ 0 h 5443897"/>
              <a:gd name="connsiteX1" fmla="*/ 10901615 w 10901615"/>
              <a:gd name="connsiteY1" fmla="*/ 0 h 5443897"/>
              <a:gd name="connsiteX2" fmla="*/ 10901615 w 10901615"/>
              <a:gd name="connsiteY2" fmla="*/ 5270739 h 5443897"/>
              <a:gd name="connsiteX3" fmla="*/ 10283531 w 10901615"/>
              <a:gd name="connsiteY3" fmla="*/ 5277209 h 5443897"/>
              <a:gd name="connsiteX4" fmla="*/ 10088269 w 10901615"/>
              <a:gd name="connsiteY4" fmla="*/ 5443897 h 5443897"/>
              <a:gd name="connsiteX5" fmla="*/ 9891419 w 10901615"/>
              <a:gd name="connsiteY5" fmla="*/ 5280384 h 5443897"/>
              <a:gd name="connsiteX6" fmla="*/ 0 w 10901615"/>
              <a:gd name="connsiteY6" fmla="*/ 5270739 h 5443897"/>
              <a:gd name="connsiteX7" fmla="*/ 0 w 10901615"/>
              <a:gd name="connsiteY7" fmla="*/ 0 h 5443897"/>
              <a:gd name="connsiteX0" fmla="*/ 0 w 10901615"/>
              <a:gd name="connsiteY0" fmla="*/ 0 h 5443897"/>
              <a:gd name="connsiteX1" fmla="*/ 10901615 w 10901615"/>
              <a:gd name="connsiteY1" fmla="*/ 0 h 5443897"/>
              <a:gd name="connsiteX2" fmla="*/ 10901615 w 10901615"/>
              <a:gd name="connsiteY2" fmla="*/ 5270739 h 5443897"/>
              <a:gd name="connsiteX3" fmla="*/ 10283531 w 10901615"/>
              <a:gd name="connsiteY3" fmla="*/ 5277209 h 5443897"/>
              <a:gd name="connsiteX4" fmla="*/ 10113669 w 10901615"/>
              <a:gd name="connsiteY4" fmla="*/ 5443897 h 5443897"/>
              <a:gd name="connsiteX5" fmla="*/ 9891419 w 10901615"/>
              <a:gd name="connsiteY5" fmla="*/ 5280384 h 5443897"/>
              <a:gd name="connsiteX6" fmla="*/ 0 w 10901615"/>
              <a:gd name="connsiteY6" fmla="*/ 5270739 h 5443897"/>
              <a:gd name="connsiteX7" fmla="*/ 0 w 10901615"/>
              <a:gd name="connsiteY7" fmla="*/ 0 h 5443897"/>
              <a:gd name="connsiteX0" fmla="*/ 0 w 10901615"/>
              <a:gd name="connsiteY0" fmla="*/ 0 h 5443897"/>
              <a:gd name="connsiteX1" fmla="*/ 10901615 w 10901615"/>
              <a:gd name="connsiteY1" fmla="*/ 0 h 5443897"/>
              <a:gd name="connsiteX2" fmla="*/ 10901615 w 10901615"/>
              <a:gd name="connsiteY2" fmla="*/ 5270739 h 5443897"/>
              <a:gd name="connsiteX3" fmla="*/ 10299406 w 10901615"/>
              <a:gd name="connsiteY3" fmla="*/ 5274034 h 5443897"/>
              <a:gd name="connsiteX4" fmla="*/ 10113669 w 10901615"/>
              <a:gd name="connsiteY4" fmla="*/ 5443897 h 5443897"/>
              <a:gd name="connsiteX5" fmla="*/ 9891419 w 10901615"/>
              <a:gd name="connsiteY5" fmla="*/ 5280384 h 5443897"/>
              <a:gd name="connsiteX6" fmla="*/ 0 w 10901615"/>
              <a:gd name="connsiteY6" fmla="*/ 5270739 h 5443897"/>
              <a:gd name="connsiteX7" fmla="*/ 0 w 10901615"/>
              <a:gd name="connsiteY7" fmla="*/ 0 h 5443897"/>
              <a:gd name="connsiteX0" fmla="*/ 0 w 10901615"/>
              <a:gd name="connsiteY0" fmla="*/ 0 h 5443897"/>
              <a:gd name="connsiteX1" fmla="*/ 10901615 w 10901615"/>
              <a:gd name="connsiteY1" fmla="*/ 0 h 5443897"/>
              <a:gd name="connsiteX2" fmla="*/ 10901615 w 10901615"/>
              <a:gd name="connsiteY2" fmla="*/ 5270739 h 5443897"/>
              <a:gd name="connsiteX3" fmla="*/ 10299406 w 10901615"/>
              <a:gd name="connsiteY3" fmla="*/ 5274034 h 5443897"/>
              <a:gd name="connsiteX4" fmla="*/ 10113669 w 10901615"/>
              <a:gd name="connsiteY4" fmla="*/ 5443897 h 5443897"/>
              <a:gd name="connsiteX5" fmla="*/ 9910469 w 10901615"/>
              <a:gd name="connsiteY5" fmla="*/ 5280384 h 5443897"/>
              <a:gd name="connsiteX6" fmla="*/ 0 w 10901615"/>
              <a:gd name="connsiteY6" fmla="*/ 5270739 h 5443897"/>
              <a:gd name="connsiteX7" fmla="*/ 0 w 10901615"/>
              <a:gd name="connsiteY7" fmla="*/ 0 h 5443897"/>
              <a:gd name="connsiteX0" fmla="*/ 0 w 10901615"/>
              <a:gd name="connsiteY0" fmla="*/ 0 h 5443897"/>
              <a:gd name="connsiteX1" fmla="*/ 10901615 w 10901615"/>
              <a:gd name="connsiteY1" fmla="*/ 0 h 5443897"/>
              <a:gd name="connsiteX2" fmla="*/ 10901615 w 10901615"/>
              <a:gd name="connsiteY2" fmla="*/ 5270739 h 5443897"/>
              <a:gd name="connsiteX3" fmla="*/ 10313693 w 10901615"/>
              <a:gd name="connsiteY3" fmla="*/ 5274034 h 5443897"/>
              <a:gd name="connsiteX4" fmla="*/ 10113669 w 10901615"/>
              <a:gd name="connsiteY4" fmla="*/ 5443897 h 5443897"/>
              <a:gd name="connsiteX5" fmla="*/ 9910469 w 10901615"/>
              <a:gd name="connsiteY5" fmla="*/ 5280384 h 5443897"/>
              <a:gd name="connsiteX6" fmla="*/ 0 w 10901615"/>
              <a:gd name="connsiteY6" fmla="*/ 5270739 h 5443897"/>
              <a:gd name="connsiteX7" fmla="*/ 0 w 10901615"/>
              <a:gd name="connsiteY7" fmla="*/ 0 h 5443897"/>
              <a:gd name="connsiteX0" fmla="*/ 0 w 10901615"/>
              <a:gd name="connsiteY0" fmla="*/ 0 h 5446255"/>
              <a:gd name="connsiteX1" fmla="*/ 10901615 w 10901615"/>
              <a:gd name="connsiteY1" fmla="*/ 0 h 5446255"/>
              <a:gd name="connsiteX2" fmla="*/ 10901615 w 10901615"/>
              <a:gd name="connsiteY2" fmla="*/ 5270739 h 5446255"/>
              <a:gd name="connsiteX3" fmla="*/ 10313693 w 10901615"/>
              <a:gd name="connsiteY3" fmla="*/ 5274034 h 5446255"/>
              <a:gd name="connsiteX4" fmla="*/ 10142244 w 10901615"/>
              <a:gd name="connsiteY4" fmla="*/ 5446255 h 5446255"/>
              <a:gd name="connsiteX5" fmla="*/ 9910469 w 10901615"/>
              <a:gd name="connsiteY5" fmla="*/ 5280384 h 5446255"/>
              <a:gd name="connsiteX6" fmla="*/ 0 w 10901615"/>
              <a:gd name="connsiteY6" fmla="*/ 5270739 h 5446255"/>
              <a:gd name="connsiteX7" fmla="*/ 0 w 10901615"/>
              <a:gd name="connsiteY7" fmla="*/ 0 h 5446255"/>
              <a:gd name="connsiteX0" fmla="*/ 0 w 10901615"/>
              <a:gd name="connsiteY0" fmla="*/ 0 h 5446255"/>
              <a:gd name="connsiteX1" fmla="*/ 10901615 w 10901615"/>
              <a:gd name="connsiteY1" fmla="*/ 0 h 5446255"/>
              <a:gd name="connsiteX2" fmla="*/ 10901615 w 10901615"/>
              <a:gd name="connsiteY2" fmla="*/ 5270739 h 5446255"/>
              <a:gd name="connsiteX3" fmla="*/ 10313693 w 10901615"/>
              <a:gd name="connsiteY3" fmla="*/ 5274034 h 5446255"/>
              <a:gd name="connsiteX4" fmla="*/ 10142244 w 10901615"/>
              <a:gd name="connsiteY4" fmla="*/ 5446255 h 5446255"/>
              <a:gd name="connsiteX5" fmla="*/ 9939044 w 10901615"/>
              <a:gd name="connsiteY5" fmla="*/ 5282743 h 5446255"/>
              <a:gd name="connsiteX6" fmla="*/ 0 w 10901615"/>
              <a:gd name="connsiteY6" fmla="*/ 5270739 h 5446255"/>
              <a:gd name="connsiteX7" fmla="*/ 0 w 10901615"/>
              <a:gd name="connsiteY7" fmla="*/ 0 h 5446255"/>
              <a:gd name="connsiteX0" fmla="*/ 0 w 10901615"/>
              <a:gd name="connsiteY0" fmla="*/ 0 h 5448614"/>
              <a:gd name="connsiteX1" fmla="*/ 10901615 w 10901615"/>
              <a:gd name="connsiteY1" fmla="*/ 0 h 5448614"/>
              <a:gd name="connsiteX2" fmla="*/ 10901615 w 10901615"/>
              <a:gd name="connsiteY2" fmla="*/ 5270739 h 5448614"/>
              <a:gd name="connsiteX3" fmla="*/ 10313693 w 10901615"/>
              <a:gd name="connsiteY3" fmla="*/ 5274034 h 5448614"/>
              <a:gd name="connsiteX4" fmla="*/ 10151769 w 10901615"/>
              <a:gd name="connsiteY4" fmla="*/ 5448614 h 5448614"/>
              <a:gd name="connsiteX5" fmla="*/ 9939044 w 10901615"/>
              <a:gd name="connsiteY5" fmla="*/ 5282743 h 5448614"/>
              <a:gd name="connsiteX6" fmla="*/ 0 w 10901615"/>
              <a:gd name="connsiteY6" fmla="*/ 5270739 h 5448614"/>
              <a:gd name="connsiteX7" fmla="*/ 0 w 10901615"/>
              <a:gd name="connsiteY7" fmla="*/ 0 h 5448614"/>
              <a:gd name="connsiteX0" fmla="*/ 0 w 10901615"/>
              <a:gd name="connsiteY0" fmla="*/ 0 h 5448614"/>
              <a:gd name="connsiteX1" fmla="*/ 10901615 w 10901615"/>
              <a:gd name="connsiteY1" fmla="*/ 0 h 5448614"/>
              <a:gd name="connsiteX2" fmla="*/ 10901615 w 10901615"/>
              <a:gd name="connsiteY2" fmla="*/ 5270739 h 5448614"/>
              <a:gd name="connsiteX3" fmla="*/ 10313693 w 10901615"/>
              <a:gd name="connsiteY3" fmla="*/ 5274034 h 5448614"/>
              <a:gd name="connsiteX4" fmla="*/ 10151769 w 10901615"/>
              <a:gd name="connsiteY4" fmla="*/ 5448614 h 5448614"/>
              <a:gd name="connsiteX5" fmla="*/ 9950950 w 10901615"/>
              <a:gd name="connsiteY5" fmla="*/ 5282744 h 5448614"/>
              <a:gd name="connsiteX6" fmla="*/ 0 w 10901615"/>
              <a:gd name="connsiteY6" fmla="*/ 5270739 h 5448614"/>
              <a:gd name="connsiteX7" fmla="*/ 0 w 10901615"/>
              <a:gd name="connsiteY7" fmla="*/ 0 h 5448614"/>
              <a:gd name="connsiteX0" fmla="*/ 0 w 10901615"/>
              <a:gd name="connsiteY0" fmla="*/ 0 h 5458047"/>
              <a:gd name="connsiteX1" fmla="*/ 10901615 w 10901615"/>
              <a:gd name="connsiteY1" fmla="*/ 0 h 5458047"/>
              <a:gd name="connsiteX2" fmla="*/ 10901615 w 10901615"/>
              <a:gd name="connsiteY2" fmla="*/ 5270739 h 5458047"/>
              <a:gd name="connsiteX3" fmla="*/ 10313693 w 10901615"/>
              <a:gd name="connsiteY3" fmla="*/ 5274034 h 5458047"/>
              <a:gd name="connsiteX4" fmla="*/ 10029965 w 10901615"/>
              <a:gd name="connsiteY4" fmla="*/ 5458047 h 5458047"/>
              <a:gd name="connsiteX5" fmla="*/ 9950950 w 10901615"/>
              <a:gd name="connsiteY5" fmla="*/ 5282744 h 5458047"/>
              <a:gd name="connsiteX6" fmla="*/ 0 w 10901615"/>
              <a:gd name="connsiteY6" fmla="*/ 5270739 h 5458047"/>
              <a:gd name="connsiteX7" fmla="*/ 0 w 10901615"/>
              <a:gd name="connsiteY7" fmla="*/ 0 h 5458047"/>
              <a:gd name="connsiteX0" fmla="*/ 0 w 10901615"/>
              <a:gd name="connsiteY0" fmla="*/ 0 h 5458047"/>
              <a:gd name="connsiteX1" fmla="*/ 10901615 w 10901615"/>
              <a:gd name="connsiteY1" fmla="*/ 0 h 5458047"/>
              <a:gd name="connsiteX2" fmla="*/ 10901615 w 10901615"/>
              <a:gd name="connsiteY2" fmla="*/ 5270739 h 5458047"/>
              <a:gd name="connsiteX3" fmla="*/ 10313693 w 10901615"/>
              <a:gd name="connsiteY3" fmla="*/ 5274034 h 5458047"/>
              <a:gd name="connsiteX4" fmla="*/ 10029965 w 10901615"/>
              <a:gd name="connsiteY4" fmla="*/ 5458047 h 5458047"/>
              <a:gd name="connsiteX5" fmla="*/ 9876515 w 10901615"/>
              <a:gd name="connsiteY5" fmla="*/ 5280387 h 5458047"/>
              <a:gd name="connsiteX6" fmla="*/ 0 w 10901615"/>
              <a:gd name="connsiteY6" fmla="*/ 5270739 h 5458047"/>
              <a:gd name="connsiteX7" fmla="*/ 0 w 10901615"/>
              <a:gd name="connsiteY7" fmla="*/ 0 h 5458047"/>
              <a:gd name="connsiteX0" fmla="*/ 0 w 10901615"/>
              <a:gd name="connsiteY0" fmla="*/ 0 h 5458047"/>
              <a:gd name="connsiteX1" fmla="*/ 10901615 w 10901615"/>
              <a:gd name="connsiteY1" fmla="*/ 0 h 5458047"/>
              <a:gd name="connsiteX2" fmla="*/ 10901615 w 10901615"/>
              <a:gd name="connsiteY2" fmla="*/ 5270739 h 5458047"/>
              <a:gd name="connsiteX3" fmla="*/ 10178354 w 10901615"/>
              <a:gd name="connsiteY3" fmla="*/ 5274035 h 5458047"/>
              <a:gd name="connsiteX4" fmla="*/ 10029965 w 10901615"/>
              <a:gd name="connsiteY4" fmla="*/ 5458047 h 5458047"/>
              <a:gd name="connsiteX5" fmla="*/ 9876515 w 10901615"/>
              <a:gd name="connsiteY5" fmla="*/ 5280387 h 5458047"/>
              <a:gd name="connsiteX6" fmla="*/ 0 w 10901615"/>
              <a:gd name="connsiteY6" fmla="*/ 5270739 h 5458047"/>
              <a:gd name="connsiteX7" fmla="*/ 0 w 10901615"/>
              <a:gd name="connsiteY7" fmla="*/ 0 h 5458047"/>
              <a:gd name="connsiteX0" fmla="*/ 0 w 10901615"/>
              <a:gd name="connsiteY0" fmla="*/ 0 h 5458047"/>
              <a:gd name="connsiteX1" fmla="*/ 10901615 w 10901615"/>
              <a:gd name="connsiteY1" fmla="*/ 0 h 5458047"/>
              <a:gd name="connsiteX2" fmla="*/ 10901615 w 10901615"/>
              <a:gd name="connsiteY2" fmla="*/ 5270739 h 5458047"/>
              <a:gd name="connsiteX3" fmla="*/ 10178354 w 10901615"/>
              <a:gd name="connsiteY3" fmla="*/ 5274035 h 5458047"/>
              <a:gd name="connsiteX4" fmla="*/ 10029965 w 10901615"/>
              <a:gd name="connsiteY4" fmla="*/ 5458047 h 5458047"/>
              <a:gd name="connsiteX5" fmla="*/ 9874259 w 10901615"/>
              <a:gd name="connsiteY5" fmla="*/ 5278030 h 5458047"/>
              <a:gd name="connsiteX6" fmla="*/ 0 w 10901615"/>
              <a:gd name="connsiteY6" fmla="*/ 5270739 h 5458047"/>
              <a:gd name="connsiteX7" fmla="*/ 0 w 10901615"/>
              <a:gd name="connsiteY7" fmla="*/ 0 h 545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01615" h="5458047">
                <a:moveTo>
                  <a:pt x="0" y="0"/>
                </a:moveTo>
                <a:lnTo>
                  <a:pt x="10901615" y="0"/>
                </a:lnTo>
                <a:lnTo>
                  <a:pt x="10901615" y="5270739"/>
                </a:lnTo>
                <a:lnTo>
                  <a:pt x="10178354" y="5274035"/>
                </a:lnTo>
                <a:lnTo>
                  <a:pt x="10029965" y="5458047"/>
                </a:lnTo>
                <a:lnTo>
                  <a:pt x="9874259" y="5278030"/>
                </a:lnTo>
                <a:lnTo>
                  <a:pt x="0" y="5270739"/>
                </a:lnTo>
                <a:lnTo>
                  <a:pt x="0" y="0"/>
                </a:lnTo>
                <a:close/>
              </a:path>
            </a:pathLst>
          </a:custGeom>
          <a:noFill/>
          <a:ln w="50800" cap="flat">
            <a:solidFill>
              <a:srgbClr val="F0F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04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582804" y="785457"/>
            <a:ext cx="11043646" cy="4510443"/>
          </a:xfrm>
        </p:spPr>
        <p:txBody>
          <a:bodyPr>
            <a:normAutofit/>
          </a:bodyPr>
          <a:lstStyle>
            <a:lvl1pPr algn="ctr">
              <a:defRPr sz="10000" b="0">
                <a:solidFill>
                  <a:srgbClr val="DD5C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6" name="Rechteck 9"/>
          <p:cNvSpPr/>
          <p:nvPr userDrawn="1"/>
        </p:nvSpPr>
        <p:spPr>
          <a:xfrm flipH="1">
            <a:off x="341644" y="552092"/>
            <a:ext cx="11508712" cy="5446773"/>
          </a:xfrm>
          <a:custGeom>
            <a:avLst/>
            <a:gdLst>
              <a:gd name="connsiteX0" fmla="*/ 0 w 10901615"/>
              <a:gd name="connsiteY0" fmla="*/ 0 h 5270739"/>
              <a:gd name="connsiteX1" fmla="*/ 10901615 w 10901615"/>
              <a:gd name="connsiteY1" fmla="*/ 0 h 5270739"/>
              <a:gd name="connsiteX2" fmla="*/ 10901615 w 10901615"/>
              <a:gd name="connsiteY2" fmla="*/ 5270739 h 5270739"/>
              <a:gd name="connsiteX3" fmla="*/ 0 w 10901615"/>
              <a:gd name="connsiteY3" fmla="*/ 5270739 h 5270739"/>
              <a:gd name="connsiteX4" fmla="*/ 0 w 10901615"/>
              <a:gd name="connsiteY4" fmla="*/ 0 h 5270739"/>
              <a:gd name="connsiteX0" fmla="*/ 0 w 10901615"/>
              <a:gd name="connsiteY0" fmla="*/ 0 h 5272447"/>
              <a:gd name="connsiteX1" fmla="*/ 10901615 w 10901615"/>
              <a:gd name="connsiteY1" fmla="*/ 0 h 5272447"/>
              <a:gd name="connsiteX2" fmla="*/ 10901615 w 10901615"/>
              <a:gd name="connsiteY2" fmla="*/ 5270739 h 5272447"/>
              <a:gd name="connsiteX3" fmla="*/ 10316869 w 10901615"/>
              <a:gd name="connsiteY3" fmla="*/ 5272447 h 5272447"/>
              <a:gd name="connsiteX4" fmla="*/ 0 w 10901615"/>
              <a:gd name="connsiteY4" fmla="*/ 5270739 h 5272447"/>
              <a:gd name="connsiteX5" fmla="*/ 0 w 10901615"/>
              <a:gd name="connsiteY5" fmla="*/ 0 h 5272447"/>
              <a:gd name="connsiteX0" fmla="*/ 0 w 10901615"/>
              <a:gd name="connsiteY0" fmla="*/ 0 h 5272447"/>
              <a:gd name="connsiteX1" fmla="*/ 10901615 w 10901615"/>
              <a:gd name="connsiteY1" fmla="*/ 0 h 5272447"/>
              <a:gd name="connsiteX2" fmla="*/ 10901615 w 10901615"/>
              <a:gd name="connsiteY2" fmla="*/ 5270739 h 5272447"/>
              <a:gd name="connsiteX3" fmla="*/ 10316869 w 10901615"/>
              <a:gd name="connsiteY3" fmla="*/ 5272447 h 5272447"/>
              <a:gd name="connsiteX4" fmla="*/ 10097794 w 10901615"/>
              <a:gd name="connsiteY4" fmla="*/ 5267684 h 5272447"/>
              <a:gd name="connsiteX5" fmla="*/ 0 w 10901615"/>
              <a:gd name="connsiteY5" fmla="*/ 5270739 h 5272447"/>
              <a:gd name="connsiteX6" fmla="*/ 0 w 10901615"/>
              <a:gd name="connsiteY6" fmla="*/ 0 h 5272447"/>
              <a:gd name="connsiteX0" fmla="*/ 0 w 10901615"/>
              <a:gd name="connsiteY0" fmla="*/ 0 h 5272447"/>
              <a:gd name="connsiteX1" fmla="*/ 10901615 w 10901615"/>
              <a:gd name="connsiteY1" fmla="*/ 0 h 5272447"/>
              <a:gd name="connsiteX2" fmla="*/ 10901615 w 10901615"/>
              <a:gd name="connsiteY2" fmla="*/ 5270739 h 5272447"/>
              <a:gd name="connsiteX3" fmla="*/ 10316869 w 10901615"/>
              <a:gd name="connsiteY3" fmla="*/ 5272447 h 5272447"/>
              <a:gd name="connsiteX4" fmla="*/ 10097794 w 10901615"/>
              <a:gd name="connsiteY4" fmla="*/ 5267684 h 5272447"/>
              <a:gd name="connsiteX5" fmla="*/ 9859669 w 10901615"/>
              <a:gd name="connsiteY5" fmla="*/ 5267684 h 5272447"/>
              <a:gd name="connsiteX6" fmla="*/ 0 w 10901615"/>
              <a:gd name="connsiteY6" fmla="*/ 5270739 h 5272447"/>
              <a:gd name="connsiteX7" fmla="*/ 0 w 10901615"/>
              <a:gd name="connsiteY7" fmla="*/ 0 h 5272447"/>
              <a:gd name="connsiteX0" fmla="*/ 0 w 10901615"/>
              <a:gd name="connsiteY0" fmla="*/ 0 h 5443897"/>
              <a:gd name="connsiteX1" fmla="*/ 10901615 w 10901615"/>
              <a:gd name="connsiteY1" fmla="*/ 0 h 5443897"/>
              <a:gd name="connsiteX2" fmla="*/ 10901615 w 10901615"/>
              <a:gd name="connsiteY2" fmla="*/ 5270739 h 5443897"/>
              <a:gd name="connsiteX3" fmla="*/ 10316869 w 10901615"/>
              <a:gd name="connsiteY3" fmla="*/ 5272447 h 5443897"/>
              <a:gd name="connsiteX4" fmla="*/ 10088269 w 10901615"/>
              <a:gd name="connsiteY4" fmla="*/ 5443897 h 5443897"/>
              <a:gd name="connsiteX5" fmla="*/ 9859669 w 10901615"/>
              <a:gd name="connsiteY5" fmla="*/ 5267684 h 5443897"/>
              <a:gd name="connsiteX6" fmla="*/ 0 w 10901615"/>
              <a:gd name="connsiteY6" fmla="*/ 5270739 h 5443897"/>
              <a:gd name="connsiteX7" fmla="*/ 0 w 10901615"/>
              <a:gd name="connsiteY7" fmla="*/ 0 h 5443897"/>
              <a:gd name="connsiteX0" fmla="*/ 0 w 10901615"/>
              <a:gd name="connsiteY0" fmla="*/ 0 h 5443897"/>
              <a:gd name="connsiteX1" fmla="*/ 10901615 w 10901615"/>
              <a:gd name="connsiteY1" fmla="*/ 0 h 5443897"/>
              <a:gd name="connsiteX2" fmla="*/ 10901615 w 10901615"/>
              <a:gd name="connsiteY2" fmla="*/ 5270739 h 5443897"/>
              <a:gd name="connsiteX3" fmla="*/ 10283531 w 10901615"/>
              <a:gd name="connsiteY3" fmla="*/ 5277209 h 5443897"/>
              <a:gd name="connsiteX4" fmla="*/ 10088269 w 10901615"/>
              <a:gd name="connsiteY4" fmla="*/ 5443897 h 5443897"/>
              <a:gd name="connsiteX5" fmla="*/ 9859669 w 10901615"/>
              <a:gd name="connsiteY5" fmla="*/ 5267684 h 5443897"/>
              <a:gd name="connsiteX6" fmla="*/ 0 w 10901615"/>
              <a:gd name="connsiteY6" fmla="*/ 5270739 h 5443897"/>
              <a:gd name="connsiteX7" fmla="*/ 0 w 10901615"/>
              <a:gd name="connsiteY7" fmla="*/ 0 h 5443897"/>
              <a:gd name="connsiteX0" fmla="*/ 0 w 10901615"/>
              <a:gd name="connsiteY0" fmla="*/ 0 h 5443897"/>
              <a:gd name="connsiteX1" fmla="*/ 10901615 w 10901615"/>
              <a:gd name="connsiteY1" fmla="*/ 0 h 5443897"/>
              <a:gd name="connsiteX2" fmla="*/ 10901615 w 10901615"/>
              <a:gd name="connsiteY2" fmla="*/ 5270739 h 5443897"/>
              <a:gd name="connsiteX3" fmla="*/ 10283531 w 10901615"/>
              <a:gd name="connsiteY3" fmla="*/ 5277209 h 5443897"/>
              <a:gd name="connsiteX4" fmla="*/ 10088269 w 10901615"/>
              <a:gd name="connsiteY4" fmla="*/ 5443897 h 5443897"/>
              <a:gd name="connsiteX5" fmla="*/ 9878719 w 10901615"/>
              <a:gd name="connsiteY5" fmla="*/ 5286734 h 5443897"/>
              <a:gd name="connsiteX6" fmla="*/ 0 w 10901615"/>
              <a:gd name="connsiteY6" fmla="*/ 5270739 h 5443897"/>
              <a:gd name="connsiteX7" fmla="*/ 0 w 10901615"/>
              <a:gd name="connsiteY7" fmla="*/ 0 h 5443897"/>
              <a:gd name="connsiteX0" fmla="*/ 0 w 10901615"/>
              <a:gd name="connsiteY0" fmla="*/ 0 h 5443897"/>
              <a:gd name="connsiteX1" fmla="*/ 10901615 w 10901615"/>
              <a:gd name="connsiteY1" fmla="*/ 0 h 5443897"/>
              <a:gd name="connsiteX2" fmla="*/ 10901615 w 10901615"/>
              <a:gd name="connsiteY2" fmla="*/ 5270739 h 5443897"/>
              <a:gd name="connsiteX3" fmla="*/ 10283531 w 10901615"/>
              <a:gd name="connsiteY3" fmla="*/ 5277209 h 5443897"/>
              <a:gd name="connsiteX4" fmla="*/ 10088269 w 10901615"/>
              <a:gd name="connsiteY4" fmla="*/ 5443897 h 5443897"/>
              <a:gd name="connsiteX5" fmla="*/ 9891419 w 10901615"/>
              <a:gd name="connsiteY5" fmla="*/ 5280384 h 5443897"/>
              <a:gd name="connsiteX6" fmla="*/ 0 w 10901615"/>
              <a:gd name="connsiteY6" fmla="*/ 5270739 h 5443897"/>
              <a:gd name="connsiteX7" fmla="*/ 0 w 10901615"/>
              <a:gd name="connsiteY7" fmla="*/ 0 h 5443897"/>
              <a:gd name="connsiteX0" fmla="*/ 0 w 10901615"/>
              <a:gd name="connsiteY0" fmla="*/ 0 h 5443897"/>
              <a:gd name="connsiteX1" fmla="*/ 10901615 w 10901615"/>
              <a:gd name="connsiteY1" fmla="*/ 0 h 5443897"/>
              <a:gd name="connsiteX2" fmla="*/ 10901615 w 10901615"/>
              <a:gd name="connsiteY2" fmla="*/ 5270739 h 5443897"/>
              <a:gd name="connsiteX3" fmla="*/ 10283531 w 10901615"/>
              <a:gd name="connsiteY3" fmla="*/ 5277209 h 5443897"/>
              <a:gd name="connsiteX4" fmla="*/ 10113669 w 10901615"/>
              <a:gd name="connsiteY4" fmla="*/ 5443897 h 5443897"/>
              <a:gd name="connsiteX5" fmla="*/ 9891419 w 10901615"/>
              <a:gd name="connsiteY5" fmla="*/ 5280384 h 5443897"/>
              <a:gd name="connsiteX6" fmla="*/ 0 w 10901615"/>
              <a:gd name="connsiteY6" fmla="*/ 5270739 h 5443897"/>
              <a:gd name="connsiteX7" fmla="*/ 0 w 10901615"/>
              <a:gd name="connsiteY7" fmla="*/ 0 h 5443897"/>
              <a:gd name="connsiteX0" fmla="*/ 0 w 10901615"/>
              <a:gd name="connsiteY0" fmla="*/ 0 h 5443897"/>
              <a:gd name="connsiteX1" fmla="*/ 10901615 w 10901615"/>
              <a:gd name="connsiteY1" fmla="*/ 0 h 5443897"/>
              <a:gd name="connsiteX2" fmla="*/ 10901615 w 10901615"/>
              <a:gd name="connsiteY2" fmla="*/ 5270739 h 5443897"/>
              <a:gd name="connsiteX3" fmla="*/ 10299406 w 10901615"/>
              <a:gd name="connsiteY3" fmla="*/ 5274034 h 5443897"/>
              <a:gd name="connsiteX4" fmla="*/ 10113669 w 10901615"/>
              <a:gd name="connsiteY4" fmla="*/ 5443897 h 5443897"/>
              <a:gd name="connsiteX5" fmla="*/ 9891419 w 10901615"/>
              <a:gd name="connsiteY5" fmla="*/ 5280384 h 5443897"/>
              <a:gd name="connsiteX6" fmla="*/ 0 w 10901615"/>
              <a:gd name="connsiteY6" fmla="*/ 5270739 h 5443897"/>
              <a:gd name="connsiteX7" fmla="*/ 0 w 10901615"/>
              <a:gd name="connsiteY7" fmla="*/ 0 h 5443897"/>
              <a:gd name="connsiteX0" fmla="*/ 0 w 10901615"/>
              <a:gd name="connsiteY0" fmla="*/ 0 h 5443897"/>
              <a:gd name="connsiteX1" fmla="*/ 10901615 w 10901615"/>
              <a:gd name="connsiteY1" fmla="*/ 0 h 5443897"/>
              <a:gd name="connsiteX2" fmla="*/ 10901615 w 10901615"/>
              <a:gd name="connsiteY2" fmla="*/ 5270739 h 5443897"/>
              <a:gd name="connsiteX3" fmla="*/ 10299406 w 10901615"/>
              <a:gd name="connsiteY3" fmla="*/ 5274034 h 5443897"/>
              <a:gd name="connsiteX4" fmla="*/ 10113669 w 10901615"/>
              <a:gd name="connsiteY4" fmla="*/ 5443897 h 5443897"/>
              <a:gd name="connsiteX5" fmla="*/ 9910469 w 10901615"/>
              <a:gd name="connsiteY5" fmla="*/ 5280384 h 5443897"/>
              <a:gd name="connsiteX6" fmla="*/ 0 w 10901615"/>
              <a:gd name="connsiteY6" fmla="*/ 5270739 h 5443897"/>
              <a:gd name="connsiteX7" fmla="*/ 0 w 10901615"/>
              <a:gd name="connsiteY7" fmla="*/ 0 h 5443897"/>
              <a:gd name="connsiteX0" fmla="*/ 0 w 10901615"/>
              <a:gd name="connsiteY0" fmla="*/ 0 h 5443897"/>
              <a:gd name="connsiteX1" fmla="*/ 10901615 w 10901615"/>
              <a:gd name="connsiteY1" fmla="*/ 0 h 5443897"/>
              <a:gd name="connsiteX2" fmla="*/ 10901615 w 10901615"/>
              <a:gd name="connsiteY2" fmla="*/ 5270739 h 5443897"/>
              <a:gd name="connsiteX3" fmla="*/ 10313693 w 10901615"/>
              <a:gd name="connsiteY3" fmla="*/ 5274034 h 5443897"/>
              <a:gd name="connsiteX4" fmla="*/ 10113669 w 10901615"/>
              <a:gd name="connsiteY4" fmla="*/ 5443897 h 5443897"/>
              <a:gd name="connsiteX5" fmla="*/ 9910469 w 10901615"/>
              <a:gd name="connsiteY5" fmla="*/ 5280384 h 5443897"/>
              <a:gd name="connsiteX6" fmla="*/ 0 w 10901615"/>
              <a:gd name="connsiteY6" fmla="*/ 5270739 h 5443897"/>
              <a:gd name="connsiteX7" fmla="*/ 0 w 10901615"/>
              <a:gd name="connsiteY7" fmla="*/ 0 h 5443897"/>
              <a:gd name="connsiteX0" fmla="*/ 0 w 10901615"/>
              <a:gd name="connsiteY0" fmla="*/ 0 h 5446255"/>
              <a:gd name="connsiteX1" fmla="*/ 10901615 w 10901615"/>
              <a:gd name="connsiteY1" fmla="*/ 0 h 5446255"/>
              <a:gd name="connsiteX2" fmla="*/ 10901615 w 10901615"/>
              <a:gd name="connsiteY2" fmla="*/ 5270739 h 5446255"/>
              <a:gd name="connsiteX3" fmla="*/ 10313693 w 10901615"/>
              <a:gd name="connsiteY3" fmla="*/ 5274034 h 5446255"/>
              <a:gd name="connsiteX4" fmla="*/ 10142244 w 10901615"/>
              <a:gd name="connsiteY4" fmla="*/ 5446255 h 5446255"/>
              <a:gd name="connsiteX5" fmla="*/ 9910469 w 10901615"/>
              <a:gd name="connsiteY5" fmla="*/ 5280384 h 5446255"/>
              <a:gd name="connsiteX6" fmla="*/ 0 w 10901615"/>
              <a:gd name="connsiteY6" fmla="*/ 5270739 h 5446255"/>
              <a:gd name="connsiteX7" fmla="*/ 0 w 10901615"/>
              <a:gd name="connsiteY7" fmla="*/ 0 h 5446255"/>
              <a:gd name="connsiteX0" fmla="*/ 0 w 10901615"/>
              <a:gd name="connsiteY0" fmla="*/ 0 h 5446255"/>
              <a:gd name="connsiteX1" fmla="*/ 10901615 w 10901615"/>
              <a:gd name="connsiteY1" fmla="*/ 0 h 5446255"/>
              <a:gd name="connsiteX2" fmla="*/ 10901615 w 10901615"/>
              <a:gd name="connsiteY2" fmla="*/ 5270739 h 5446255"/>
              <a:gd name="connsiteX3" fmla="*/ 10313693 w 10901615"/>
              <a:gd name="connsiteY3" fmla="*/ 5274034 h 5446255"/>
              <a:gd name="connsiteX4" fmla="*/ 10142244 w 10901615"/>
              <a:gd name="connsiteY4" fmla="*/ 5446255 h 5446255"/>
              <a:gd name="connsiteX5" fmla="*/ 9939044 w 10901615"/>
              <a:gd name="connsiteY5" fmla="*/ 5282743 h 5446255"/>
              <a:gd name="connsiteX6" fmla="*/ 0 w 10901615"/>
              <a:gd name="connsiteY6" fmla="*/ 5270739 h 5446255"/>
              <a:gd name="connsiteX7" fmla="*/ 0 w 10901615"/>
              <a:gd name="connsiteY7" fmla="*/ 0 h 5446255"/>
              <a:gd name="connsiteX0" fmla="*/ 0 w 10901615"/>
              <a:gd name="connsiteY0" fmla="*/ 0 h 5448614"/>
              <a:gd name="connsiteX1" fmla="*/ 10901615 w 10901615"/>
              <a:gd name="connsiteY1" fmla="*/ 0 h 5448614"/>
              <a:gd name="connsiteX2" fmla="*/ 10901615 w 10901615"/>
              <a:gd name="connsiteY2" fmla="*/ 5270739 h 5448614"/>
              <a:gd name="connsiteX3" fmla="*/ 10313693 w 10901615"/>
              <a:gd name="connsiteY3" fmla="*/ 5274034 h 5448614"/>
              <a:gd name="connsiteX4" fmla="*/ 10151769 w 10901615"/>
              <a:gd name="connsiteY4" fmla="*/ 5448614 h 5448614"/>
              <a:gd name="connsiteX5" fmla="*/ 9939044 w 10901615"/>
              <a:gd name="connsiteY5" fmla="*/ 5282743 h 5448614"/>
              <a:gd name="connsiteX6" fmla="*/ 0 w 10901615"/>
              <a:gd name="connsiteY6" fmla="*/ 5270739 h 5448614"/>
              <a:gd name="connsiteX7" fmla="*/ 0 w 10901615"/>
              <a:gd name="connsiteY7" fmla="*/ 0 h 5448614"/>
              <a:gd name="connsiteX0" fmla="*/ 0 w 10901615"/>
              <a:gd name="connsiteY0" fmla="*/ 0 h 5448614"/>
              <a:gd name="connsiteX1" fmla="*/ 10901615 w 10901615"/>
              <a:gd name="connsiteY1" fmla="*/ 0 h 5448614"/>
              <a:gd name="connsiteX2" fmla="*/ 10901615 w 10901615"/>
              <a:gd name="connsiteY2" fmla="*/ 5270739 h 5448614"/>
              <a:gd name="connsiteX3" fmla="*/ 10313693 w 10901615"/>
              <a:gd name="connsiteY3" fmla="*/ 5274034 h 5448614"/>
              <a:gd name="connsiteX4" fmla="*/ 10151769 w 10901615"/>
              <a:gd name="connsiteY4" fmla="*/ 5448614 h 5448614"/>
              <a:gd name="connsiteX5" fmla="*/ 9950950 w 10901615"/>
              <a:gd name="connsiteY5" fmla="*/ 5282744 h 5448614"/>
              <a:gd name="connsiteX6" fmla="*/ 0 w 10901615"/>
              <a:gd name="connsiteY6" fmla="*/ 5270739 h 5448614"/>
              <a:gd name="connsiteX7" fmla="*/ 0 w 10901615"/>
              <a:gd name="connsiteY7" fmla="*/ 0 h 5448614"/>
              <a:gd name="connsiteX0" fmla="*/ 0 w 10901615"/>
              <a:gd name="connsiteY0" fmla="*/ 0 h 5458047"/>
              <a:gd name="connsiteX1" fmla="*/ 10901615 w 10901615"/>
              <a:gd name="connsiteY1" fmla="*/ 0 h 5458047"/>
              <a:gd name="connsiteX2" fmla="*/ 10901615 w 10901615"/>
              <a:gd name="connsiteY2" fmla="*/ 5270739 h 5458047"/>
              <a:gd name="connsiteX3" fmla="*/ 10313693 w 10901615"/>
              <a:gd name="connsiteY3" fmla="*/ 5274034 h 5458047"/>
              <a:gd name="connsiteX4" fmla="*/ 10029965 w 10901615"/>
              <a:gd name="connsiteY4" fmla="*/ 5458047 h 5458047"/>
              <a:gd name="connsiteX5" fmla="*/ 9950950 w 10901615"/>
              <a:gd name="connsiteY5" fmla="*/ 5282744 h 5458047"/>
              <a:gd name="connsiteX6" fmla="*/ 0 w 10901615"/>
              <a:gd name="connsiteY6" fmla="*/ 5270739 h 5458047"/>
              <a:gd name="connsiteX7" fmla="*/ 0 w 10901615"/>
              <a:gd name="connsiteY7" fmla="*/ 0 h 5458047"/>
              <a:gd name="connsiteX0" fmla="*/ 0 w 10901615"/>
              <a:gd name="connsiteY0" fmla="*/ 0 h 5458047"/>
              <a:gd name="connsiteX1" fmla="*/ 10901615 w 10901615"/>
              <a:gd name="connsiteY1" fmla="*/ 0 h 5458047"/>
              <a:gd name="connsiteX2" fmla="*/ 10901615 w 10901615"/>
              <a:gd name="connsiteY2" fmla="*/ 5270739 h 5458047"/>
              <a:gd name="connsiteX3" fmla="*/ 10313693 w 10901615"/>
              <a:gd name="connsiteY3" fmla="*/ 5274034 h 5458047"/>
              <a:gd name="connsiteX4" fmla="*/ 10029965 w 10901615"/>
              <a:gd name="connsiteY4" fmla="*/ 5458047 h 5458047"/>
              <a:gd name="connsiteX5" fmla="*/ 9876515 w 10901615"/>
              <a:gd name="connsiteY5" fmla="*/ 5280387 h 5458047"/>
              <a:gd name="connsiteX6" fmla="*/ 0 w 10901615"/>
              <a:gd name="connsiteY6" fmla="*/ 5270739 h 5458047"/>
              <a:gd name="connsiteX7" fmla="*/ 0 w 10901615"/>
              <a:gd name="connsiteY7" fmla="*/ 0 h 5458047"/>
              <a:gd name="connsiteX0" fmla="*/ 0 w 10901615"/>
              <a:gd name="connsiteY0" fmla="*/ 0 h 5458047"/>
              <a:gd name="connsiteX1" fmla="*/ 10901615 w 10901615"/>
              <a:gd name="connsiteY1" fmla="*/ 0 h 5458047"/>
              <a:gd name="connsiteX2" fmla="*/ 10901615 w 10901615"/>
              <a:gd name="connsiteY2" fmla="*/ 5270739 h 5458047"/>
              <a:gd name="connsiteX3" fmla="*/ 10178354 w 10901615"/>
              <a:gd name="connsiteY3" fmla="*/ 5274035 h 5458047"/>
              <a:gd name="connsiteX4" fmla="*/ 10029965 w 10901615"/>
              <a:gd name="connsiteY4" fmla="*/ 5458047 h 5458047"/>
              <a:gd name="connsiteX5" fmla="*/ 9876515 w 10901615"/>
              <a:gd name="connsiteY5" fmla="*/ 5280387 h 5458047"/>
              <a:gd name="connsiteX6" fmla="*/ 0 w 10901615"/>
              <a:gd name="connsiteY6" fmla="*/ 5270739 h 5458047"/>
              <a:gd name="connsiteX7" fmla="*/ 0 w 10901615"/>
              <a:gd name="connsiteY7" fmla="*/ 0 h 5458047"/>
              <a:gd name="connsiteX0" fmla="*/ 0 w 10901615"/>
              <a:gd name="connsiteY0" fmla="*/ 0 h 5458047"/>
              <a:gd name="connsiteX1" fmla="*/ 10901615 w 10901615"/>
              <a:gd name="connsiteY1" fmla="*/ 0 h 5458047"/>
              <a:gd name="connsiteX2" fmla="*/ 10901615 w 10901615"/>
              <a:gd name="connsiteY2" fmla="*/ 5270739 h 5458047"/>
              <a:gd name="connsiteX3" fmla="*/ 10178354 w 10901615"/>
              <a:gd name="connsiteY3" fmla="*/ 5274035 h 5458047"/>
              <a:gd name="connsiteX4" fmla="*/ 10029965 w 10901615"/>
              <a:gd name="connsiteY4" fmla="*/ 5458047 h 5458047"/>
              <a:gd name="connsiteX5" fmla="*/ 9874259 w 10901615"/>
              <a:gd name="connsiteY5" fmla="*/ 5278030 h 5458047"/>
              <a:gd name="connsiteX6" fmla="*/ 0 w 10901615"/>
              <a:gd name="connsiteY6" fmla="*/ 5270739 h 5458047"/>
              <a:gd name="connsiteX7" fmla="*/ 0 w 10901615"/>
              <a:gd name="connsiteY7" fmla="*/ 0 h 545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01615" h="5458047">
                <a:moveTo>
                  <a:pt x="0" y="0"/>
                </a:moveTo>
                <a:lnTo>
                  <a:pt x="10901615" y="0"/>
                </a:lnTo>
                <a:lnTo>
                  <a:pt x="10901615" y="5270739"/>
                </a:lnTo>
                <a:lnTo>
                  <a:pt x="10178354" y="5274035"/>
                </a:lnTo>
                <a:lnTo>
                  <a:pt x="10029965" y="5458047"/>
                </a:lnTo>
                <a:lnTo>
                  <a:pt x="9874259" y="5278030"/>
                </a:lnTo>
                <a:lnTo>
                  <a:pt x="0" y="5270739"/>
                </a:lnTo>
                <a:lnTo>
                  <a:pt x="0" y="0"/>
                </a:lnTo>
                <a:close/>
              </a:path>
            </a:pathLst>
          </a:custGeom>
          <a:noFill/>
          <a:ln w="50800" cap="flat">
            <a:solidFill>
              <a:srgbClr val="F0F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005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46827" y="785458"/>
            <a:ext cx="10515600" cy="939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6827" y="1958648"/>
            <a:ext cx="10515600" cy="3634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3810" y="6277993"/>
            <a:ext cx="1170115" cy="31586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041" y="6062076"/>
            <a:ext cx="868657" cy="549159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10577184" y="6008345"/>
            <a:ext cx="1137678" cy="246221"/>
          </a:xfrm>
          <a:prstGeom prst="rect">
            <a:avLst/>
          </a:prstGeom>
          <a:noFill/>
        </p:spPr>
        <p:txBody>
          <a:bodyPr wrap="square" lIns="0" rIns="0" rtlCol="0" anchor="ctr" anchorCtr="0">
            <a:spAutoFit/>
          </a:bodyPr>
          <a:lstStyle/>
          <a:p>
            <a:r>
              <a:rPr lang="de-DE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Veranstalter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353960" y="171835"/>
            <a:ext cx="5742039" cy="246221"/>
          </a:xfrm>
          <a:prstGeom prst="rect">
            <a:avLst/>
          </a:prstGeom>
          <a:noFill/>
        </p:spPr>
        <p:txBody>
          <a:bodyPr wrap="square" lIns="0" rIns="0" rtlCol="0" anchor="ctr" anchorCtr="0">
            <a:spAutoFit/>
          </a:bodyPr>
          <a:lstStyle/>
          <a:p>
            <a:r>
              <a:rPr lang="de-DE" sz="1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SQLdays</a:t>
            </a:r>
            <a:r>
              <a:rPr lang="de-DE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Konferenz 2019 München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6131764" y="172548"/>
            <a:ext cx="5718592" cy="246221"/>
          </a:xfrm>
          <a:prstGeom prst="rect">
            <a:avLst/>
          </a:prstGeom>
          <a:noFill/>
        </p:spPr>
        <p:txBody>
          <a:bodyPr wrap="square" lIns="0" rIns="0" rtlCol="0" anchor="ctr" anchorCtr="0">
            <a:spAutoFit/>
          </a:bodyPr>
          <a:lstStyle/>
          <a:p>
            <a:pPr algn="r"/>
            <a:r>
              <a:rPr lang="de-DE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Patrick Wahlmüller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76A8A03-9C3B-4C0F-BB35-AC70B19F8A34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077" y="6192705"/>
            <a:ext cx="918759" cy="24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64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5" r:id="rId3"/>
    <p:sldLayoutId id="2147483650" r:id="rId4"/>
    <p:sldLayoutId id="2147483654" r:id="rId5"/>
    <p:sldLayoutId id="2147483651" r:id="rId6"/>
    <p:sldLayoutId id="2147483652" r:id="rId7"/>
    <p:sldLayoutId id="214748365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0" kern="1200">
          <a:solidFill>
            <a:srgbClr val="DD5C00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244" userDrawn="1">
          <p15:clr>
            <a:srgbClr val="F26B43"/>
          </p15:clr>
        </p15:guide>
        <p15:guide id="4" orient="horz" pos="10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patrick@wahlmueller.e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jsnover.com/Docs/MonadManifesto.pdf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to/expertsinside/how-to-customize-the-new-windows-terminal-with-visual-studio-code-56b1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youtube" TargetMode="External"/><Relationship Id="rId2" Type="http://schemas.openxmlformats.org/officeDocument/2006/relationships/hyperlink" Target="https://docs.dbatools.io/#Start-DbaMigration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platzhalter 3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100" y="529674"/>
            <a:ext cx="11563799" cy="5663031"/>
          </a:xfrm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1021366" y="2153186"/>
            <a:ext cx="10152402" cy="1405268"/>
          </a:xfrm>
          <a:prstGeom prst="rect">
            <a:avLst/>
          </a:prstGeom>
        </p:spPr>
        <p:txBody>
          <a:bodyPr lIns="0" rIns="0" anchor="b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b="1" kern="1200">
                <a:solidFill>
                  <a:schemeClr val="bg1"/>
                </a:solidFill>
                <a:effectLst>
                  <a:outerShdw blurRad="63500" dist="63500" dir="5400000" algn="ctr" rotWithShape="0">
                    <a:srgbClr val="AE130A">
                      <a:alpha val="75000"/>
                    </a:srgbClr>
                  </a:outerShdw>
                </a:effectLst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SQL Server automation</a:t>
            </a:r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1021366" y="3580690"/>
            <a:ext cx="10152402" cy="43459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bg1"/>
                </a:solidFill>
                <a:effectLst>
                  <a:outerShdw blurRad="63500" dist="63500" dir="5400000" algn="ctr" rotWithShape="0">
                    <a:srgbClr val="AE130A">
                      <a:alpha val="75000"/>
                    </a:srgbClr>
                  </a:outerShdw>
                </a:effectLst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Getting started - PowerShell </a:t>
            </a:r>
            <a:r>
              <a:rPr lang="en-US" dirty="0" err="1"/>
              <a:t>dbatool</a:t>
            </a:r>
            <a:r>
              <a:rPr lang="en-US" dirty="0"/>
              <a:t> &amp; more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81" y="914563"/>
            <a:ext cx="2785619" cy="1047008"/>
          </a:xfrm>
          <a:prstGeom prst="rect">
            <a:avLst/>
          </a:prstGeom>
          <a:effectLst>
            <a:outerShdw blurRad="50800" dist="50800" dir="5400000" algn="ctr" rotWithShape="0">
              <a:srgbClr val="AE130A">
                <a:alpha val="75000"/>
              </a:srgbClr>
            </a:outerShdw>
          </a:effectLst>
        </p:spPr>
      </p:pic>
      <p:sp>
        <p:nvSpPr>
          <p:cNvPr id="9" name="Rechteck 8"/>
          <p:cNvSpPr/>
          <p:nvPr/>
        </p:nvSpPr>
        <p:spPr>
          <a:xfrm>
            <a:off x="4435709" y="4705260"/>
            <a:ext cx="3320589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200" dirty="0">
                <a:solidFill>
                  <a:schemeClr val="bg1"/>
                </a:solidFill>
                <a:effectLst>
                  <a:outerShdw blurRad="63500" dist="63500" dir="5400000" algn="ctr" rotWithShape="0">
                    <a:srgbClr val="AE130A">
                      <a:alpha val="75000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Patrick Wahlmüller, MVP</a:t>
            </a:r>
          </a:p>
          <a:p>
            <a:pPr algn="ctr"/>
            <a:r>
              <a:rPr lang="de-DE" sz="2200" dirty="0" err="1">
                <a:solidFill>
                  <a:schemeClr val="bg1"/>
                </a:solidFill>
                <a:effectLst>
                  <a:outerShdw blurRad="63500" dist="63500" dir="5400000" algn="ctr" rotWithShape="0">
                    <a:srgbClr val="AE130A">
                      <a:alpha val="75000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DataCenter</a:t>
            </a:r>
            <a:r>
              <a:rPr lang="de-DE" sz="2200" dirty="0">
                <a:solidFill>
                  <a:schemeClr val="bg1"/>
                </a:solidFill>
                <a:effectLst>
                  <a:outerShdw blurRad="63500" dist="63500" dir="5400000" algn="ctr" rotWithShape="0">
                    <a:srgbClr val="AE130A">
                      <a:alpha val="75000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Automation</a:t>
            </a:r>
          </a:p>
          <a:p>
            <a:pPr algn="ctr"/>
            <a:r>
              <a:rPr lang="de-DE" dirty="0">
                <a:solidFill>
                  <a:schemeClr val="bg1"/>
                </a:solidFill>
                <a:effectLst>
                  <a:outerShdw blurRad="63500" dist="63500" dir="5400000" algn="ctr" rotWithShape="0">
                    <a:srgbClr val="AE130A">
                      <a:alpha val="75000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@pwahlmueller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369505" y="1983806"/>
            <a:ext cx="54529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2 Tage, 4 Tracks, </a:t>
            </a:r>
            <a:r>
              <a:rPr lang="de-DE" altLang="de-DE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36</a:t>
            </a:r>
            <a:r>
              <a:rPr kumimoji="0" lang="de-DE" altLang="de-DE" sz="2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 Sessions, </a:t>
            </a:r>
            <a:r>
              <a:rPr lang="de-DE" altLang="de-DE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26</a:t>
            </a:r>
            <a:r>
              <a:rPr kumimoji="0" lang="de-DE" altLang="de-DE" sz="2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 Speaker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077" y="6192705"/>
            <a:ext cx="918759" cy="24806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A9682F0-F3D3-41E5-8003-2E2EA090CC0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650" y="1010193"/>
            <a:ext cx="895648" cy="95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90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platzhalter 3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214" y="493943"/>
            <a:ext cx="11563799" cy="5663031"/>
          </a:xfrm>
        </p:spPr>
      </p:pic>
      <p:sp>
        <p:nvSpPr>
          <p:cNvPr id="5" name="Textfeld 4"/>
          <p:cNvSpPr txBox="1"/>
          <p:nvPr/>
        </p:nvSpPr>
        <p:spPr>
          <a:xfrm>
            <a:off x="1021366" y="2354145"/>
            <a:ext cx="10152402" cy="1405268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de-DE" sz="10000" b="1" dirty="0">
                <a:solidFill>
                  <a:schemeClr val="bg1"/>
                </a:solidFill>
                <a:effectLst>
                  <a:outerShdw blurRad="63500" dist="63500" dir="5400000" algn="ctr" rotWithShape="0">
                    <a:srgbClr val="AE130A">
                      <a:alpha val="75000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Live Demo</a:t>
            </a:r>
          </a:p>
        </p:txBody>
      </p:sp>
      <p:sp>
        <p:nvSpPr>
          <p:cNvPr id="6" name="Inhaltsplatzhalter 11"/>
          <p:cNvSpPr txBox="1">
            <a:spLocks/>
          </p:cNvSpPr>
          <p:nvPr/>
        </p:nvSpPr>
        <p:spPr>
          <a:xfrm>
            <a:off x="1020762" y="3759612"/>
            <a:ext cx="10153005" cy="1827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effectLst>
                  <a:outerShdw blurRad="63500" dist="63500" dir="5400000" algn="ctr" rotWithShape="0">
                    <a:srgbClr val="C00000">
                      <a:alpha val="75000"/>
                    </a:srgbClr>
                  </a:outerShdw>
                </a:effectLst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effectLst>
                  <a:outerShdw blurRad="63500" dist="63500" dir="5400000" algn="ctr" rotWithShape="0">
                    <a:srgbClr val="C00000">
                      <a:alpha val="75000"/>
                    </a:srgbClr>
                  </a:outerShdw>
                </a:effectLst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effectLst>
                  <a:outerShdw blurRad="63500" dist="63500" dir="5400000" algn="ctr" rotWithShape="0">
                    <a:srgbClr val="C00000">
                      <a:alpha val="75000"/>
                    </a:srgbClr>
                  </a:outerShdw>
                </a:effectLst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effectLst>
                  <a:outerShdw blurRad="63500" dist="63500" dir="5400000" algn="ctr" rotWithShape="0">
                    <a:srgbClr val="C00000">
                      <a:alpha val="75000"/>
                    </a:srgbClr>
                  </a:outerShdw>
                </a:effectLst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effectLst>
                  <a:outerShdw blurRad="63500" dist="63500" dir="5400000" algn="ctr" rotWithShape="0">
                    <a:srgbClr val="C00000">
                      <a:alpha val="75000"/>
                    </a:srgbClr>
                  </a:outerShdw>
                </a:effectLst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Keyfacts</a:t>
            </a:r>
            <a:r>
              <a:rPr lang="de-DE" b="1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de-DE" dirty="0"/>
              <a:t>PowerShell </a:t>
            </a:r>
            <a:r>
              <a:rPr lang="de-DE" dirty="0" err="1"/>
              <a:t>loves</a:t>
            </a:r>
            <a:r>
              <a:rPr lang="de-DE" dirty="0"/>
              <a:t> SQL</a:t>
            </a:r>
          </a:p>
        </p:txBody>
      </p:sp>
    </p:spTree>
    <p:extLst>
      <p:ext uri="{BB962C8B-B14F-4D97-AF65-F5344CB8AC3E}">
        <p14:creationId xmlns:p14="http://schemas.microsoft.com/office/powerpoint/2010/main" val="1654237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329547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Dank!</a:t>
            </a:r>
            <a:br>
              <a:rPr lang="de-DE" dirty="0"/>
            </a:br>
            <a:r>
              <a:rPr lang="de-DE" sz="2800" b="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Ich freue mich auf Feedback! Euer </a:t>
            </a:r>
            <a:r>
              <a:rPr lang="de-DE" sz="2800" dirty="0">
                <a:solidFill>
                  <a:schemeClr val="tx1"/>
                </a:solidFill>
              </a:rPr>
              <a:t>Patrick Wahlmüller</a:t>
            </a:r>
            <a:br>
              <a:rPr lang="de-DE" sz="2800" dirty="0">
                <a:solidFill>
                  <a:schemeClr val="tx1"/>
                </a:solidFill>
              </a:rPr>
            </a:br>
            <a:br>
              <a:rPr lang="de-DE" sz="2800" dirty="0">
                <a:solidFill>
                  <a:schemeClr val="tx1"/>
                </a:solidFill>
              </a:rPr>
            </a:br>
            <a:br>
              <a:rPr lang="de-DE" sz="2800" dirty="0">
                <a:solidFill>
                  <a:schemeClr val="tx1"/>
                </a:solidFill>
              </a:rPr>
            </a:br>
            <a:r>
              <a:rPr lang="de-DE" sz="2000" dirty="0">
                <a:solidFill>
                  <a:schemeClr val="tx1"/>
                </a:solidFill>
              </a:rPr>
              <a:t>@pwahlmueller   </a:t>
            </a:r>
            <a:r>
              <a:rPr lang="de-DE" sz="2000" dirty="0">
                <a:solidFill>
                  <a:schemeClr val="tx1"/>
                </a:solidFill>
                <a:hlinkClick r:id="rId3"/>
              </a:rPr>
              <a:t>patrick@wahlmueller.eu</a:t>
            </a:r>
            <a:br>
              <a:rPr lang="de-DE" sz="2000" dirty="0">
                <a:solidFill>
                  <a:schemeClr val="tx1"/>
                </a:solidFill>
              </a:rPr>
            </a:br>
            <a:br>
              <a:rPr lang="de-DE" sz="2000" dirty="0">
                <a:solidFill>
                  <a:schemeClr val="tx1"/>
                </a:solidFill>
              </a:rPr>
            </a:br>
            <a:r>
              <a:rPr lang="de-DE" sz="2000" dirty="0">
                <a:solidFill>
                  <a:schemeClr val="tx1"/>
                </a:solidFill>
              </a:rPr>
              <a:t>patrick.wahlmueller@wordpress.com</a:t>
            </a:r>
            <a:endParaRPr lang="de-DE" sz="2000" b="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617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Name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: Patrick Wahlmüller (PowerShell MVP)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Anstellung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DataCenter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Interessen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: PowerShell, Automation, SQL 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Sprecher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ExpertsLive,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UserGroups</a:t>
            </a:r>
            <a:endParaRPr lang="de-D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Community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ExpertsLiveAT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, PowerShell Usergroup 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Twitter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: @pwahlmueller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DD5C00"/>
                </a:solidFill>
              </a:rPr>
              <a:t>Sprecher</a:t>
            </a:r>
          </a:p>
        </p:txBody>
      </p:sp>
    </p:spTree>
    <p:extLst>
      <p:ext uri="{BB962C8B-B14F-4D97-AF65-F5344CB8AC3E}">
        <p14:creationId xmlns:p14="http://schemas.microsoft.com/office/powerpoint/2010/main" val="33395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Server automation</a:t>
            </a: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Getting started - PowerShell </a:t>
            </a:r>
            <a:r>
              <a:rPr lang="en-US" dirty="0" err="1"/>
              <a:t>dbatool</a:t>
            </a:r>
            <a:r>
              <a:rPr lang="en-US" dirty="0"/>
              <a:t> &amp; more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Getting Startet</a:t>
            </a:r>
          </a:p>
          <a:p>
            <a:r>
              <a:rPr lang="de-DE" dirty="0"/>
              <a:t>Erste Schritte im Code</a:t>
            </a:r>
          </a:p>
          <a:p>
            <a:r>
              <a:rPr lang="de-DE" dirty="0"/>
              <a:t>Speed Dating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2641956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de-AT" sz="2400" dirty="0"/>
              <a:t>Ursprüngliche Idee vom 14. November 2006 (</a:t>
            </a:r>
            <a:r>
              <a:rPr lang="de-AT" sz="2400" dirty="0" err="1">
                <a:hlinkClick r:id="rId2"/>
              </a:rPr>
              <a:t>Monad</a:t>
            </a:r>
            <a:r>
              <a:rPr lang="de-AT" sz="2400" dirty="0">
                <a:hlinkClick r:id="rId2"/>
              </a:rPr>
              <a:t> Manifest</a:t>
            </a:r>
            <a:r>
              <a:rPr lang="de-AT" sz="2400" dirty="0"/>
              <a:t>)</a:t>
            </a:r>
          </a:p>
          <a:p>
            <a:pPr marL="342900" indent="-342900"/>
            <a:r>
              <a:rPr lang="de-AT" sz="2400" dirty="0"/>
              <a:t>Eingeführt mit Windows 2008 als optionales Feature</a:t>
            </a:r>
          </a:p>
          <a:p>
            <a:pPr marL="342900" indent="-342900"/>
            <a:r>
              <a:rPr lang="de-AT" sz="2400" dirty="0"/>
              <a:t>Windows 2012 / Windows 8 -&gt; PowerShell 3</a:t>
            </a:r>
          </a:p>
          <a:p>
            <a:pPr marL="342900" indent="-342900"/>
            <a:r>
              <a:rPr lang="de-AT" sz="2400" dirty="0"/>
              <a:t>Aktuell: Windows Server 2019 mit Windows PowerShell 5.1</a:t>
            </a:r>
          </a:p>
          <a:p>
            <a:pPr marL="342900" indent="-342900"/>
            <a:r>
              <a:rPr lang="de-AT" sz="2400" dirty="0"/>
              <a:t>Windows PowerShell </a:t>
            </a:r>
            <a:r>
              <a:rPr lang="de-AT" sz="2400" dirty="0" err="1"/>
              <a:t>vs</a:t>
            </a:r>
            <a:r>
              <a:rPr lang="de-AT" sz="2400" dirty="0"/>
              <a:t> PowerShell Core</a:t>
            </a:r>
          </a:p>
          <a:p>
            <a:pPr marL="342900" indent="-342900"/>
            <a:r>
              <a:rPr lang="de-AT" sz="2400" dirty="0"/>
              <a:t>PowerShell 7 (basiert auf .net </a:t>
            </a:r>
            <a:r>
              <a:rPr lang="de-AT" sz="2400" dirty="0" err="1"/>
              <a:t>core</a:t>
            </a:r>
            <a:r>
              <a:rPr lang="de-AT" sz="2400" dirty="0"/>
              <a:t> 3.0 </a:t>
            </a:r>
            <a:r>
              <a:rPr lang="de-AT" sz="2400" dirty="0" err="1"/>
              <a:t>bzw</a:t>
            </a:r>
            <a:r>
              <a:rPr lang="de-AT" sz="2400" dirty="0"/>
              <a:t> .net 5)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DD5C00"/>
                </a:solidFill>
              </a:rPr>
              <a:t>PowerShell Geschichte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ACF24EF-CE90-41A4-AD7F-FFF9BB104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583" y="4830842"/>
            <a:ext cx="1265469" cy="1229750"/>
          </a:xfrm>
          <a:prstGeom prst="rect">
            <a:avLst/>
          </a:prstGeom>
        </p:spPr>
      </p:pic>
      <p:pic>
        <p:nvPicPr>
          <p:cNvPr id="5" name="Picture 6" descr="Image result for powershell 7 logo">
            <a:extLst>
              <a:ext uri="{FF2B5EF4-FFF2-40B4-BE49-F238E27FC236}">
                <a16:creationId xmlns:a16="http://schemas.microsoft.com/office/drawing/2014/main" id="{EC8B0EF3-50B9-4484-B5CC-68861821B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224" y="4707715"/>
            <a:ext cx="2356953" cy="153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Image result for powershell 7 logo">
            <a:extLst>
              <a:ext uri="{FF2B5EF4-FFF2-40B4-BE49-F238E27FC236}">
                <a16:creationId xmlns:a16="http://schemas.microsoft.com/office/drawing/2014/main" id="{9EE64C05-C0DC-4659-B3B9-2B0C1DC38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796" y="4668159"/>
            <a:ext cx="1660251" cy="166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39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Console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, ISE (Integrated Scripting Environment, Visual Studio Code, Visual Studio, 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Neues Windows Terminal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Hilfesystem (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Get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-Help)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PowerShell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PowerShell Gallery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PowerShell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Remoting</a:t>
            </a:r>
            <a:endParaRPr lang="de-D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Pester</a:t>
            </a:r>
            <a:endParaRPr lang="de-D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Desired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State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Configuration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(DSC)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DD5C00"/>
                </a:solidFill>
              </a:rPr>
              <a:t>PowerShell Gallery</a:t>
            </a:r>
          </a:p>
        </p:txBody>
      </p:sp>
    </p:spTree>
    <p:extLst>
      <p:ext uri="{BB962C8B-B14F-4D97-AF65-F5344CB8AC3E}">
        <p14:creationId xmlns:p14="http://schemas.microsoft.com/office/powerpoint/2010/main" val="4049076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PowerShell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Get</a:t>
            </a:r>
            <a:endParaRPr lang="de-D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SQLPS (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SQLServer</a:t>
            </a:r>
            <a:endParaRPr lang="de-D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Dbatools</a:t>
            </a:r>
            <a:endParaRPr lang="de-D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Dbacheck</a:t>
            </a:r>
            <a:endParaRPr lang="de-D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AzureRM.SQL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Az.SQL</a:t>
            </a:r>
            <a:endParaRPr lang="de-D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DD5C00"/>
                </a:solidFill>
              </a:rPr>
              <a:t>PowerShell SQL Module</a:t>
            </a:r>
          </a:p>
        </p:txBody>
      </p:sp>
    </p:spTree>
    <p:extLst>
      <p:ext uri="{BB962C8B-B14F-4D97-AF65-F5344CB8AC3E}">
        <p14:creationId xmlns:p14="http://schemas.microsoft.com/office/powerpoint/2010/main" val="2296555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75824" y="1725281"/>
            <a:ext cx="11043646" cy="389877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PowerShell 5.1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Dbatools</a:t>
            </a:r>
            <a:endParaRPr lang="de-D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Ab PowerShell 3.0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Ab SQL Server 2000 – 2017 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Clustered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/ stand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alone</a:t>
            </a:r>
            <a:endParaRPr lang="de-D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Windows und SQL Server Authentifizierung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Express -&gt; Enterprise Edition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Multiple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Instances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on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one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Server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DD5C00"/>
                </a:solidFill>
              </a:rPr>
              <a:t>PowerShell Versions</a:t>
            </a:r>
          </a:p>
        </p:txBody>
      </p:sp>
    </p:spTree>
    <p:extLst>
      <p:ext uri="{BB962C8B-B14F-4D97-AF65-F5344CB8AC3E}">
        <p14:creationId xmlns:p14="http://schemas.microsoft.com/office/powerpoint/2010/main" val="998272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95996" y="1645452"/>
            <a:ext cx="11043646" cy="389877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Install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-module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dbatools</a:t>
            </a:r>
            <a:endParaRPr lang="de-D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Install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-module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dbatools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Scope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CurrentUser</a:t>
            </a:r>
            <a:endParaRPr lang="de-D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latin typeface="Segoe UI Light" panose="020B0502040204020203" pitchFamily="34" charset="0"/>
                <a:cs typeface="Segoe UI Light" panose="020B0502040204020203" pitchFamily="34" charset="0"/>
              </a:rPr>
              <a:t>Chrissy </a:t>
            </a:r>
            <a:r>
              <a:rPr lang="de-A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LeMaire</a:t>
            </a:r>
            <a:r>
              <a:rPr lang="de-AT" dirty="0">
                <a:latin typeface="Segoe UI Light" panose="020B0502040204020203" pitchFamily="34" charset="0"/>
                <a:cs typeface="Segoe UI Light" panose="020B0502040204020203" pitchFamily="34" charset="0"/>
              </a:rPr>
              <a:t> @cl</a:t>
            </a:r>
            <a:endParaRPr lang="de-D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Rob Sewell </a:t>
            </a:r>
            <a:r>
              <a:rPr lang="de-AT" dirty="0"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de-A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sqldbawithbeard</a:t>
            </a:r>
            <a:endParaRPr lang="de-D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DD5C00"/>
                </a:solidFill>
              </a:rPr>
              <a:t>PowerShell Module </a:t>
            </a:r>
            <a:r>
              <a:rPr lang="de-DE" dirty="0" err="1">
                <a:solidFill>
                  <a:srgbClr val="DD5C00"/>
                </a:solidFill>
              </a:rPr>
              <a:t>Install</a:t>
            </a:r>
            <a:r>
              <a:rPr lang="de-DE" dirty="0">
                <a:solidFill>
                  <a:srgbClr val="DD5C00"/>
                </a:solidFill>
              </a:rPr>
              <a:t> - </a:t>
            </a:r>
            <a:r>
              <a:rPr lang="de-DE" dirty="0" err="1">
                <a:solidFill>
                  <a:srgbClr val="DD5C00"/>
                </a:solidFill>
              </a:rPr>
              <a:t>dbatools</a:t>
            </a:r>
            <a:endParaRPr lang="de-DE" dirty="0">
              <a:solidFill>
                <a:srgbClr val="DD5C00"/>
              </a:solidFill>
            </a:endParaRPr>
          </a:p>
        </p:txBody>
      </p:sp>
      <p:pic>
        <p:nvPicPr>
          <p:cNvPr id="1026" name="Picture 2" descr="Image result for dba tools icon">
            <a:extLst>
              <a:ext uri="{FF2B5EF4-FFF2-40B4-BE49-F238E27FC236}">
                <a16:creationId xmlns:a16="http://schemas.microsoft.com/office/drawing/2014/main" id="{604376A1-77B2-4321-9F61-D8F0422BD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602" y="2474686"/>
            <a:ext cx="2801256" cy="280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216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95996" y="1645452"/>
            <a:ext cx="11043646" cy="389877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get-help</a:t>
            </a:r>
            <a:r>
              <a:rPr lang="de-AT" dirty="0">
                <a:latin typeface="Segoe UI Light" panose="020B0502040204020203" pitchFamily="34" charset="0"/>
                <a:cs typeface="Segoe UI Light" panose="020B0502040204020203" pitchFamily="34" charset="0"/>
              </a:rPr>
              <a:t> New-</a:t>
            </a:r>
            <a:r>
              <a:rPr lang="de-A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DbaDatabase</a:t>
            </a:r>
            <a:endParaRPr lang="de-D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latin typeface="Segoe UI Light" panose="020B0502040204020203" pitchFamily="34" charset="0"/>
                <a:cs typeface="Segoe UI Light" panose="020B0502040204020203" pitchFamily="34" charset="0"/>
              </a:rPr>
              <a:t>Find-</a:t>
            </a:r>
            <a:r>
              <a:rPr lang="de-A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DbaCommand</a:t>
            </a:r>
            <a:endParaRPr lang="de-A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https://dbatools.io/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https://dbatools.io/Start-dbMigration</a:t>
            </a:r>
            <a:endParaRPr lang="de-D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hlinkClick r:id="rId3"/>
              </a:rPr>
              <a:t>https://dbatools.io/youtube</a:t>
            </a:r>
            <a:endParaRPr lang="de-D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de-D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DD5C00"/>
                </a:solidFill>
              </a:rPr>
              <a:t>Get</a:t>
            </a:r>
            <a:r>
              <a:rPr lang="de-DE" dirty="0">
                <a:solidFill>
                  <a:srgbClr val="DD5C00"/>
                </a:solidFill>
              </a:rPr>
              <a:t>-Help</a:t>
            </a:r>
          </a:p>
        </p:txBody>
      </p:sp>
    </p:spTree>
    <p:extLst>
      <p:ext uri="{BB962C8B-B14F-4D97-AF65-F5344CB8AC3E}">
        <p14:creationId xmlns:p14="http://schemas.microsoft.com/office/powerpoint/2010/main" val="3089160870"/>
      </p:ext>
    </p:extLst>
  </p:cSld>
  <p:clrMapOvr>
    <a:masterClrMapping/>
  </p:clrMapOvr>
</p:sld>
</file>

<file path=ppt/theme/theme1.xml><?xml version="1.0" encoding="utf-8"?>
<a:theme xmlns:a="http://schemas.openxmlformats.org/drawingml/2006/main" name="SQLdays15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Microsoft Office PowerPoint</Application>
  <PresentationFormat>Breitbild</PresentationFormat>
  <Paragraphs>71</Paragraphs>
  <Slides>12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Segoe UI Semilight</vt:lpstr>
      <vt:lpstr>Segoe UI Light</vt:lpstr>
      <vt:lpstr>Segoe UI Semibold</vt:lpstr>
      <vt:lpstr>Calibri</vt:lpstr>
      <vt:lpstr>Segoe UI</vt:lpstr>
      <vt:lpstr>SQLdays15 Theme</vt:lpstr>
      <vt:lpstr>PowerPoint-Präsentation</vt:lpstr>
      <vt:lpstr>Sprecher</vt:lpstr>
      <vt:lpstr>SQL Server automation</vt:lpstr>
      <vt:lpstr>PowerShell Geschichte</vt:lpstr>
      <vt:lpstr>PowerShell Gallery</vt:lpstr>
      <vt:lpstr>PowerShell SQL Module</vt:lpstr>
      <vt:lpstr>PowerShell Versions</vt:lpstr>
      <vt:lpstr>PowerShell Module Install - dbatools</vt:lpstr>
      <vt:lpstr>Get-Help</vt:lpstr>
      <vt:lpstr>PowerPoint-Präsentation</vt:lpstr>
      <vt:lpstr>Fragen?</vt:lpstr>
      <vt:lpstr>Vielen Dank! Ich freue mich auf Feedback! Euer Patrick Wahlmüller   @pwahlmueller   patrick@wahlmueller.eu  patrick.wahlmueller@wordpress.com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Ricardo Rocha</dc:creator>
  <cp:lastModifiedBy>Patrick Wahlmüller</cp:lastModifiedBy>
  <cp:revision>50</cp:revision>
  <dcterms:created xsi:type="dcterms:W3CDTF">2015-04-22T13:54:11Z</dcterms:created>
  <dcterms:modified xsi:type="dcterms:W3CDTF">2019-10-15T07:44:41Z</dcterms:modified>
</cp:coreProperties>
</file>