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aleway"/>
      <p:regular r:id="rId7"/>
      <p:bold r:id="rId8"/>
      <p:italic r:id="rId9"/>
      <p:boldItalic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aleway-bold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italic.fntdata"/><Relationship Id="rId15" Type="http://schemas.openxmlformats.org/officeDocument/2006/relationships/font" Target="fonts/La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font" Target="fonts/Raleway-regular.fntdata"/><Relationship Id="rId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2" name="Google Shape;72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" name="Google Shape;16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3" name="Google Shape;23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1" name="Google Shape;31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4" name="Google Shape;54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Google Shape;61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765475" y="1402475"/>
            <a:ext cx="1937100" cy="1920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23350" y="1489825"/>
            <a:ext cx="16437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Driver Machine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958950" y="1991175"/>
            <a:ext cx="1133400" cy="87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958950" y="1991175"/>
            <a:ext cx="871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JVM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220500" y="2543300"/>
            <a:ext cx="1249500" cy="633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231475" y="2573650"/>
            <a:ext cx="9588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Python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9" name="Google Shape;89;p13"/>
          <p:cNvCxnSpPr/>
          <p:nvPr/>
        </p:nvCxnSpPr>
        <p:spPr>
          <a:xfrm>
            <a:off x="1804475" y="2324650"/>
            <a:ext cx="267300" cy="402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0" name="Google Shape;90;p13"/>
          <p:cNvSpPr txBox="1"/>
          <p:nvPr/>
        </p:nvSpPr>
        <p:spPr>
          <a:xfrm rot="3540596">
            <a:off x="1753101" y="2403979"/>
            <a:ext cx="784246" cy="280040"/>
          </a:xfrm>
          <a:prstGeom prst="rect">
            <a:avLst/>
          </a:prstGeom>
          <a:noFill/>
          <a:ln>
            <a:noFill/>
          </a:ln>
          <a:effectLst>
            <a:outerShdw rotWithShape="0" algn="bl" dir="4560000" dist="9525">
              <a:srgbClr val="FFFFFF">
                <a:alpha val="7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Forks</a:t>
            </a:r>
            <a:endParaRPr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661075" y="488075"/>
            <a:ext cx="1937100" cy="1920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718950" y="499225"/>
            <a:ext cx="16437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Worker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Machine 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3854550" y="1076775"/>
            <a:ext cx="1133400" cy="871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3854550" y="1076775"/>
            <a:ext cx="871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JVM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116100" y="1628900"/>
            <a:ext cx="1249500" cy="633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127075" y="1659250"/>
            <a:ext cx="9588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Python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4700075" y="1410250"/>
            <a:ext cx="267300" cy="4023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8" name="Google Shape;98;p13"/>
          <p:cNvSpPr txBox="1"/>
          <p:nvPr/>
        </p:nvSpPr>
        <p:spPr>
          <a:xfrm rot="3540596">
            <a:off x="4648701" y="1489579"/>
            <a:ext cx="784246" cy="280040"/>
          </a:xfrm>
          <a:prstGeom prst="rect">
            <a:avLst/>
          </a:prstGeom>
          <a:noFill/>
          <a:ln>
            <a:noFill/>
          </a:ln>
          <a:effectLst>
            <a:outerShdw rotWithShape="0" algn="bl" dir="4560000" dist="9525">
              <a:srgbClr val="FFFFFF">
                <a:alpha val="77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Forks</a:t>
            </a:r>
            <a:endParaRPr sz="11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" name="Google Shape;99;p13"/>
          <p:cNvCxnSpPr/>
          <p:nvPr/>
        </p:nvCxnSpPr>
        <p:spPr>
          <a:xfrm flipH="1" rot="10800000">
            <a:off x="2150400" y="1424075"/>
            <a:ext cx="1656600" cy="6585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0" name="Google Shape;100;p13"/>
          <p:cNvSpPr txBox="1"/>
          <p:nvPr/>
        </p:nvSpPr>
        <p:spPr>
          <a:xfrm rot="-1335671">
            <a:off x="2467108" y="1359669"/>
            <a:ext cx="1249640" cy="387354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9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Launches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1" name="Google Shape;101;p13"/>
          <p:cNvCxnSpPr/>
          <p:nvPr/>
        </p:nvCxnSpPr>
        <p:spPr>
          <a:xfrm flipH="1" rot="10800000">
            <a:off x="2519375" y="2309700"/>
            <a:ext cx="1542900" cy="6240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2" name="Google Shape;102;p13"/>
          <p:cNvSpPr txBox="1"/>
          <p:nvPr/>
        </p:nvSpPr>
        <p:spPr>
          <a:xfrm rot="-1335671">
            <a:off x="2616695" y="2299419"/>
            <a:ext cx="1249640" cy="387354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9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cloudpickle</a:t>
            </a:r>
            <a:endParaRPr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3" name="Google Shape;103;p13"/>
          <p:cNvCxnSpPr/>
          <p:nvPr/>
        </p:nvCxnSpPr>
        <p:spPr>
          <a:xfrm flipH="1" rot="10800000">
            <a:off x="2150400" y="1805075"/>
            <a:ext cx="1656600" cy="658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4" name="Google Shape;104;p13"/>
          <p:cNvSpPr txBox="1"/>
          <p:nvPr/>
        </p:nvSpPr>
        <p:spPr>
          <a:xfrm rot="-1335671">
            <a:off x="2543308" y="1740669"/>
            <a:ext cx="1249640" cy="387354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FFFFFF">
                <a:alpha val="89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SparkFiles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3718950" y="742950"/>
            <a:ext cx="15771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(Local Mode: on Driver)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3661075" y="2620125"/>
            <a:ext cx="552600" cy="106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3661075" y="2772525"/>
            <a:ext cx="552600" cy="106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3661075" y="2924925"/>
            <a:ext cx="552600" cy="106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3661075" y="3077325"/>
            <a:ext cx="552600" cy="106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3661075" y="3229725"/>
            <a:ext cx="552600" cy="106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4081875" y="2697000"/>
            <a:ext cx="13032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Worker Machines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