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1"/>
  </p:notesMasterIdLst>
  <p:handoutMasterIdLst>
    <p:handoutMasterId r:id="rId22"/>
  </p:handoutMasterIdLst>
  <p:sldIdLst>
    <p:sldId id="269" r:id="rId2"/>
    <p:sldId id="294" r:id="rId3"/>
    <p:sldId id="302" r:id="rId4"/>
    <p:sldId id="298" r:id="rId5"/>
    <p:sldId id="275" r:id="rId6"/>
    <p:sldId id="273" r:id="rId7"/>
    <p:sldId id="272" r:id="rId8"/>
    <p:sldId id="299" r:id="rId9"/>
    <p:sldId id="277" r:id="rId10"/>
    <p:sldId id="276" r:id="rId11"/>
    <p:sldId id="296" r:id="rId12"/>
    <p:sldId id="297" r:id="rId13"/>
    <p:sldId id="300" r:id="rId14"/>
    <p:sldId id="285" r:id="rId15"/>
    <p:sldId id="304" r:id="rId16"/>
    <p:sldId id="279" r:id="rId17"/>
    <p:sldId id="301" r:id="rId18"/>
    <p:sldId id="293" r:id="rId19"/>
    <p:sldId id="286" r:id="rId20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66FF33"/>
    <a:srgbClr val="66FF99"/>
    <a:srgbClr val="5EAFA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2" y="9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1CB34-2552-4F9E-9CE7-144B4A0A3BE0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25CB8C-BD52-4AC6-9828-C6BBAFD9A5C3}">
      <dgm:prSet phldrT="[文本]"/>
      <dgm:spPr/>
      <dgm:t>
        <a:bodyPr/>
        <a:lstStyle/>
        <a:p>
          <a:pPr algn="ctr"/>
          <a:r>
            <a:rPr lang="en-US" altLang="zh-CN" dirty="0" smtClean="0"/>
            <a:t>A</a:t>
          </a:r>
          <a:endParaRPr lang="zh-CN" altLang="en-US" dirty="0"/>
        </a:p>
      </dgm:t>
    </dgm:pt>
    <dgm:pt modelId="{A86E1458-9E73-463D-8BAF-AEDB7E3D95AC}" type="parTrans" cxnId="{FA1D90B2-89AA-4570-A50E-B19FBAD10499}">
      <dgm:prSet/>
      <dgm:spPr/>
      <dgm:t>
        <a:bodyPr/>
        <a:lstStyle/>
        <a:p>
          <a:endParaRPr lang="zh-CN" altLang="en-US"/>
        </a:p>
      </dgm:t>
    </dgm:pt>
    <dgm:pt modelId="{6D69F080-3438-46B0-845C-C947CA0CA9BF}" type="sibTrans" cxnId="{FA1D90B2-89AA-4570-A50E-B19FBAD10499}">
      <dgm:prSet/>
      <dgm:spPr/>
      <dgm:t>
        <a:bodyPr/>
        <a:lstStyle/>
        <a:p>
          <a:endParaRPr lang="zh-CN" altLang="en-US"/>
        </a:p>
      </dgm:t>
    </dgm:pt>
    <dgm:pt modelId="{28A6D867-7D3C-45CD-93D2-A3883A9F8E90}">
      <dgm:prSet phldrT="[文本]"/>
      <dgm:spPr/>
      <dgm:t>
        <a:bodyPr/>
        <a:lstStyle/>
        <a:p>
          <a:r>
            <a:rPr lang="en-US" altLang="zh-CN" dirty="0" smtClean="0"/>
            <a:t>B </a:t>
          </a:r>
          <a:endParaRPr lang="zh-CN" altLang="en-US" dirty="0"/>
        </a:p>
      </dgm:t>
    </dgm:pt>
    <dgm:pt modelId="{D4FCDEAA-7FEA-4F12-BA8D-003ED9D3A050}" type="parTrans" cxnId="{403CDF87-8A2B-4D39-B94D-B903346C0030}">
      <dgm:prSet/>
      <dgm:spPr/>
      <dgm:t>
        <a:bodyPr/>
        <a:lstStyle/>
        <a:p>
          <a:endParaRPr lang="zh-CN" altLang="en-US"/>
        </a:p>
      </dgm:t>
    </dgm:pt>
    <dgm:pt modelId="{9C5EC940-6E01-4018-89A6-1E56195B9844}" type="sibTrans" cxnId="{403CDF87-8A2B-4D39-B94D-B903346C0030}">
      <dgm:prSet/>
      <dgm:spPr/>
      <dgm:t>
        <a:bodyPr/>
        <a:lstStyle/>
        <a:p>
          <a:endParaRPr lang="zh-CN" altLang="en-US"/>
        </a:p>
      </dgm:t>
    </dgm:pt>
    <dgm:pt modelId="{8D5BBE93-6ACB-4709-9A1A-D89868856467}">
      <dgm:prSet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2964CB00-0FB7-4D0D-A2FD-E969DAAF7D59}" type="parTrans" cxnId="{B69F17B1-09E1-4793-8846-E84309285F35}">
      <dgm:prSet/>
      <dgm:spPr/>
      <dgm:t>
        <a:bodyPr/>
        <a:lstStyle/>
        <a:p>
          <a:endParaRPr lang="zh-CN" altLang="en-US"/>
        </a:p>
      </dgm:t>
    </dgm:pt>
    <dgm:pt modelId="{41E02B67-DE76-4105-8A32-43573B4444F0}" type="sibTrans" cxnId="{B69F17B1-09E1-4793-8846-E84309285F35}">
      <dgm:prSet/>
      <dgm:spPr/>
      <dgm:t>
        <a:bodyPr/>
        <a:lstStyle/>
        <a:p>
          <a:endParaRPr lang="zh-CN" altLang="en-US"/>
        </a:p>
      </dgm:t>
    </dgm:pt>
    <dgm:pt modelId="{7DDBA39D-98EC-4701-AAD6-8C2347FFFC9E}">
      <dgm:prSet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20E77651-3F5E-4F0F-BD9C-8547080A73CB}" type="parTrans" cxnId="{B9EB0F5C-E323-404A-8101-A629EC440513}">
      <dgm:prSet/>
      <dgm:spPr/>
      <dgm:t>
        <a:bodyPr/>
        <a:lstStyle/>
        <a:p>
          <a:endParaRPr lang="zh-CN" altLang="en-US"/>
        </a:p>
      </dgm:t>
    </dgm:pt>
    <dgm:pt modelId="{12DA858E-C2C0-404D-8EFC-BBC870E203F7}" type="sibTrans" cxnId="{B9EB0F5C-E323-404A-8101-A629EC440513}">
      <dgm:prSet/>
      <dgm:spPr/>
      <dgm:t>
        <a:bodyPr/>
        <a:lstStyle/>
        <a:p>
          <a:endParaRPr lang="zh-CN" altLang="en-US"/>
        </a:p>
      </dgm:t>
    </dgm:pt>
    <dgm:pt modelId="{967A439B-44C9-48DD-A9EB-4291BB25E496}">
      <dgm:prSet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8098CD51-1AAD-4D0B-A7EC-C2A58336AD4E}" type="parTrans" cxnId="{B103C7A2-3052-451E-8301-2FF6E815CD19}">
      <dgm:prSet/>
      <dgm:spPr/>
      <dgm:t>
        <a:bodyPr/>
        <a:lstStyle/>
        <a:p>
          <a:endParaRPr lang="zh-CN" altLang="en-US"/>
        </a:p>
      </dgm:t>
    </dgm:pt>
    <dgm:pt modelId="{853AF7A6-2B84-4934-A432-4613A8BBF74F}" type="sibTrans" cxnId="{B103C7A2-3052-451E-8301-2FF6E815CD19}">
      <dgm:prSet/>
      <dgm:spPr/>
      <dgm:t>
        <a:bodyPr/>
        <a:lstStyle/>
        <a:p>
          <a:endParaRPr lang="zh-CN" altLang="en-US"/>
        </a:p>
      </dgm:t>
    </dgm:pt>
    <dgm:pt modelId="{01EB396B-170A-4C0D-989D-2D96C24D2B5F}" type="pres">
      <dgm:prSet presAssocID="{0D31CB34-2552-4F9E-9CE7-144B4A0A3BE0}" presName="linearFlow" presStyleCnt="0">
        <dgm:presLayoutVars>
          <dgm:dir/>
          <dgm:resizeHandles val="exact"/>
        </dgm:presLayoutVars>
      </dgm:prSet>
      <dgm:spPr/>
    </dgm:pt>
    <dgm:pt modelId="{96868130-A326-4CAC-B9AD-37462C8CA02F}" type="pres">
      <dgm:prSet presAssocID="{DE25CB8C-BD52-4AC6-9828-C6BBAFD9A5C3}" presName="node" presStyleLbl="node1" presStyleIdx="0" presStyleCnt="5" custLinFactNeighborX="-10365" custLinFactNeighborY="25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731E4-F88A-4CF4-AE0D-3A228B5A0046}" type="pres">
      <dgm:prSet presAssocID="{6D69F080-3438-46B0-845C-C947CA0CA9BF}" presName="spacerL" presStyleCnt="0"/>
      <dgm:spPr/>
    </dgm:pt>
    <dgm:pt modelId="{949026B4-3B58-4BCF-AA58-9C9D45D9E1FC}" type="pres">
      <dgm:prSet presAssocID="{6D69F080-3438-46B0-845C-C947CA0CA9BF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10990D0-528B-4EEB-AF63-77BFFF099D9A}" type="pres">
      <dgm:prSet presAssocID="{6D69F080-3438-46B0-845C-C947CA0CA9BF}" presName="spacerR" presStyleCnt="0"/>
      <dgm:spPr/>
    </dgm:pt>
    <dgm:pt modelId="{8C18500A-065E-4550-AF5A-D05FFE99DD97}" type="pres">
      <dgm:prSet presAssocID="{28A6D867-7D3C-45CD-93D2-A3883A9F8E9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551DA-9557-4651-93B4-2B0378F37641}" type="pres">
      <dgm:prSet presAssocID="{9C5EC940-6E01-4018-89A6-1E56195B9844}" presName="spacerL" presStyleCnt="0"/>
      <dgm:spPr/>
    </dgm:pt>
    <dgm:pt modelId="{8E8C32FA-75A4-41F8-8AAB-3C342D375B0C}" type="pres">
      <dgm:prSet presAssocID="{9C5EC940-6E01-4018-89A6-1E56195B9844}" presName="sibTrans" presStyleLbl="sibTrans2D1" presStyleIdx="1" presStyleCnt="4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EFF08218-6F2D-458C-9B0C-C3C7684767BD}" type="pres">
      <dgm:prSet presAssocID="{9C5EC940-6E01-4018-89A6-1E56195B9844}" presName="spacerR" presStyleCnt="0"/>
      <dgm:spPr/>
    </dgm:pt>
    <dgm:pt modelId="{F9CAC9C1-B63D-41D9-A846-BE27B2CBAD84}" type="pres">
      <dgm:prSet presAssocID="{8D5BBE93-6ACB-4709-9A1A-D898688564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3923E-8BB5-4C81-B6D5-BBD0FED56F1F}" type="pres">
      <dgm:prSet presAssocID="{41E02B67-DE76-4105-8A32-43573B4444F0}" presName="spacerL" presStyleCnt="0"/>
      <dgm:spPr/>
    </dgm:pt>
    <dgm:pt modelId="{F49D97FC-5836-4FE4-A260-E7FE040E6F8F}" type="pres">
      <dgm:prSet presAssocID="{41E02B67-DE76-4105-8A32-43573B4444F0}" presName="sibTrans" presStyleLbl="sibTrans2D1" presStyleIdx="2" presStyleCnt="4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F15E299E-9329-44D5-84C2-8F42F178FC33}" type="pres">
      <dgm:prSet presAssocID="{41E02B67-DE76-4105-8A32-43573B4444F0}" presName="spacerR" presStyleCnt="0"/>
      <dgm:spPr/>
    </dgm:pt>
    <dgm:pt modelId="{5CDDCF94-7311-4077-9789-03C2EA003DC6}" type="pres">
      <dgm:prSet presAssocID="{7DDBA39D-98EC-4701-AAD6-8C2347FFFC9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D3E86-5142-456C-885C-F1B03E67BF81}" type="pres">
      <dgm:prSet presAssocID="{12DA858E-C2C0-404D-8EFC-BBC870E203F7}" presName="spacerL" presStyleCnt="0"/>
      <dgm:spPr/>
    </dgm:pt>
    <dgm:pt modelId="{F933EB18-D459-4FFE-92DD-DF49154DDEAA}" type="pres">
      <dgm:prSet presAssocID="{12DA858E-C2C0-404D-8EFC-BBC870E203F7}" presName="sibTrans" presStyleLbl="sibTrans2D1" presStyleIdx="3" presStyleCnt="4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50F5388B-BCD9-4D34-A597-3BB2D7A925B9}" type="pres">
      <dgm:prSet presAssocID="{12DA858E-C2C0-404D-8EFC-BBC870E203F7}" presName="spacerR" presStyleCnt="0"/>
      <dgm:spPr/>
    </dgm:pt>
    <dgm:pt modelId="{EB5603B8-B3A3-4ACF-AABC-4C760F739AA7}" type="pres">
      <dgm:prSet presAssocID="{967A439B-44C9-48DD-A9EB-4291BB25E4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B791FF-2BDD-4B86-94AC-79EA83AA2508}" type="presOf" srcId="{8D5BBE93-6ACB-4709-9A1A-D89868856467}" destId="{F9CAC9C1-B63D-41D9-A846-BE27B2CBAD84}" srcOrd="0" destOrd="0" presId="urn:microsoft.com/office/officeart/2005/8/layout/equation1"/>
    <dgm:cxn modelId="{917CB3D1-958D-448B-B293-AF273C41B1E5}" type="presOf" srcId="{9C5EC940-6E01-4018-89A6-1E56195B9844}" destId="{8E8C32FA-75A4-41F8-8AAB-3C342D375B0C}" srcOrd="0" destOrd="0" presId="urn:microsoft.com/office/officeart/2005/8/layout/equation1"/>
    <dgm:cxn modelId="{EE310356-067B-431E-BF58-6A0BAA93A466}" type="presOf" srcId="{28A6D867-7D3C-45CD-93D2-A3883A9F8E90}" destId="{8C18500A-065E-4550-AF5A-D05FFE99DD97}" srcOrd="0" destOrd="0" presId="urn:microsoft.com/office/officeart/2005/8/layout/equation1"/>
    <dgm:cxn modelId="{49B722BA-D440-49F0-A6E9-CC92DA8A5B40}" type="presOf" srcId="{12DA858E-C2C0-404D-8EFC-BBC870E203F7}" destId="{F933EB18-D459-4FFE-92DD-DF49154DDEAA}" srcOrd="0" destOrd="0" presId="urn:microsoft.com/office/officeart/2005/8/layout/equation1"/>
    <dgm:cxn modelId="{2CA1C011-982A-497C-9B4D-6C8CAB6DC3C9}" type="presOf" srcId="{DE25CB8C-BD52-4AC6-9828-C6BBAFD9A5C3}" destId="{96868130-A326-4CAC-B9AD-37462C8CA02F}" srcOrd="0" destOrd="0" presId="urn:microsoft.com/office/officeart/2005/8/layout/equation1"/>
    <dgm:cxn modelId="{C7FAFCA2-1A89-4F77-ACEF-CBA599CEE477}" type="presOf" srcId="{6D69F080-3438-46B0-845C-C947CA0CA9BF}" destId="{949026B4-3B58-4BCF-AA58-9C9D45D9E1FC}" srcOrd="0" destOrd="0" presId="urn:microsoft.com/office/officeart/2005/8/layout/equation1"/>
    <dgm:cxn modelId="{403CDF87-8A2B-4D39-B94D-B903346C0030}" srcId="{0D31CB34-2552-4F9E-9CE7-144B4A0A3BE0}" destId="{28A6D867-7D3C-45CD-93D2-A3883A9F8E90}" srcOrd="1" destOrd="0" parTransId="{D4FCDEAA-7FEA-4F12-BA8D-003ED9D3A050}" sibTransId="{9C5EC940-6E01-4018-89A6-1E56195B9844}"/>
    <dgm:cxn modelId="{F6922107-D85B-4DF2-A27A-4CD40C0F8925}" type="presOf" srcId="{41E02B67-DE76-4105-8A32-43573B4444F0}" destId="{F49D97FC-5836-4FE4-A260-E7FE040E6F8F}" srcOrd="0" destOrd="0" presId="urn:microsoft.com/office/officeart/2005/8/layout/equation1"/>
    <dgm:cxn modelId="{B97F3C56-85CE-4D32-B04F-7F1C19DE5845}" type="presOf" srcId="{967A439B-44C9-48DD-A9EB-4291BB25E496}" destId="{EB5603B8-B3A3-4ACF-AABC-4C760F739AA7}" srcOrd="0" destOrd="0" presId="urn:microsoft.com/office/officeart/2005/8/layout/equation1"/>
    <dgm:cxn modelId="{FA1D90B2-89AA-4570-A50E-B19FBAD10499}" srcId="{0D31CB34-2552-4F9E-9CE7-144B4A0A3BE0}" destId="{DE25CB8C-BD52-4AC6-9828-C6BBAFD9A5C3}" srcOrd="0" destOrd="0" parTransId="{A86E1458-9E73-463D-8BAF-AEDB7E3D95AC}" sibTransId="{6D69F080-3438-46B0-845C-C947CA0CA9BF}"/>
    <dgm:cxn modelId="{A007E36D-31B4-4B31-A499-8A0A462E548D}" type="presOf" srcId="{7DDBA39D-98EC-4701-AAD6-8C2347FFFC9E}" destId="{5CDDCF94-7311-4077-9789-03C2EA003DC6}" srcOrd="0" destOrd="0" presId="urn:microsoft.com/office/officeart/2005/8/layout/equation1"/>
    <dgm:cxn modelId="{B103C7A2-3052-451E-8301-2FF6E815CD19}" srcId="{0D31CB34-2552-4F9E-9CE7-144B4A0A3BE0}" destId="{967A439B-44C9-48DD-A9EB-4291BB25E496}" srcOrd="4" destOrd="0" parTransId="{8098CD51-1AAD-4D0B-A7EC-C2A58336AD4E}" sibTransId="{853AF7A6-2B84-4934-A432-4613A8BBF74F}"/>
    <dgm:cxn modelId="{B9EB0F5C-E323-404A-8101-A629EC440513}" srcId="{0D31CB34-2552-4F9E-9CE7-144B4A0A3BE0}" destId="{7DDBA39D-98EC-4701-AAD6-8C2347FFFC9E}" srcOrd="3" destOrd="0" parTransId="{20E77651-3F5E-4F0F-BD9C-8547080A73CB}" sibTransId="{12DA858E-C2C0-404D-8EFC-BBC870E203F7}"/>
    <dgm:cxn modelId="{DBF40D17-22D1-4EF0-9503-530E24D21B0F}" type="presOf" srcId="{0D31CB34-2552-4F9E-9CE7-144B4A0A3BE0}" destId="{01EB396B-170A-4C0D-989D-2D96C24D2B5F}" srcOrd="0" destOrd="0" presId="urn:microsoft.com/office/officeart/2005/8/layout/equation1"/>
    <dgm:cxn modelId="{B69F17B1-09E1-4793-8846-E84309285F35}" srcId="{0D31CB34-2552-4F9E-9CE7-144B4A0A3BE0}" destId="{8D5BBE93-6ACB-4709-9A1A-D89868856467}" srcOrd="2" destOrd="0" parTransId="{2964CB00-0FB7-4D0D-A2FD-E969DAAF7D59}" sibTransId="{41E02B67-DE76-4105-8A32-43573B4444F0}"/>
    <dgm:cxn modelId="{BE2319D9-A971-46F6-9AAB-D8AF4A708248}" type="presParOf" srcId="{01EB396B-170A-4C0D-989D-2D96C24D2B5F}" destId="{96868130-A326-4CAC-B9AD-37462C8CA02F}" srcOrd="0" destOrd="0" presId="urn:microsoft.com/office/officeart/2005/8/layout/equation1"/>
    <dgm:cxn modelId="{683BDFF3-576D-453D-93C1-DB70E9E94316}" type="presParOf" srcId="{01EB396B-170A-4C0D-989D-2D96C24D2B5F}" destId="{14B731E4-F88A-4CF4-AE0D-3A228B5A0046}" srcOrd="1" destOrd="0" presId="urn:microsoft.com/office/officeart/2005/8/layout/equation1"/>
    <dgm:cxn modelId="{5F2D1E59-10A4-42C9-8B02-DCE85BCE8BA2}" type="presParOf" srcId="{01EB396B-170A-4C0D-989D-2D96C24D2B5F}" destId="{949026B4-3B58-4BCF-AA58-9C9D45D9E1FC}" srcOrd="2" destOrd="0" presId="urn:microsoft.com/office/officeart/2005/8/layout/equation1"/>
    <dgm:cxn modelId="{0A37D765-9422-4862-853B-EA50D64D1358}" type="presParOf" srcId="{01EB396B-170A-4C0D-989D-2D96C24D2B5F}" destId="{910990D0-528B-4EEB-AF63-77BFFF099D9A}" srcOrd="3" destOrd="0" presId="urn:microsoft.com/office/officeart/2005/8/layout/equation1"/>
    <dgm:cxn modelId="{4DF3D32B-7923-4D2D-99C7-9C6F83C815CB}" type="presParOf" srcId="{01EB396B-170A-4C0D-989D-2D96C24D2B5F}" destId="{8C18500A-065E-4550-AF5A-D05FFE99DD97}" srcOrd="4" destOrd="0" presId="urn:microsoft.com/office/officeart/2005/8/layout/equation1"/>
    <dgm:cxn modelId="{1F854A18-E7E5-459F-8B8C-1DCE00CA94BA}" type="presParOf" srcId="{01EB396B-170A-4C0D-989D-2D96C24D2B5F}" destId="{799551DA-9557-4651-93B4-2B0378F37641}" srcOrd="5" destOrd="0" presId="urn:microsoft.com/office/officeart/2005/8/layout/equation1"/>
    <dgm:cxn modelId="{F81AEBA9-9E2A-46E1-9801-D1185D9C8AF9}" type="presParOf" srcId="{01EB396B-170A-4C0D-989D-2D96C24D2B5F}" destId="{8E8C32FA-75A4-41F8-8AAB-3C342D375B0C}" srcOrd="6" destOrd="0" presId="urn:microsoft.com/office/officeart/2005/8/layout/equation1"/>
    <dgm:cxn modelId="{94FCD1C8-4C92-40D5-8C3B-19787CA22EB6}" type="presParOf" srcId="{01EB396B-170A-4C0D-989D-2D96C24D2B5F}" destId="{EFF08218-6F2D-458C-9B0C-C3C7684767BD}" srcOrd="7" destOrd="0" presId="urn:microsoft.com/office/officeart/2005/8/layout/equation1"/>
    <dgm:cxn modelId="{BEE6FD1D-56B7-4615-A780-136B0F332019}" type="presParOf" srcId="{01EB396B-170A-4C0D-989D-2D96C24D2B5F}" destId="{F9CAC9C1-B63D-41D9-A846-BE27B2CBAD84}" srcOrd="8" destOrd="0" presId="urn:microsoft.com/office/officeart/2005/8/layout/equation1"/>
    <dgm:cxn modelId="{389317DB-F083-4A4F-B063-6B3ADCF95E33}" type="presParOf" srcId="{01EB396B-170A-4C0D-989D-2D96C24D2B5F}" destId="{5A63923E-8BB5-4C81-B6D5-BBD0FED56F1F}" srcOrd="9" destOrd="0" presId="urn:microsoft.com/office/officeart/2005/8/layout/equation1"/>
    <dgm:cxn modelId="{4F010ABC-4A7E-486D-9B12-81424512BEBF}" type="presParOf" srcId="{01EB396B-170A-4C0D-989D-2D96C24D2B5F}" destId="{F49D97FC-5836-4FE4-A260-E7FE040E6F8F}" srcOrd="10" destOrd="0" presId="urn:microsoft.com/office/officeart/2005/8/layout/equation1"/>
    <dgm:cxn modelId="{6DDBB0D9-7BC2-4611-99AA-4E5212767C1B}" type="presParOf" srcId="{01EB396B-170A-4C0D-989D-2D96C24D2B5F}" destId="{F15E299E-9329-44D5-84C2-8F42F178FC33}" srcOrd="11" destOrd="0" presId="urn:microsoft.com/office/officeart/2005/8/layout/equation1"/>
    <dgm:cxn modelId="{7D285F53-9FD0-436A-A45C-32A43DD528B4}" type="presParOf" srcId="{01EB396B-170A-4C0D-989D-2D96C24D2B5F}" destId="{5CDDCF94-7311-4077-9789-03C2EA003DC6}" srcOrd="12" destOrd="0" presId="urn:microsoft.com/office/officeart/2005/8/layout/equation1"/>
    <dgm:cxn modelId="{F2F01C2E-9EEC-47C8-9FB9-D21065BB2D09}" type="presParOf" srcId="{01EB396B-170A-4C0D-989D-2D96C24D2B5F}" destId="{5CDD3E86-5142-456C-885C-F1B03E67BF81}" srcOrd="13" destOrd="0" presId="urn:microsoft.com/office/officeart/2005/8/layout/equation1"/>
    <dgm:cxn modelId="{10C7D7B9-773F-4B36-A157-749B555E7A6C}" type="presParOf" srcId="{01EB396B-170A-4C0D-989D-2D96C24D2B5F}" destId="{F933EB18-D459-4FFE-92DD-DF49154DDEAA}" srcOrd="14" destOrd="0" presId="urn:microsoft.com/office/officeart/2005/8/layout/equation1"/>
    <dgm:cxn modelId="{6E3195C0-3748-4355-9F49-F82E42A3DCF6}" type="presParOf" srcId="{01EB396B-170A-4C0D-989D-2D96C24D2B5F}" destId="{50F5388B-BCD9-4D34-A597-3BB2D7A925B9}" srcOrd="15" destOrd="0" presId="urn:microsoft.com/office/officeart/2005/8/layout/equation1"/>
    <dgm:cxn modelId="{6F5B371A-AB4A-4A5D-9E2B-6D36F15F17B5}" type="presParOf" srcId="{01EB396B-170A-4C0D-989D-2D96C24D2B5F}" destId="{EB5603B8-B3A3-4ACF-AABC-4C760F739AA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6F891D-EDA6-4425-956B-5F1EE58E4D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409C75-FF2D-4E0B-980F-C21950EBBA88}">
      <dgm:prSet phldrT="[文本]"/>
      <dgm:spPr/>
      <dgm:t>
        <a:bodyPr/>
        <a:lstStyle/>
        <a:p>
          <a:r>
            <a:rPr lang="zh-CN" altLang="en-US" dirty="0" smtClean="0"/>
            <a:t>客户经理</a:t>
          </a:r>
          <a:endParaRPr lang="zh-CN" altLang="en-US" dirty="0"/>
        </a:p>
      </dgm:t>
    </dgm:pt>
    <dgm:pt modelId="{B447FBE6-289A-45D0-84AB-37D5921070AF}" type="par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DEEA9A98-818F-4B17-8DB9-AF69BE01BCF4}" type="sib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F4F9E8AA-FBB6-4C21-8C14-8009947B673B}">
      <dgm:prSet phldrT="[文本]"/>
      <dgm:spPr/>
      <dgm:t>
        <a:bodyPr/>
        <a:lstStyle/>
        <a:p>
          <a:r>
            <a:rPr lang="zh-CN" altLang="en-US" dirty="0" smtClean="0"/>
            <a:t>业务专员</a:t>
          </a:r>
          <a:endParaRPr lang="en-US" altLang="zh-CN" dirty="0" smtClean="0"/>
        </a:p>
      </dgm:t>
    </dgm:pt>
    <dgm:pt modelId="{AD3F5314-3E85-4100-B6B1-D9E0D0866555}" type="parTrans" cxnId="{BE2B4CF2-3FA7-485F-9546-104C60C33FAE}">
      <dgm:prSet/>
      <dgm:spPr/>
      <dgm:t>
        <a:bodyPr/>
        <a:lstStyle/>
        <a:p>
          <a:endParaRPr lang="zh-CN" altLang="en-US"/>
        </a:p>
      </dgm:t>
    </dgm:pt>
    <dgm:pt modelId="{7D5C6359-3D09-4063-9D63-403BEBD1CAFA}" type="sibTrans" cxnId="{BE2B4CF2-3FA7-485F-9546-104C60C33FAE}">
      <dgm:prSet/>
      <dgm:spPr/>
      <dgm:t>
        <a:bodyPr/>
        <a:lstStyle/>
        <a:p>
          <a:endParaRPr lang="zh-CN" altLang="en-US"/>
        </a:p>
      </dgm:t>
    </dgm:pt>
    <dgm:pt modelId="{B1A06399-1FE4-4D5F-8BAF-53BE14C6B0C6}">
      <dgm:prSet phldrT="[文本]"/>
      <dgm:spPr/>
      <dgm:t>
        <a:bodyPr/>
        <a:lstStyle/>
        <a:p>
          <a:r>
            <a:rPr lang="en-US" altLang="zh-CN" dirty="0" smtClean="0"/>
            <a:t>POS</a:t>
          </a:r>
          <a:r>
            <a:rPr lang="zh-CN" altLang="en-US" dirty="0" smtClean="0"/>
            <a:t>服务人员</a:t>
          </a:r>
          <a:endParaRPr lang="zh-CN" altLang="en-US" dirty="0"/>
        </a:p>
      </dgm:t>
    </dgm:pt>
    <dgm:pt modelId="{DB227A50-D6AC-4380-ADFE-1413AEFFCA47}" type="parTrans" cxnId="{DE016F47-002F-4194-9A9B-DF65389B0161}">
      <dgm:prSet/>
      <dgm:spPr/>
      <dgm:t>
        <a:bodyPr/>
        <a:lstStyle/>
        <a:p>
          <a:endParaRPr lang="zh-CN" altLang="en-US"/>
        </a:p>
      </dgm:t>
    </dgm:pt>
    <dgm:pt modelId="{4715553D-5293-4FD6-BE7C-245ACABD7AE0}" type="sibTrans" cxnId="{DE016F47-002F-4194-9A9B-DF65389B0161}">
      <dgm:prSet/>
      <dgm:spPr/>
      <dgm:t>
        <a:bodyPr/>
        <a:lstStyle/>
        <a:p>
          <a:endParaRPr lang="zh-CN" altLang="en-US"/>
        </a:p>
      </dgm:t>
    </dgm:pt>
    <dgm:pt modelId="{51CE034A-DF5C-4D80-A572-D35F0DE67375}" type="pres">
      <dgm:prSet presAssocID="{826F891D-EDA6-4425-956B-5F1EE58E4D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3829F2-0A3B-4C50-88E2-76CCA3F02B16}" type="pres">
      <dgm:prSet presAssocID="{F0409C75-FF2D-4E0B-980F-C21950EBBA8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E437B-C919-4176-8BF6-C5D4BA21E0D1}" type="pres">
      <dgm:prSet presAssocID="{DEEA9A98-818F-4B17-8DB9-AF69BE01BCF4}" presName="sibTrans" presStyleCnt="0"/>
      <dgm:spPr/>
    </dgm:pt>
    <dgm:pt modelId="{9F516738-833B-43DA-80E8-759974F1BDAD}" type="pres">
      <dgm:prSet presAssocID="{F4F9E8AA-FBB6-4C21-8C14-8009947B673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44579E-8594-4715-AFBF-E4CCBC7ED339}" type="pres">
      <dgm:prSet presAssocID="{7D5C6359-3D09-4063-9D63-403BEBD1CAFA}" presName="sibTrans" presStyleCnt="0"/>
      <dgm:spPr/>
    </dgm:pt>
    <dgm:pt modelId="{4D05AB14-DD55-445E-9B03-99A4C6E135EE}" type="pres">
      <dgm:prSet presAssocID="{B1A06399-1FE4-4D5F-8BAF-53BE14C6B0C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A4F8E7-CF4B-4719-94E2-B0EB8F08DEB3}" type="presOf" srcId="{F0409C75-FF2D-4E0B-980F-C21950EBBA88}" destId="{BA3829F2-0A3B-4C50-88E2-76CCA3F02B16}" srcOrd="0" destOrd="0" presId="urn:microsoft.com/office/officeart/2005/8/layout/default"/>
    <dgm:cxn modelId="{DE016F47-002F-4194-9A9B-DF65389B0161}" srcId="{826F891D-EDA6-4425-956B-5F1EE58E4D6E}" destId="{B1A06399-1FE4-4D5F-8BAF-53BE14C6B0C6}" srcOrd="2" destOrd="0" parTransId="{DB227A50-D6AC-4380-ADFE-1413AEFFCA47}" sibTransId="{4715553D-5293-4FD6-BE7C-245ACABD7AE0}"/>
    <dgm:cxn modelId="{BE2B4CF2-3FA7-485F-9546-104C60C33FAE}" srcId="{826F891D-EDA6-4425-956B-5F1EE58E4D6E}" destId="{F4F9E8AA-FBB6-4C21-8C14-8009947B673B}" srcOrd="1" destOrd="0" parTransId="{AD3F5314-3E85-4100-B6B1-D9E0D0866555}" sibTransId="{7D5C6359-3D09-4063-9D63-403BEBD1CAFA}"/>
    <dgm:cxn modelId="{E10008BE-E1DF-44DF-9DB4-F471EBAAC911}" srcId="{826F891D-EDA6-4425-956B-5F1EE58E4D6E}" destId="{F0409C75-FF2D-4E0B-980F-C21950EBBA88}" srcOrd="0" destOrd="0" parTransId="{B447FBE6-289A-45D0-84AB-37D5921070AF}" sibTransId="{DEEA9A98-818F-4B17-8DB9-AF69BE01BCF4}"/>
    <dgm:cxn modelId="{523CD3FC-F85E-47E0-99C3-349EAA3F05B6}" type="presOf" srcId="{826F891D-EDA6-4425-956B-5F1EE58E4D6E}" destId="{51CE034A-DF5C-4D80-A572-D35F0DE67375}" srcOrd="0" destOrd="0" presId="urn:microsoft.com/office/officeart/2005/8/layout/default"/>
    <dgm:cxn modelId="{A583FACA-416A-48CA-BA9F-F654EEA9EA41}" type="presOf" srcId="{B1A06399-1FE4-4D5F-8BAF-53BE14C6B0C6}" destId="{4D05AB14-DD55-445E-9B03-99A4C6E135EE}" srcOrd="0" destOrd="0" presId="urn:microsoft.com/office/officeart/2005/8/layout/default"/>
    <dgm:cxn modelId="{F5AF0A32-C047-47A6-9204-1FD0FFF6BF2C}" type="presOf" srcId="{F4F9E8AA-FBB6-4C21-8C14-8009947B673B}" destId="{9F516738-833B-43DA-80E8-759974F1BDAD}" srcOrd="0" destOrd="0" presId="urn:microsoft.com/office/officeart/2005/8/layout/default"/>
    <dgm:cxn modelId="{47711BF0-1CB0-4D42-9348-8C0CA1C31B20}" type="presParOf" srcId="{51CE034A-DF5C-4D80-A572-D35F0DE67375}" destId="{BA3829F2-0A3B-4C50-88E2-76CCA3F02B16}" srcOrd="0" destOrd="0" presId="urn:microsoft.com/office/officeart/2005/8/layout/default"/>
    <dgm:cxn modelId="{DF147BFA-7000-4AA2-A85F-21C4C2CB78AB}" type="presParOf" srcId="{51CE034A-DF5C-4D80-A572-D35F0DE67375}" destId="{868E437B-C919-4176-8BF6-C5D4BA21E0D1}" srcOrd="1" destOrd="0" presId="urn:microsoft.com/office/officeart/2005/8/layout/default"/>
    <dgm:cxn modelId="{1F00F666-AD8D-4D36-9531-775765E11A07}" type="presParOf" srcId="{51CE034A-DF5C-4D80-A572-D35F0DE67375}" destId="{9F516738-833B-43DA-80E8-759974F1BDAD}" srcOrd="2" destOrd="0" presId="urn:microsoft.com/office/officeart/2005/8/layout/default"/>
    <dgm:cxn modelId="{5DB556B3-8159-4D00-87E9-DCE471EDF620}" type="presParOf" srcId="{51CE034A-DF5C-4D80-A572-D35F0DE67375}" destId="{6544579E-8594-4715-AFBF-E4CCBC7ED339}" srcOrd="3" destOrd="0" presId="urn:microsoft.com/office/officeart/2005/8/layout/default"/>
    <dgm:cxn modelId="{3027EC17-8D8B-44CC-AA2B-BD5CBB36CA75}" type="presParOf" srcId="{51CE034A-DF5C-4D80-A572-D35F0DE67375}" destId="{4D05AB14-DD55-445E-9B03-99A4C6E135E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F891D-EDA6-4425-956B-5F1EE58E4D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409C75-FF2D-4E0B-980F-C21950EBBA88}">
      <dgm:prSet phldrT="[文本]" custT="1"/>
      <dgm:spPr/>
      <dgm:t>
        <a:bodyPr/>
        <a:lstStyle/>
        <a:p>
          <a:r>
            <a:rPr lang="zh-CN" altLang="en-US" sz="1700" dirty="0" smtClean="0"/>
            <a:t>主管领导</a:t>
          </a:r>
          <a:endParaRPr lang="en-US" altLang="zh-CN" sz="1700" dirty="0" smtClean="0"/>
        </a:p>
      </dgm:t>
    </dgm:pt>
    <dgm:pt modelId="{B447FBE6-289A-45D0-84AB-37D5921070AF}" type="par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DEEA9A98-818F-4B17-8DB9-AF69BE01BCF4}" type="sib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51CE034A-DF5C-4D80-A572-D35F0DE67375}" type="pres">
      <dgm:prSet presAssocID="{826F891D-EDA6-4425-956B-5F1EE58E4D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3829F2-0A3B-4C50-88E2-76CCA3F02B16}" type="pres">
      <dgm:prSet presAssocID="{F0409C75-FF2D-4E0B-980F-C21950EBBA88}" presName="node" presStyleLbl="node1" presStyleIdx="0" presStyleCnt="1" custLinFactNeighborX="65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C411EE-8991-4740-9FD4-47F8DE1EAF94}" type="presOf" srcId="{F0409C75-FF2D-4E0B-980F-C21950EBBA88}" destId="{BA3829F2-0A3B-4C50-88E2-76CCA3F02B16}" srcOrd="0" destOrd="0" presId="urn:microsoft.com/office/officeart/2005/8/layout/default"/>
    <dgm:cxn modelId="{E10008BE-E1DF-44DF-9DB4-F471EBAAC911}" srcId="{826F891D-EDA6-4425-956B-5F1EE58E4D6E}" destId="{F0409C75-FF2D-4E0B-980F-C21950EBBA88}" srcOrd="0" destOrd="0" parTransId="{B447FBE6-289A-45D0-84AB-37D5921070AF}" sibTransId="{DEEA9A98-818F-4B17-8DB9-AF69BE01BCF4}"/>
    <dgm:cxn modelId="{614BF241-C862-468A-980B-6C3FB55588AD}" type="presOf" srcId="{826F891D-EDA6-4425-956B-5F1EE58E4D6E}" destId="{51CE034A-DF5C-4D80-A572-D35F0DE67375}" srcOrd="0" destOrd="0" presId="urn:microsoft.com/office/officeart/2005/8/layout/default"/>
    <dgm:cxn modelId="{0C5B09C7-FCC0-4584-8C51-7AB74FF41677}" type="presParOf" srcId="{51CE034A-DF5C-4D80-A572-D35F0DE67375}" destId="{BA3829F2-0A3B-4C50-88E2-76CCA3F02B1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6F891D-EDA6-4425-956B-5F1EE58E4D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409C75-FF2D-4E0B-980F-C21950EBBA88}">
      <dgm:prSet phldrT="[文本]" custT="1"/>
      <dgm:spPr/>
      <dgm:t>
        <a:bodyPr/>
        <a:lstStyle/>
        <a:p>
          <a:r>
            <a:rPr lang="zh-CN" altLang="en-US" sz="1700" dirty="0" smtClean="0"/>
            <a:t>审核</a:t>
          </a:r>
          <a:r>
            <a:rPr lang="zh-CN" altLang="en-US" sz="1900" dirty="0" smtClean="0"/>
            <a:t>专员</a:t>
          </a:r>
          <a:endParaRPr lang="zh-CN" altLang="en-US" sz="1900" dirty="0"/>
        </a:p>
      </dgm:t>
    </dgm:pt>
    <dgm:pt modelId="{B447FBE6-289A-45D0-84AB-37D5921070AF}" type="par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DEEA9A98-818F-4B17-8DB9-AF69BE01BCF4}" type="sib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F4F9E8AA-FBB6-4C21-8C14-8009947B673B}">
      <dgm:prSet phldrT="[文本]" custT="1"/>
      <dgm:spPr/>
      <dgm:t>
        <a:bodyPr/>
        <a:lstStyle/>
        <a:p>
          <a:r>
            <a:rPr lang="zh-CN" altLang="en-US" sz="1700" dirty="0" smtClean="0"/>
            <a:t>档案</a:t>
          </a:r>
          <a:r>
            <a:rPr lang="zh-CN" altLang="en-US" sz="1900" dirty="0" smtClean="0"/>
            <a:t>管理员</a:t>
          </a:r>
          <a:endParaRPr lang="en-US" altLang="zh-CN" sz="1900" dirty="0" smtClean="0"/>
        </a:p>
      </dgm:t>
    </dgm:pt>
    <dgm:pt modelId="{AD3F5314-3E85-4100-B6B1-D9E0D0866555}" type="parTrans" cxnId="{BE2B4CF2-3FA7-485F-9546-104C60C33FAE}">
      <dgm:prSet/>
      <dgm:spPr/>
      <dgm:t>
        <a:bodyPr/>
        <a:lstStyle/>
        <a:p>
          <a:endParaRPr lang="zh-CN" altLang="en-US"/>
        </a:p>
      </dgm:t>
    </dgm:pt>
    <dgm:pt modelId="{7D5C6359-3D09-4063-9D63-403BEBD1CAFA}" type="sibTrans" cxnId="{BE2B4CF2-3FA7-485F-9546-104C60C33FAE}">
      <dgm:prSet/>
      <dgm:spPr/>
      <dgm:t>
        <a:bodyPr/>
        <a:lstStyle/>
        <a:p>
          <a:endParaRPr lang="zh-CN" altLang="en-US"/>
        </a:p>
      </dgm:t>
    </dgm:pt>
    <dgm:pt modelId="{51CE034A-DF5C-4D80-A572-D35F0DE67375}" type="pres">
      <dgm:prSet presAssocID="{826F891D-EDA6-4425-956B-5F1EE58E4D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3829F2-0A3B-4C50-88E2-76CCA3F02B16}" type="pres">
      <dgm:prSet presAssocID="{F0409C75-FF2D-4E0B-980F-C21950EBBA8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E437B-C919-4176-8BF6-C5D4BA21E0D1}" type="pres">
      <dgm:prSet presAssocID="{DEEA9A98-818F-4B17-8DB9-AF69BE01BCF4}" presName="sibTrans" presStyleCnt="0"/>
      <dgm:spPr/>
    </dgm:pt>
    <dgm:pt modelId="{9F516738-833B-43DA-80E8-759974F1BDAD}" type="pres">
      <dgm:prSet presAssocID="{F4F9E8AA-FBB6-4C21-8C14-8009947B673B}" presName="node" presStyleLbl="node1" presStyleIdx="1" presStyleCnt="2" custScaleX="1083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2B4CF2-3FA7-485F-9546-104C60C33FAE}" srcId="{826F891D-EDA6-4425-956B-5F1EE58E4D6E}" destId="{F4F9E8AA-FBB6-4C21-8C14-8009947B673B}" srcOrd="1" destOrd="0" parTransId="{AD3F5314-3E85-4100-B6B1-D9E0D0866555}" sibTransId="{7D5C6359-3D09-4063-9D63-403BEBD1CAFA}"/>
    <dgm:cxn modelId="{69128670-CF9D-4A5B-B4A5-3957AB68FD93}" type="presOf" srcId="{826F891D-EDA6-4425-956B-5F1EE58E4D6E}" destId="{51CE034A-DF5C-4D80-A572-D35F0DE67375}" srcOrd="0" destOrd="0" presId="urn:microsoft.com/office/officeart/2005/8/layout/default"/>
    <dgm:cxn modelId="{E10008BE-E1DF-44DF-9DB4-F471EBAAC911}" srcId="{826F891D-EDA6-4425-956B-5F1EE58E4D6E}" destId="{F0409C75-FF2D-4E0B-980F-C21950EBBA88}" srcOrd="0" destOrd="0" parTransId="{B447FBE6-289A-45D0-84AB-37D5921070AF}" sibTransId="{DEEA9A98-818F-4B17-8DB9-AF69BE01BCF4}"/>
    <dgm:cxn modelId="{ACD7B7AA-6145-4C15-901A-6CF4AD187DCF}" type="presOf" srcId="{F4F9E8AA-FBB6-4C21-8C14-8009947B673B}" destId="{9F516738-833B-43DA-80E8-759974F1BDAD}" srcOrd="0" destOrd="0" presId="urn:microsoft.com/office/officeart/2005/8/layout/default"/>
    <dgm:cxn modelId="{47AB2789-55E8-4706-BCBF-6CC5F72F7D8C}" type="presOf" srcId="{F0409C75-FF2D-4E0B-980F-C21950EBBA88}" destId="{BA3829F2-0A3B-4C50-88E2-76CCA3F02B16}" srcOrd="0" destOrd="0" presId="urn:microsoft.com/office/officeart/2005/8/layout/default"/>
    <dgm:cxn modelId="{89936616-0F08-4E1B-8FD5-AAA159565C66}" type="presParOf" srcId="{51CE034A-DF5C-4D80-A572-D35F0DE67375}" destId="{BA3829F2-0A3B-4C50-88E2-76CCA3F02B16}" srcOrd="0" destOrd="0" presId="urn:microsoft.com/office/officeart/2005/8/layout/default"/>
    <dgm:cxn modelId="{CDC62A19-8D7D-4A25-AD08-0D3568431D78}" type="presParOf" srcId="{51CE034A-DF5C-4D80-A572-D35F0DE67375}" destId="{868E437B-C919-4176-8BF6-C5D4BA21E0D1}" srcOrd="1" destOrd="0" presId="urn:microsoft.com/office/officeart/2005/8/layout/default"/>
    <dgm:cxn modelId="{D4667732-1075-44F6-B7E6-87683347E896}" type="presParOf" srcId="{51CE034A-DF5C-4D80-A572-D35F0DE67375}" destId="{9F516738-833B-43DA-80E8-759974F1BDA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F891D-EDA6-4425-956B-5F1EE58E4D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409C75-FF2D-4E0B-980F-C21950EBBA88}">
      <dgm:prSet phldrT="[文本]"/>
      <dgm:spPr/>
      <dgm:t>
        <a:bodyPr/>
        <a:lstStyle/>
        <a:p>
          <a:r>
            <a:rPr lang="zh-CN" altLang="en-US" dirty="0" smtClean="0"/>
            <a:t>仓库管理员</a:t>
          </a:r>
          <a:endParaRPr lang="en-US" altLang="zh-CN" dirty="0" smtClean="0"/>
        </a:p>
      </dgm:t>
    </dgm:pt>
    <dgm:pt modelId="{B447FBE6-289A-45D0-84AB-37D5921070AF}" type="par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DEEA9A98-818F-4B17-8DB9-AF69BE01BCF4}" type="sibTrans" cxnId="{E10008BE-E1DF-44DF-9DB4-F471EBAAC911}">
      <dgm:prSet/>
      <dgm:spPr/>
      <dgm:t>
        <a:bodyPr/>
        <a:lstStyle/>
        <a:p>
          <a:endParaRPr lang="zh-CN" altLang="en-US"/>
        </a:p>
      </dgm:t>
    </dgm:pt>
    <dgm:pt modelId="{51CE034A-DF5C-4D80-A572-D35F0DE67375}" type="pres">
      <dgm:prSet presAssocID="{826F891D-EDA6-4425-956B-5F1EE58E4D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3829F2-0A3B-4C50-88E2-76CCA3F02B16}" type="pres">
      <dgm:prSet presAssocID="{F0409C75-FF2D-4E0B-980F-C21950EBBA88}" presName="node" presStyleLbl="node1" presStyleIdx="0" presStyleCnt="1" custScaleX="121905" custLinFactNeighborX="11084" custLinFactNeighborY="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7C18DC-599D-4A67-9B86-FD6634CAC2E3}" type="presOf" srcId="{826F891D-EDA6-4425-956B-5F1EE58E4D6E}" destId="{51CE034A-DF5C-4D80-A572-D35F0DE67375}" srcOrd="0" destOrd="0" presId="urn:microsoft.com/office/officeart/2005/8/layout/default"/>
    <dgm:cxn modelId="{3DE717A7-84F5-4566-9126-17CF3062AC45}" type="presOf" srcId="{F0409C75-FF2D-4E0B-980F-C21950EBBA88}" destId="{BA3829F2-0A3B-4C50-88E2-76CCA3F02B16}" srcOrd="0" destOrd="0" presId="urn:microsoft.com/office/officeart/2005/8/layout/default"/>
    <dgm:cxn modelId="{E10008BE-E1DF-44DF-9DB4-F471EBAAC911}" srcId="{826F891D-EDA6-4425-956B-5F1EE58E4D6E}" destId="{F0409C75-FF2D-4E0B-980F-C21950EBBA88}" srcOrd="0" destOrd="0" parTransId="{B447FBE6-289A-45D0-84AB-37D5921070AF}" sibTransId="{DEEA9A98-818F-4B17-8DB9-AF69BE01BCF4}"/>
    <dgm:cxn modelId="{134413D9-1DE3-450E-880A-E238A2995A1F}" type="presParOf" srcId="{51CE034A-DF5C-4D80-A572-D35F0DE67375}" destId="{BA3829F2-0A3B-4C50-88E2-76CCA3F02B1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6F891D-EDA6-4425-956B-5F1EE58E4D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A06399-1FE4-4D5F-8BAF-53BE14C6B0C6}">
      <dgm:prSet phldrT="[文本]" custT="1"/>
      <dgm:spPr/>
      <dgm:t>
        <a:bodyPr/>
        <a:lstStyle/>
        <a:p>
          <a:r>
            <a:rPr lang="en-US" altLang="zh-CN" sz="1700" dirty="0" smtClean="0"/>
            <a:t>TMS</a:t>
          </a:r>
          <a:r>
            <a:rPr lang="zh-CN" altLang="en-US" sz="1700" dirty="0" smtClean="0"/>
            <a:t>管理员</a:t>
          </a:r>
          <a:endParaRPr lang="en-US" altLang="zh-CN" sz="1700" dirty="0" smtClean="0"/>
        </a:p>
      </dgm:t>
    </dgm:pt>
    <dgm:pt modelId="{DB227A50-D6AC-4380-ADFE-1413AEFFCA47}" type="parTrans" cxnId="{DE016F47-002F-4194-9A9B-DF65389B0161}">
      <dgm:prSet/>
      <dgm:spPr/>
      <dgm:t>
        <a:bodyPr/>
        <a:lstStyle/>
        <a:p>
          <a:endParaRPr lang="zh-CN" altLang="en-US"/>
        </a:p>
      </dgm:t>
    </dgm:pt>
    <dgm:pt modelId="{4715553D-5293-4FD6-BE7C-245ACABD7AE0}" type="sibTrans" cxnId="{DE016F47-002F-4194-9A9B-DF65389B0161}">
      <dgm:prSet/>
      <dgm:spPr/>
      <dgm:t>
        <a:bodyPr/>
        <a:lstStyle/>
        <a:p>
          <a:endParaRPr lang="zh-CN" altLang="en-US"/>
        </a:p>
      </dgm:t>
    </dgm:pt>
    <dgm:pt modelId="{E9E7CE80-ACA1-46BA-AA0E-78A7CAAD8FA0}">
      <dgm:prSet phldrT="[文本]"/>
      <dgm:spPr/>
      <dgm:t>
        <a:bodyPr/>
        <a:lstStyle/>
        <a:p>
          <a:r>
            <a:rPr lang="zh-CN" altLang="en-US" dirty="0" smtClean="0"/>
            <a:t>系统管理员</a:t>
          </a:r>
          <a:endParaRPr lang="en-US" altLang="zh-CN" dirty="0" smtClean="0"/>
        </a:p>
      </dgm:t>
    </dgm:pt>
    <dgm:pt modelId="{83821574-83E3-4674-9D47-1ECCDA55773B}" type="parTrans" cxnId="{CEAAEDD5-E7C7-4DBD-8815-A0A67A63E2A2}">
      <dgm:prSet/>
      <dgm:spPr/>
      <dgm:t>
        <a:bodyPr/>
        <a:lstStyle/>
        <a:p>
          <a:endParaRPr lang="zh-CN" altLang="en-US"/>
        </a:p>
      </dgm:t>
    </dgm:pt>
    <dgm:pt modelId="{6637059A-88C6-466B-847F-AA79028B10A1}" type="sibTrans" cxnId="{CEAAEDD5-E7C7-4DBD-8815-A0A67A63E2A2}">
      <dgm:prSet/>
      <dgm:spPr/>
      <dgm:t>
        <a:bodyPr/>
        <a:lstStyle/>
        <a:p>
          <a:endParaRPr lang="zh-CN" altLang="en-US"/>
        </a:p>
      </dgm:t>
    </dgm:pt>
    <dgm:pt modelId="{51CE034A-DF5C-4D80-A572-D35F0DE67375}" type="pres">
      <dgm:prSet presAssocID="{826F891D-EDA6-4425-956B-5F1EE58E4D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05AB14-DD55-445E-9B03-99A4C6E135EE}" type="pres">
      <dgm:prSet presAssocID="{B1A06399-1FE4-4D5F-8BAF-53BE14C6B0C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274608-DCA3-4F8C-8D69-1671011CED62}" type="pres">
      <dgm:prSet presAssocID="{4715553D-5293-4FD6-BE7C-245ACABD7AE0}" presName="sibTrans" presStyleCnt="0"/>
      <dgm:spPr/>
    </dgm:pt>
    <dgm:pt modelId="{F096B585-84B1-42E6-A933-A276E36B9713}" type="pres">
      <dgm:prSet presAssocID="{E9E7CE80-ACA1-46BA-AA0E-78A7CAAD8FA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016F47-002F-4194-9A9B-DF65389B0161}" srcId="{826F891D-EDA6-4425-956B-5F1EE58E4D6E}" destId="{B1A06399-1FE4-4D5F-8BAF-53BE14C6B0C6}" srcOrd="0" destOrd="0" parTransId="{DB227A50-D6AC-4380-ADFE-1413AEFFCA47}" sibTransId="{4715553D-5293-4FD6-BE7C-245ACABD7AE0}"/>
    <dgm:cxn modelId="{829FC9B4-F05A-411B-82E6-1E1E200C8617}" type="presOf" srcId="{826F891D-EDA6-4425-956B-5F1EE58E4D6E}" destId="{51CE034A-DF5C-4D80-A572-D35F0DE67375}" srcOrd="0" destOrd="0" presId="urn:microsoft.com/office/officeart/2005/8/layout/default"/>
    <dgm:cxn modelId="{E652504A-FC8B-437A-B959-0E64973EA8B0}" type="presOf" srcId="{B1A06399-1FE4-4D5F-8BAF-53BE14C6B0C6}" destId="{4D05AB14-DD55-445E-9B03-99A4C6E135EE}" srcOrd="0" destOrd="0" presId="urn:microsoft.com/office/officeart/2005/8/layout/default"/>
    <dgm:cxn modelId="{27FB049B-61ED-4A4E-9A77-321C8B5129F8}" type="presOf" srcId="{E9E7CE80-ACA1-46BA-AA0E-78A7CAAD8FA0}" destId="{F096B585-84B1-42E6-A933-A276E36B9713}" srcOrd="0" destOrd="0" presId="urn:microsoft.com/office/officeart/2005/8/layout/default"/>
    <dgm:cxn modelId="{CEAAEDD5-E7C7-4DBD-8815-A0A67A63E2A2}" srcId="{826F891D-EDA6-4425-956B-5F1EE58E4D6E}" destId="{E9E7CE80-ACA1-46BA-AA0E-78A7CAAD8FA0}" srcOrd="1" destOrd="0" parTransId="{83821574-83E3-4674-9D47-1ECCDA55773B}" sibTransId="{6637059A-88C6-466B-847F-AA79028B10A1}"/>
    <dgm:cxn modelId="{7B564D59-7E8B-4827-B6E5-E53BAB6A34C4}" type="presParOf" srcId="{51CE034A-DF5C-4D80-A572-D35F0DE67375}" destId="{4D05AB14-DD55-445E-9B03-99A4C6E135EE}" srcOrd="0" destOrd="0" presId="urn:microsoft.com/office/officeart/2005/8/layout/default"/>
    <dgm:cxn modelId="{EA083DC4-F914-47C6-A6A2-C9C9DA1213C2}" type="presParOf" srcId="{51CE034A-DF5C-4D80-A572-D35F0DE67375}" destId="{45274608-DCA3-4F8C-8D69-1671011CED62}" srcOrd="1" destOrd="0" presId="urn:microsoft.com/office/officeart/2005/8/layout/default"/>
    <dgm:cxn modelId="{C0E56953-F09A-433E-98FC-C57CE1C6496C}" type="presParOf" srcId="{51CE034A-DF5C-4D80-A572-D35F0DE67375}" destId="{F096B585-84B1-42E6-A933-A276E36B971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27657-8718-4F83-8642-061371BE1F6E}" type="datetimeFigureOut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D70BF-2123-468C-B642-820C6C290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93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7FCD0-B9C4-4E1E-9E65-55A66AF94FA4}" type="datetimeFigureOut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6017-5102-4F14-98BF-CCBEBEB6B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2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ADE074-F6AD-4E53-AB36-83279B1D252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4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26017-5102-4F14-98BF-CCBEBEB6B5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4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0BFC-C372-4648-AF2B-64148D955F4E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6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9BD4-60DF-430C-AB90-59D658B9FCB9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46D3-4F0D-4132-A084-FA6155443A22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9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532-FC6B-4523-A8C3-9B70F7356644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8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5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2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6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4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7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0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AE90-B845-434A-A2C0-6182865A7A3B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8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3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4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9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7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8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3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1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1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075A-7005-4DFF-B565-EC2D401B8F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2015-3-17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97488"/>
            <a:ext cx="321733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97488"/>
            <a:ext cx="2370667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20851-29B5-4768-927A-9FDCCC6475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8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1567-D40F-48D3-B577-3578106EA1C8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843-CB8D-424A-A316-72F4BA9DACB5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F0E8-6BD2-4416-B9E6-0964EDEFB8D1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9AAD-C904-4CB8-AC89-9062F989F5D7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03FC-4345-4EE5-B029-4AA1A9BB7426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090-9F4A-4519-8A2B-8C7897F61039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6E8-0876-4BFD-9A1D-6BABA5254558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6731-ED00-491C-A249-1761E328AD09}" type="datetime1">
              <a:rPr lang="zh-CN" altLang="en-US" smtClean="0"/>
              <a:t>2015-3-17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4718-614D-468F-B61D-7DF6A49F9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1" r:id="rId26"/>
    <p:sldLayoutId id="2147483842" r:id="rId27"/>
    <p:sldLayoutId id="2147483843" r:id="rId28"/>
    <p:sldLayoutId id="2147483844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12"/>
          <p:cNvSpPr>
            <a:spLocks noChangeArrowheads="1"/>
          </p:cNvSpPr>
          <p:nvPr/>
        </p:nvSpPr>
        <p:spPr bwMode="auto">
          <a:xfrm>
            <a:off x="1624830" y="1435241"/>
            <a:ext cx="6686526" cy="130514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 rIns="108000" bIns="18000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机构及用户设置培训</a:t>
            </a:r>
            <a:endParaRPr lang="zh-CN" altLang="en-US" sz="2800" dirty="0"/>
          </a:p>
        </p:txBody>
      </p:sp>
      <p:sp>
        <p:nvSpPr>
          <p:cNvPr id="35" name="矩形 12"/>
          <p:cNvSpPr>
            <a:spLocks noChangeArrowheads="1"/>
          </p:cNvSpPr>
          <p:nvPr/>
        </p:nvSpPr>
        <p:spPr bwMode="auto">
          <a:xfrm>
            <a:off x="3270859" y="3250844"/>
            <a:ext cx="4094858" cy="92042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 rIns="108000" bIns="18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航天信息股份有限公司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金融支付产业本部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5788" y="4477447"/>
            <a:ext cx="22311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/>
              <a:t>2015</a:t>
            </a:r>
            <a:r>
              <a:rPr lang="zh-CN" altLang="en-US" sz="1800" b="1" dirty="0"/>
              <a:t>年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774165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400" y="0"/>
            <a:ext cx="8229600" cy="90206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系统管理员操作界面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78" y="1665822"/>
            <a:ext cx="8896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62" y="1369293"/>
            <a:ext cx="7600950" cy="3295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977" y="1400"/>
            <a:ext cx="8229600" cy="83127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新增用户操作界面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44229" y="1780624"/>
            <a:ext cx="2685522" cy="3844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190738" y="4664943"/>
            <a:ext cx="4791456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用户名</a:t>
            </a:r>
            <a:r>
              <a:rPr lang="zh-CN" altLang="en-US" dirty="0" smtClean="0"/>
              <a:t>：建议使用拼音作为用户名登录系统。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782728" y="1174282"/>
            <a:ext cx="452388" cy="606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6990" y="911872"/>
            <a:ext cx="32581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推荐使用客户经理姓名拼音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024" y="0"/>
            <a:ext cx="8229600" cy="83127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用户角色维护界面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4" y="1431636"/>
            <a:ext cx="7684655" cy="38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2168" y="102789"/>
            <a:ext cx="8229600" cy="722376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870332" y="1584544"/>
            <a:ext cx="4724400" cy="685800"/>
            <a:chOff x="1296" y="1824"/>
            <a:chExt cx="2976" cy="432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总体介绍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870332" y="2422744"/>
            <a:ext cx="4724400" cy="685800"/>
            <a:chOff x="1296" y="1824"/>
            <a:chExt cx="2976" cy="43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9E8E"/>
                </a:gs>
                <a:gs pos="50000">
                  <a:srgbClr val="189E8E">
                    <a:gamma/>
                    <a:tint val="21176"/>
                    <a:invGamma/>
                  </a:srgbClr>
                </a:gs>
                <a:gs pos="100000">
                  <a:srgbClr val="189E8E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189E8E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ea typeface="宋体" pitchFamily="2" charset="-122"/>
                </a:rPr>
                <a:t>机构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设置介绍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870332" y="3252560"/>
            <a:ext cx="4724400" cy="685800"/>
            <a:chOff x="1296" y="1824"/>
            <a:chExt cx="2976" cy="432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85A3"/>
                </a:gs>
                <a:gs pos="50000">
                  <a:srgbClr val="9885A3">
                    <a:gamma/>
                    <a:tint val="21176"/>
                    <a:invGamma/>
                  </a:srgbClr>
                </a:gs>
                <a:gs pos="100000">
                  <a:srgbClr val="9885A3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885A3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用户设置介绍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2835203" y="4104123"/>
            <a:ext cx="4724400" cy="685800"/>
            <a:chOff x="1296" y="1824"/>
            <a:chExt cx="2976" cy="432"/>
          </a:xfrm>
        </p:grpSpPr>
        <p:sp>
          <p:nvSpPr>
            <p:cNvPr id="25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配置案例介绍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gray">
            <a:xfrm>
              <a:off x="1397" y="188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4" y="4404161"/>
            <a:ext cx="785179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3168" y="0"/>
            <a:ext cx="8229600" cy="9525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配置案例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9936" y="2524284"/>
            <a:ext cx="8071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推荐配置：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单人单角色权限，最少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最简配置：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通过单人同时拥有多角色权限方式，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3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281333" y="5187760"/>
            <a:ext cx="2370667" cy="303212"/>
          </a:xfrm>
        </p:spPr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675045" y="-570710"/>
          <a:ext cx="6773333" cy="451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/>
          </p:nvPr>
        </p:nvGraphicFramePr>
        <p:xfrm>
          <a:off x="1014984" y="2359152"/>
          <a:ext cx="2165435" cy="219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94203891"/>
              </p:ext>
            </p:extLst>
          </p:nvPr>
        </p:nvGraphicFramePr>
        <p:xfrm>
          <a:off x="2741845" y="2365248"/>
          <a:ext cx="1537547" cy="72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556149670"/>
              </p:ext>
            </p:extLst>
          </p:nvPr>
        </p:nvGraphicFramePr>
        <p:xfrm>
          <a:off x="4159165" y="2383536"/>
          <a:ext cx="1793579" cy="153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33269002"/>
              </p:ext>
            </p:extLst>
          </p:nvPr>
        </p:nvGraphicFramePr>
        <p:xfrm>
          <a:off x="6933861" y="2362200"/>
          <a:ext cx="2072979" cy="72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031808" y="-27432"/>
            <a:ext cx="2716464" cy="9525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角色配置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1752" y="4773168"/>
            <a:ext cx="962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人为最简配置，其中每个加项下属的用户角色均可分配单人不兼岗执行，各加项间角色不可兼岗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318180794"/>
              </p:ext>
            </p:extLst>
          </p:nvPr>
        </p:nvGraphicFramePr>
        <p:xfrm>
          <a:off x="5790522" y="2353056"/>
          <a:ext cx="1604603" cy="156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42678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6459" y="158352"/>
            <a:ext cx="8229600" cy="577771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配置说明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727" y="5519161"/>
            <a:ext cx="2133600" cy="303212"/>
          </a:xfrm>
        </p:spPr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81848" y="1787954"/>
            <a:ext cx="1801758" cy="46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宁波爱信诺信息技术有限公司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626523" y="3292592"/>
            <a:ext cx="1444752" cy="29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宁海分公司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061875" y="3279003"/>
            <a:ext cx="1444752" cy="29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慈溪分公司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573427" y="3251345"/>
            <a:ext cx="1444752" cy="29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镇海分公司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31233" y="3859230"/>
            <a:ext cx="9734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FF0000"/>
                </a:solidFill>
              </a:rPr>
              <a:t>客户经理</a:t>
            </a:r>
            <a:r>
              <a:rPr lang="en-US" altLang="zh-CN" sz="1300" b="1" dirty="0">
                <a:solidFill>
                  <a:srgbClr val="FF0000"/>
                </a:solidFill>
              </a:rPr>
              <a:t>1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04486" y="3857812"/>
            <a:ext cx="1010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FF0000"/>
                </a:solidFill>
              </a:rPr>
              <a:t>客户经理</a:t>
            </a:r>
            <a:r>
              <a:rPr lang="en-US" altLang="zh-CN" sz="1300" b="1" dirty="0">
                <a:solidFill>
                  <a:srgbClr val="FF0000"/>
                </a:solidFill>
              </a:rPr>
              <a:t>2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1234" y="4165219"/>
            <a:ext cx="973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</a:rPr>
              <a:t>业务专员</a:t>
            </a:r>
            <a:r>
              <a:rPr lang="en-US" altLang="zh-CN" sz="1300" b="1" dirty="0">
                <a:solidFill>
                  <a:srgbClr val="C00000"/>
                </a:solidFill>
              </a:rPr>
              <a:t>1</a:t>
            </a:r>
            <a:endParaRPr lang="zh-CN" altLang="en-US" sz="1300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80863" y="4165219"/>
            <a:ext cx="9768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</a:rPr>
              <a:t>业务专员</a:t>
            </a:r>
            <a:r>
              <a:rPr lang="en-US" altLang="zh-CN" sz="1300" b="1" dirty="0">
                <a:solidFill>
                  <a:srgbClr val="C00000"/>
                </a:solidFill>
              </a:rPr>
              <a:t>2</a:t>
            </a:r>
            <a:endParaRPr lang="zh-CN" altLang="en-US" sz="13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5762" y="4443105"/>
            <a:ext cx="1079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主管领导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03090" y="4687317"/>
            <a:ext cx="10957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7030A0"/>
                </a:solidFill>
              </a:rPr>
              <a:t>仓库管理员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31755" y="4933353"/>
            <a:ext cx="1228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3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30307" y="3834060"/>
            <a:ext cx="1034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FF0000"/>
                </a:solidFill>
              </a:rPr>
              <a:t>客户经理</a:t>
            </a:r>
            <a:r>
              <a:rPr lang="en-US" altLang="zh-CN" sz="1300" b="1" dirty="0">
                <a:solidFill>
                  <a:srgbClr val="FF0000"/>
                </a:solidFill>
              </a:rPr>
              <a:t>1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77230" y="3827476"/>
            <a:ext cx="1006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FF0000"/>
                </a:solidFill>
              </a:rPr>
              <a:t>客户经理</a:t>
            </a:r>
            <a:r>
              <a:rPr lang="en-US" altLang="zh-CN" sz="1300" b="1" dirty="0">
                <a:solidFill>
                  <a:srgbClr val="FF0000"/>
                </a:solidFill>
              </a:rPr>
              <a:t>2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5750" y="4185800"/>
            <a:ext cx="1034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</a:rPr>
              <a:t>业务专员</a:t>
            </a:r>
            <a:r>
              <a:rPr lang="en-US" altLang="zh-CN" sz="1300" b="1" dirty="0">
                <a:solidFill>
                  <a:srgbClr val="C00000"/>
                </a:solidFill>
              </a:rPr>
              <a:t>1</a:t>
            </a:r>
            <a:endParaRPr lang="zh-CN" altLang="en-US" sz="1300" b="1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79733" y="4177882"/>
            <a:ext cx="995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</a:rPr>
              <a:t>业务专员</a:t>
            </a:r>
            <a:r>
              <a:rPr lang="en-US" altLang="zh-CN" sz="1300" b="1" dirty="0">
                <a:solidFill>
                  <a:srgbClr val="C00000"/>
                </a:solidFill>
              </a:rPr>
              <a:t>2</a:t>
            </a:r>
            <a:endParaRPr lang="zh-CN" altLang="en-US" sz="1300" b="1" dirty="0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43226" y="4454411"/>
            <a:ext cx="1068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主管领导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07396" y="4707898"/>
            <a:ext cx="10226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7030A0"/>
                </a:solidFill>
              </a:rPr>
              <a:t>仓库管理员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39222" y="4985784"/>
            <a:ext cx="12311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3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0910" y="3834060"/>
            <a:ext cx="9555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FF0000"/>
                </a:solidFill>
              </a:rPr>
              <a:t>客户经理</a:t>
            </a:r>
            <a:r>
              <a:rPr lang="en-US" altLang="zh-CN" sz="1300" b="1" dirty="0">
                <a:solidFill>
                  <a:srgbClr val="FF0000"/>
                </a:solidFill>
              </a:rPr>
              <a:t>1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62191" y="3832846"/>
            <a:ext cx="9978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FF0000"/>
                </a:solidFill>
              </a:rPr>
              <a:t>客户经理</a:t>
            </a:r>
            <a:r>
              <a:rPr lang="en-US" altLang="zh-CN" sz="1300" b="1" dirty="0">
                <a:solidFill>
                  <a:srgbClr val="FF0000"/>
                </a:solidFill>
              </a:rPr>
              <a:t>2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910" y="4140049"/>
            <a:ext cx="10782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</a:rPr>
              <a:t>业务专员</a:t>
            </a:r>
            <a:r>
              <a:rPr lang="en-US" altLang="zh-CN" sz="1300" b="1" dirty="0">
                <a:solidFill>
                  <a:srgbClr val="C00000"/>
                </a:solidFill>
              </a:rPr>
              <a:t>1</a:t>
            </a:r>
            <a:endParaRPr lang="zh-CN" altLang="en-US" sz="1300" b="1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72651" y="4148205"/>
            <a:ext cx="9768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C00000"/>
                </a:solidFill>
              </a:rPr>
              <a:t>业务专员</a:t>
            </a:r>
            <a:r>
              <a:rPr lang="en-US" altLang="zh-CN" sz="1300" b="1" dirty="0">
                <a:solidFill>
                  <a:srgbClr val="C00000"/>
                </a:solidFill>
              </a:rPr>
              <a:t>2</a:t>
            </a:r>
            <a:endParaRPr lang="zh-CN" altLang="en-US" sz="1300" b="1" dirty="0">
              <a:solidFill>
                <a:srgbClr val="C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95438" y="4417935"/>
            <a:ext cx="988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主管领导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852766" y="4662147"/>
            <a:ext cx="1122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b="1" dirty="0">
                <a:solidFill>
                  <a:srgbClr val="7030A0"/>
                </a:solidFill>
              </a:rPr>
              <a:t>仓库管理员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402633" y="4940033"/>
            <a:ext cx="12894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3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10586" y="1091843"/>
            <a:ext cx="130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客户经理若干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06498" y="1321092"/>
            <a:ext cx="132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业务专员若干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87141" y="1613941"/>
            <a:ext cx="90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主管领导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167215" y="1335874"/>
            <a:ext cx="120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</a:rPr>
              <a:t>仓库管理员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333896" y="1601344"/>
            <a:ext cx="124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275027" y="2127198"/>
            <a:ext cx="107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审核专员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68784" y="975193"/>
            <a:ext cx="2372127" cy="109236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166770" y="3734740"/>
            <a:ext cx="2332404" cy="162401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762912" y="3731247"/>
            <a:ext cx="2401270" cy="163024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273198" y="3711998"/>
            <a:ext cx="2514185" cy="164675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肘形连接符 53"/>
          <p:cNvCxnSpPr/>
          <p:nvPr/>
        </p:nvCxnSpPr>
        <p:spPr>
          <a:xfrm rot="10800000" flipV="1">
            <a:off x="2348899" y="2811895"/>
            <a:ext cx="2433828" cy="4710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6" idx="0"/>
          </p:cNvCxnSpPr>
          <p:nvPr/>
        </p:nvCxnSpPr>
        <p:spPr>
          <a:xfrm>
            <a:off x="4782727" y="2811581"/>
            <a:ext cx="2513076" cy="4397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" idx="2"/>
            <a:endCxn id="5" idx="0"/>
          </p:cNvCxnSpPr>
          <p:nvPr/>
        </p:nvCxnSpPr>
        <p:spPr>
          <a:xfrm>
            <a:off x="4782727" y="2256525"/>
            <a:ext cx="1524" cy="1022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291356" y="2130675"/>
            <a:ext cx="117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TMS</a:t>
            </a:r>
            <a:r>
              <a:rPr lang="zh-CN" altLang="en-US" sz="1400" b="1" dirty="0"/>
              <a:t>管理员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67299" y="2372894"/>
            <a:ext cx="107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系统管理员</a:t>
            </a:r>
          </a:p>
        </p:txBody>
      </p:sp>
      <p:cxnSp>
        <p:nvCxnSpPr>
          <p:cNvPr id="65" name="直接箭头连接符 64"/>
          <p:cNvCxnSpPr>
            <a:stCxn id="4" idx="3"/>
            <a:endCxn id="5" idx="1"/>
          </p:cNvCxnSpPr>
          <p:nvPr/>
        </p:nvCxnSpPr>
        <p:spPr>
          <a:xfrm flipV="1">
            <a:off x="3071275" y="3425308"/>
            <a:ext cx="990600" cy="13589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5534059" y="3413365"/>
            <a:ext cx="990600" cy="13589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71275" y="2873297"/>
            <a:ext cx="11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78814" y="2853028"/>
            <a:ext cx="11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96627" y="1615907"/>
            <a:ext cx="1481328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彩色字体用户</a:t>
            </a:r>
            <a:r>
              <a:rPr lang="zh-CN" altLang="en-US" b="1">
                <a:solidFill>
                  <a:srgbClr val="FF0000"/>
                </a:solidFill>
              </a:rPr>
              <a:t>可以</a:t>
            </a:r>
            <a:r>
              <a:rPr lang="zh-CN" altLang="en-US" b="1" smtClean="0">
                <a:solidFill>
                  <a:srgbClr val="FF0000"/>
                </a:solidFill>
              </a:rPr>
              <a:t>在服务单位和</a:t>
            </a:r>
            <a:r>
              <a:rPr lang="zh-CN" altLang="en-US" b="1" dirty="0">
                <a:solidFill>
                  <a:srgbClr val="FF0000"/>
                </a:solidFill>
              </a:rPr>
              <a:t>分公司同时存在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95743" y="1374763"/>
            <a:ext cx="1221867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服务单位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15669" y="1321221"/>
            <a:ext cx="958181" cy="42708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53835" y="2365554"/>
            <a:ext cx="118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档案管理员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226635" y="4942994"/>
            <a:ext cx="12535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3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951879" y="4987079"/>
            <a:ext cx="12100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3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545747" y="4927577"/>
            <a:ext cx="1337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POS</a:t>
            </a:r>
            <a:r>
              <a:rPr lang="zh-CN" altLang="en-US" sz="1300" b="1" dirty="0">
                <a:solidFill>
                  <a:schemeClr val="accent6">
                    <a:lumMod val="75000"/>
                  </a:schemeClr>
                </a:solidFill>
              </a:rPr>
              <a:t>服务人员</a:t>
            </a:r>
            <a:r>
              <a:rPr lang="en-US" altLang="zh-CN" sz="13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39237" y="1425689"/>
            <a:ext cx="1857433" cy="109757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180815" y="1107210"/>
            <a:ext cx="8229600" cy="95250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727" y="5519161"/>
            <a:ext cx="2133600" cy="303212"/>
          </a:xfrm>
        </p:spPr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zh-CN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87782" y="2059710"/>
            <a:ext cx="474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相同机构下有多名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服务人员时，会有怎样的问题？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0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181273" y="5879379"/>
            <a:ext cx="2133600" cy="303212"/>
          </a:xfrm>
        </p:spPr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03376" y="1086050"/>
            <a:ext cx="1417320" cy="3291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服务单位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58593" y="1943305"/>
            <a:ext cx="1216152" cy="3291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分公司</a:t>
            </a:r>
          </a:p>
        </p:txBody>
      </p:sp>
      <p:sp>
        <p:nvSpPr>
          <p:cNvPr id="6" name="椭圆 5"/>
          <p:cNvSpPr/>
          <p:nvPr/>
        </p:nvSpPr>
        <p:spPr>
          <a:xfrm>
            <a:off x="5907208" y="1943305"/>
            <a:ext cx="1216152" cy="3291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分公司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20696" y="1277220"/>
            <a:ext cx="4754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08720" y="973562"/>
            <a:ext cx="107318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系统管理员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18324" y="1297996"/>
            <a:ext cx="116890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TMS</a:t>
            </a:r>
            <a:r>
              <a:rPr lang="zh-CN" altLang="en-US" dirty="0"/>
              <a:t>管理员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48065" y="1283959"/>
            <a:ext cx="11887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审核专员</a:t>
            </a:r>
          </a:p>
        </p:txBody>
      </p:sp>
      <p:cxnSp>
        <p:nvCxnSpPr>
          <p:cNvPr id="23" name="直接箭头连接符 22"/>
          <p:cNvCxnSpPr>
            <a:stCxn id="4" idx="4"/>
            <a:endCxn id="5" idx="0"/>
          </p:cNvCxnSpPr>
          <p:nvPr/>
        </p:nvCxnSpPr>
        <p:spPr>
          <a:xfrm flipH="1">
            <a:off x="3366670" y="1415235"/>
            <a:ext cx="1545367" cy="528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4"/>
            <a:endCxn id="6" idx="0"/>
          </p:cNvCxnSpPr>
          <p:nvPr/>
        </p:nvCxnSpPr>
        <p:spPr>
          <a:xfrm>
            <a:off x="4912036" y="1415235"/>
            <a:ext cx="1603248" cy="528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</p:cNvCxnSpPr>
          <p:nvPr/>
        </p:nvCxnSpPr>
        <p:spPr>
          <a:xfrm flipH="1">
            <a:off x="2556664" y="2224281"/>
            <a:ext cx="380031" cy="455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4"/>
          </p:cNvCxnSpPr>
          <p:nvPr/>
        </p:nvCxnSpPr>
        <p:spPr>
          <a:xfrm flipH="1">
            <a:off x="3366669" y="2272489"/>
            <a:ext cx="1" cy="406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5"/>
          </p:cNvCxnSpPr>
          <p:nvPr/>
        </p:nvCxnSpPr>
        <p:spPr>
          <a:xfrm>
            <a:off x="3796645" y="2224281"/>
            <a:ext cx="401367" cy="455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2393457" y="2707871"/>
            <a:ext cx="326413" cy="11841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358237" y="2832357"/>
            <a:ext cx="400751" cy="1088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虚拟机构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3187995" y="2692911"/>
            <a:ext cx="326413" cy="11841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4016058" y="2673379"/>
            <a:ext cx="326413" cy="11841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157039" y="2845235"/>
            <a:ext cx="400751" cy="1088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虚拟机构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3599" y="2803883"/>
            <a:ext cx="400751" cy="1088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虚拟机构</a:t>
            </a:r>
          </a:p>
        </p:txBody>
      </p:sp>
      <p:sp>
        <p:nvSpPr>
          <p:cNvPr id="59" name="椭圆 58"/>
          <p:cNvSpPr/>
          <p:nvPr/>
        </p:nvSpPr>
        <p:spPr>
          <a:xfrm>
            <a:off x="5787894" y="2673379"/>
            <a:ext cx="326413" cy="11841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6918325" y="2627986"/>
            <a:ext cx="326413" cy="11841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750724" y="2832357"/>
            <a:ext cx="400751" cy="1088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虚拟机构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81155" y="2776456"/>
            <a:ext cx="400751" cy="1088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虚拟机构</a:t>
            </a:r>
          </a:p>
        </p:txBody>
      </p:sp>
      <p:cxnSp>
        <p:nvCxnSpPr>
          <p:cNvPr id="64" name="直接箭头连接符 63"/>
          <p:cNvCxnSpPr>
            <a:stCxn id="6" idx="4"/>
            <a:endCxn id="59" idx="0"/>
          </p:cNvCxnSpPr>
          <p:nvPr/>
        </p:nvCxnSpPr>
        <p:spPr>
          <a:xfrm flipH="1">
            <a:off x="5951100" y="2272489"/>
            <a:ext cx="564184" cy="40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" idx="4"/>
            <a:endCxn id="60" idx="0"/>
          </p:cNvCxnSpPr>
          <p:nvPr/>
        </p:nvCxnSpPr>
        <p:spPr>
          <a:xfrm>
            <a:off x="6515285" y="2272490"/>
            <a:ext cx="566247" cy="355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6" idx="4"/>
          </p:cNvCxnSpPr>
          <p:nvPr/>
        </p:nvCxnSpPr>
        <p:spPr>
          <a:xfrm flipH="1">
            <a:off x="2283137" y="3892019"/>
            <a:ext cx="273526" cy="5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621273" y="4404083"/>
            <a:ext cx="400751" cy="1484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客户经理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032245" y="4423937"/>
            <a:ext cx="400751" cy="96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业务专员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397740" y="4414440"/>
            <a:ext cx="400751" cy="115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POS</a:t>
            </a:r>
            <a:r>
              <a:rPr lang="zh-CN" altLang="en-US" dirty="0"/>
              <a:t>服务人员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384349" y="3014195"/>
            <a:ext cx="87058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 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7358057" y="2941043"/>
            <a:ext cx="125272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3619150" y="4394939"/>
            <a:ext cx="400751" cy="1484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客户经理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061737" y="4404083"/>
            <a:ext cx="400751" cy="96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业务专员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4511286" y="4393503"/>
            <a:ext cx="400751" cy="115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POS</a:t>
            </a:r>
            <a:r>
              <a:rPr lang="zh-CN" altLang="en-US" dirty="0"/>
              <a:t>服务人员</a:t>
            </a: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4210723" y="3846788"/>
            <a:ext cx="136907" cy="581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585165" y="4428156"/>
            <a:ext cx="1411464" cy="113842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3619149" y="4399288"/>
            <a:ext cx="1411464" cy="1167296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5431721" y="4372898"/>
            <a:ext cx="1411464" cy="1193686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5497364" y="4428156"/>
            <a:ext cx="400751" cy="1484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客户经理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915746" y="4438261"/>
            <a:ext cx="400751" cy="96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业务专员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6310619" y="4449476"/>
            <a:ext cx="400751" cy="115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POS</a:t>
            </a:r>
            <a:r>
              <a:rPr lang="zh-CN" altLang="en-US" dirty="0"/>
              <a:t>服务人员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7053076" y="4349220"/>
            <a:ext cx="1411464" cy="121736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123361" y="4449476"/>
            <a:ext cx="400751" cy="1484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客户经理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524112" y="4458947"/>
            <a:ext cx="400751" cy="969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业务专员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7898671" y="4458947"/>
            <a:ext cx="400751" cy="1152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POS</a:t>
            </a:r>
            <a:r>
              <a:rPr lang="zh-CN" altLang="en-US" dirty="0"/>
              <a:t>服务人员</a:t>
            </a: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5829772" y="3857527"/>
            <a:ext cx="121036" cy="535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7123360" y="3809728"/>
            <a:ext cx="331268" cy="556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3078665" y="4778988"/>
            <a:ext cx="435742" cy="3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8673980" y="4769844"/>
            <a:ext cx="777240" cy="30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170788" y="963299"/>
            <a:ext cx="109402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档案管理员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963727" y="2832358"/>
            <a:ext cx="1118282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虚拟机构与虚拟机构之间</a:t>
            </a:r>
            <a:r>
              <a:rPr lang="zh-CN" altLang="en-US" dirty="0">
                <a:solidFill>
                  <a:srgbClr val="FF0000"/>
                </a:solidFill>
              </a:rPr>
              <a:t>相互隔离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6196964" y="857038"/>
            <a:ext cx="2067844" cy="87960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20791" y="56225"/>
            <a:ext cx="3576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实现原理说明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557650" y="1989872"/>
            <a:ext cx="1414316" cy="44499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643837" y="2049433"/>
            <a:ext cx="118872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主管领导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7053076" y="2203642"/>
            <a:ext cx="4754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79800" y="1380744"/>
            <a:ext cx="2944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</a:t>
            </a:r>
            <a:r>
              <a:rPr lang="zh-CN" alt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！</a:t>
            </a:r>
            <a:r>
              <a:rPr lang="en-US" altLang="zh-CN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zh-CN" alt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8280" y="3141186"/>
            <a:ext cx="4709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技术支持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QQ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群：</a:t>
            </a:r>
            <a:r>
              <a:rPr lang="en-US" altLang="zh-CN" sz="24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422642742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0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400" y="114073"/>
            <a:ext cx="8229600" cy="722376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843072" y="1582987"/>
            <a:ext cx="4724400" cy="685800"/>
            <a:chOff x="1296" y="1824"/>
            <a:chExt cx="2976" cy="432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总体介绍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843072" y="2421187"/>
            <a:ext cx="4724400" cy="685800"/>
            <a:chOff x="1296" y="1824"/>
            <a:chExt cx="2976" cy="43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9E8E"/>
                </a:gs>
                <a:gs pos="50000">
                  <a:srgbClr val="189E8E">
                    <a:gamma/>
                    <a:tint val="21176"/>
                    <a:invGamma/>
                  </a:srgbClr>
                </a:gs>
                <a:gs pos="100000">
                  <a:srgbClr val="189E8E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189E8E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noProof="0" dirty="0">
                  <a:solidFill>
                    <a:srgbClr val="000000"/>
                  </a:solidFill>
                  <a:ea typeface="宋体" pitchFamily="2" charset="-122"/>
                </a:rPr>
                <a:t>机构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设置介绍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843072" y="3251003"/>
            <a:ext cx="4724400" cy="685800"/>
            <a:chOff x="1296" y="1824"/>
            <a:chExt cx="2976" cy="432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85A3"/>
                </a:gs>
                <a:gs pos="50000">
                  <a:srgbClr val="9885A3">
                    <a:gamma/>
                    <a:tint val="21176"/>
                    <a:invGamma/>
                  </a:srgbClr>
                </a:gs>
                <a:gs pos="100000">
                  <a:srgbClr val="9885A3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885A3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用户设置介绍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1810843"/>
            <a:ext cx="785179" cy="385762"/>
          </a:xfrm>
          <a:prstGeom prst="rect">
            <a:avLst/>
          </a:prstGeom>
        </p:spPr>
      </p:pic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2807943" y="4102566"/>
            <a:ext cx="4724400" cy="685800"/>
            <a:chOff x="1296" y="1824"/>
            <a:chExt cx="2976" cy="432"/>
          </a:xfrm>
        </p:grpSpPr>
        <p:sp>
          <p:nvSpPr>
            <p:cNvPr id="26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配置案例介绍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gray">
            <a:xfrm>
              <a:off x="1397" y="188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7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2539" y="0"/>
            <a:ext cx="9144000" cy="9525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13048" y="1659052"/>
            <a:ext cx="1911096" cy="4754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运营中心</a:t>
            </a:r>
            <a:endParaRPr lang="zh-CN" altLang="en-US" b="1" dirty="0"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49624" y="2733576"/>
            <a:ext cx="1837944" cy="4206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服务单位</a:t>
            </a:r>
            <a:endParaRPr lang="zh-CN" altLang="en-US" b="1" dirty="0"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14905" y="3947921"/>
            <a:ext cx="1837944" cy="4206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lang="zh-CN" altLang="en-US" b="1" dirty="0"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49624" y="3915615"/>
            <a:ext cx="1837944" cy="4206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lang="zh-CN" altLang="en-US" b="1" dirty="0"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84342" y="3947921"/>
            <a:ext cx="1837944" cy="4206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lang="zh-CN" altLang="en-US" b="1" dirty="0"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>
            <a:stCxn id="4" idx="2"/>
            <a:endCxn id="5" idx="0"/>
          </p:cNvCxnSpPr>
          <p:nvPr/>
        </p:nvCxnSpPr>
        <p:spPr>
          <a:xfrm>
            <a:off x="4768596" y="2134540"/>
            <a:ext cx="0" cy="59903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8" idx="0"/>
          </p:cNvCxnSpPr>
          <p:nvPr/>
        </p:nvCxnSpPr>
        <p:spPr>
          <a:xfrm rot="16200000" flipH="1">
            <a:off x="5489095" y="2433701"/>
            <a:ext cx="793721" cy="2234718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6" idx="0"/>
          </p:cNvCxnSpPr>
          <p:nvPr/>
        </p:nvCxnSpPr>
        <p:spPr>
          <a:xfrm rot="5400000">
            <a:off x="3254377" y="2433701"/>
            <a:ext cx="793721" cy="2234719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7" idx="0"/>
          </p:cNvCxnSpPr>
          <p:nvPr/>
        </p:nvCxnSpPr>
        <p:spPr>
          <a:xfrm>
            <a:off x="4768596" y="3154200"/>
            <a:ext cx="0" cy="76141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38639" y="1455121"/>
            <a:ext cx="2420647" cy="80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分配系统管理员  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维护字典数据  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维护系统参数等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66304" y="2290569"/>
            <a:ext cx="1141476" cy="87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B0F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机构设置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用户设置</a:t>
            </a:r>
            <a:endParaRPr lang="zh-CN" altLang="en-US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49774" y="2672432"/>
            <a:ext cx="117773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400" y="84501"/>
            <a:ext cx="8229600" cy="722376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961253" y="1630216"/>
            <a:ext cx="4724400" cy="685800"/>
            <a:chOff x="1296" y="1824"/>
            <a:chExt cx="2976" cy="432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总体介绍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961253" y="2468416"/>
            <a:ext cx="4724400" cy="685800"/>
            <a:chOff x="1296" y="1824"/>
            <a:chExt cx="2976" cy="43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9E8E"/>
                </a:gs>
                <a:gs pos="50000">
                  <a:srgbClr val="189E8E">
                    <a:gamma/>
                    <a:tint val="21176"/>
                    <a:invGamma/>
                  </a:srgbClr>
                </a:gs>
                <a:gs pos="100000">
                  <a:srgbClr val="189E8E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189E8E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ea typeface="宋体" pitchFamily="2" charset="-122"/>
                </a:rPr>
                <a:t>机构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设置介绍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961253" y="3298232"/>
            <a:ext cx="4724400" cy="685800"/>
            <a:chOff x="1296" y="1824"/>
            <a:chExt cx="2976" cy="432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85A3"/>
                </a:gs>
                <a:gs pos="50000">
                  <a:srgbClr val="9885A3">
                    <a:gamma/>
                    <a:tint val="21176"/>
                    <a:invGamma/>
                  </a:srgbClr>
                </a:gs>
                <a:gs pos="100000">
                  <a:srgbClr val="9885A3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885A3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用户设置介绍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2926124" y="4149795"/>
            <a:ext cx="4724400" cy="685800"/>
            <a:chOff x="1296" y="1824"/>
            <a:chExt cx="2976" cy="432"/>
          </a:xfrm>
        </p:grpSpPr>
        <p:sp>
          <p:nvSpPr>
            <p:cNvPr id="26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配置案例介绍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gray">
            <a:xfrm>
              <a:off x="1397" y="188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85" y="2715619"/>
            <a:ext cx="785179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2831" y="84318"/>
            <a:ext cx="8229600" cy="62807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3010" y="1265382"/>
            <a:ext cx="8229600" cy="292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操作角色：系统管理员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（由总部统一开通各子公司系统管理员账号）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操作路径：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机构管理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填写信息：</a:t>
            </a:r>
            <a:r>
              <a:rPr lang="zh-CN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机构名称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机构代码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（必填）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证件编号、网站、联系人、联系电话、邮编、邮箱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机构描述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上级机构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（根据实际需要选择）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8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48890" y="73008"/>
            <a:ext cx="880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系统管理员操作界面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0" y="1698558"/>
            <a:ext cx="9229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0961" y="132454"/>
            <a:ext cx="8229600" cy="554075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新增机构操作界面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0" y="1481328"/>
            <a:ext cx="82296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72" y="1481328"/>
            <a:ext cx="6667500" cy="3352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19166" y="4942815"/>
            <a:ext cx="55655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服务单位机构编号详见：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航</a:t>
            </a:r>
            <a:r>
              <a:rPr lang="zh-CN" altLang="en-US" sz="1700" b="1" dirty="0">
                <a:solidFill>
                  <a:srgbClr val="FF0000"/>
                </a:solidFill>
              </a:rPr>
              <a:t>信服务单位机构编号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说明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》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07858" y="2167126"/>
            <a:ext cx="2464141" cy="3158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580598" y="1329185"/>
            <a:ext cx="317634" cy="8397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5589" y="1018698"/>
            <a:ext cx="2444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b="1" dirty="0" smtClean="0">
                <a:solidFill>
                  <a:srgbClr val="FF0000"/>
                </a:solidFill>
              </a:rPr>
              <a:t>服务单位机构编号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+01…</a:t>
            </a:r>
            <a:endParaRPr lang="zh-CN" alt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9811" y="104345"/>
            <a:ext cx="8229600" cy="722376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培训大纲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989135" y="1536417"/>
            <a:ext cx="4724400" cy="685800"/>
            <a:chOff x="1296" y="1824"/>
            <a:chExt cx="2976" cy="432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0BB20"/>
                </a:gs>
                <a:gs pos="50000">
                  <a:srgbClr val="E0BB20">
                    <a:gamma/>
                    <a:tint val="21176"/>
                    <a:invGamma/>
                  </a:srgbClr>
                </a:gs>
                <a:gs pos="100000">
                  <a:srgbClr val="E0BB2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0BB2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总体介绍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989135" y="2374617"/>
            <a:ext cx="4724400" cy="685800"/>
            <a:chOff x="1296" y="1824"/>
            <a:chExt cx="2976" cy="43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189E8E"/>
                </a:gs>
                <a:gs pos="50000">
                  <a:srgbClr val="189E8E">
                    <a:gamma/>
                    <a:tint val="21176"/>
                    <a:invGamma/>
                  </a:srgbClr>
                </a:gs>
                <a:gs pos="100000">
                  <a:srgbClr val="189E8E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189E8E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ea typeface="宋体" pitchFamily="2" charset="-122"/>
                </a:rPr>
                <a:t>机构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设置介绍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989135" y="3204433"/>
            <a:ext cx="4724400" cy="685800"/>
            <a:chOff x="1296" y="1824"/>
            <a:chExt cx="2976" cy="432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85A3"/>
                </a:gs>
                <a:gs pos="50000">
                  <a:srgbClr val="9885A3">
                    <a:gamma/>
                    <a:tint val="21176"/>
                    <a:invGamma/>
                  </a:srgbClr>
                </a:gs>
                <a:gs pos="100000">
                  <a:srgbClr val="9885A3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885A3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用户设置介绍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2954006" y="4055996"/>
            <a:ext cx="4724400" cy="685800"/>
            <a:chOff x="1296" y="1824"/>
            <a:chExt cx="2976" cy="432"/>
          </a:xfrm>
        </p:grpSpPr>
        <p:sp>
          <p:nvSpPr>
            <p:cNvPr id="25" name="AutoShape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ea typeface="宋体" pitchFamily="2" charset="-122"/>
                </a:rPr>
                <a:t>配置案例介绍</a:t>
              </a:r>
              <a:endParaRPr lang="en-US" altLang="zh-CN" sz="1800" b="1" kern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gray">
            <a:xfrm>
              <a:off x="1397" y="188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宋体" pitchFamily="2" charset="-122"/>
                </a:rPr>
                <a:t>4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67" y="3483768"/>
            <a:ext cx="785179" cy="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400" y="0"/>
            <a:ext cx="8229600" cy="91763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用户设置说明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20851-29B5-4768-927A-9FDCCC64752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2129" y="1508761"/>
            <a:ext cx="7134033" cy="332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操作角色：系统管理员。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操作路径：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收单作业系统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填写信息：</a:t>
            </a: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用户名，密码，用户姓名，联系电话、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（必填）</a:t>
            </a:r>
            <a:endParaRPr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用户编号，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，身份证号，用户状态，备注，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所属机构</a:t>
            </a:r>
            <a:r>
              <a: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（根据实际需要选择）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相同机构下客户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不同机构下相同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1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615</Words>
  <Application>Microsoft Office PowerPoint</Application>
  <PresentationFormat>自定义</PresentationFormat>
  <Paragraphs>196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培训大纲</vt:lpstr>
      <vt:lpstr>总体介绍</vt:lpstr>
      <vt:lpstr>培训大纲</vt:lpstr>
      <vt:lpstr>机构设置说明</vt:lpstr>
      <vt:lpstr>PowerPoint 演示文稿</vt:lpstr>
      <vt:lpstr>新增机构操作界面</vt:lpstr>
      <vt:lpstr>培训大纲</vt:lpstr>
      <vt:lpstr>用户设置说明</vt:lpstr>
      <vt:lpstr>系统管理员操作界面</vt:lpstr>
      <vt:lpstr>新增用户操作界面</vt:lpstr>
      <vt:lpstr>用户角色维护界面</vt:lpstr>
      <vt:lpstr>培训大纲</vt:lpstr>
      <vt:lpstr>配置案例</vt:lpstr>
      <vt:lpstr>角色配置</vt:lpstr>
      <vt:lpstr>配置说明</vt:lpstr>
      <vt:lpstr>思考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吴勇</dc:creator>
  <cp:lastModifiedBy>sz</cp:lastModifiedBy>
  <cp:revision>246</cp:revision>
  <dcterms:created xsi:type="dcterms:W3CDTF">2015-01-19T01:29:11Z</dcterms:created>
  <dcterms:modified xsi:type="dcterms:W3CDTF">2015-03-17T03:21:56Z</dcterms:modified>
</cp:coreProperties>
</file>