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61" r:id="rId2"/>
    <p:sldId id="461" r:id="rId3"/>
    <p:sldId id="479" r:id="rId4"/>
    <p:sldId id="480" r:id="rId5"/>
    <p:sldId id="473" r:id="rId6"/>
    <p:sldId id="471" r:id="rId7"/>
    <p:sldId id="472" r:id="rId8"/>
    <p:sldId id="365" r:id="rId9"/>
    <p:sldId id="265" r:id="rId10"/>
    <p:sldId id="266" r:id="rId11"/>
    <p:sldId id="462" r:id="rId12"/>
    <p:sldId id="257" r:id="rId13"/>
    <p:sldId id="366" r:id="rId14"/>
    <p:sldId id="370" r:id="rId15"/>
    <p:sldId id="371" r:id="rId16"/>
    <p:sldId id="372" r:id="rId17"/>
    <p:sldId id="463" r:id="rId18"/>
    <p:sldId id="403" r:id="rId19"/>
    <p:sldId id="404" r:id="rId20"/>
    <p:sldId id="470" r:id="rId21"/>
    <p:sldId id="469" r:id="rId22"/>
    <p:sldId id="405" r:id="rId23"/>
    <p:sldId id="406" r:id="rId24"/>
    <p:sldId id="409" r:id="rId25"/>
    <p:sldId id="408" r:id="rId26"/>
    <p:sldId id="481" r:id="rId27"/>
    <p:sldId id="410" r:id="rId28"/>
    <p:sldId id="482" r:id="rId29"/>
    <p:sldId id="373" r:id="rId30"/>
    <p:sldId id="413" r:id="rId31"/>
    <p:sldId id="417" r:id="rId32"/>
    <p:sldId id="416" r:id="rId33"/>
    <p:sldId id="415" r:id="rId34"/>
    <p:sldId id="419" r:id="rId35"/>
    <p:sldId id="420" r:id="rId36"/>
    <p:sldId id="422" r:id="rId37"/>
    <p:sldId id="418" r:id="rId38"/>
    <p:sldId id="424" r:id="rId39"/>
    <p:sldId id="426" r:id="rId40"/>
    <p:sldId id="476" r:id="rId41"/>
    <p:sldId id="427" r:id="rId42"/>
    <p:sldId id="428" r:id="rId43"/>
    <p:sldId id="429" r:id="rId44"/>
    <p:sldId id="430" r:id="rId45"/>
    <p:sldId id="475" r:id="rId46"/>
    <p:sldId id="432" r:id="rId47"/>
    <p:sldId id="434" r:id="rId48"/>
    <p:sldId id="474" r:id="rId49"/>
    <p:sldId id="436" r:id="rId50"/>
    <p:sldId id="437" r:id="rId51"/>
    <p:sldId id="438" r:id="rId52"/>
    <p:sldId id="468" r:id="rId53"/>
    <p:sldId id="478" r:id="rId54"/>
    <p:sldId id="451" r:id="rId55"/>
    <p:sldId id="452" r:id="rId56"/>
    <p:sldId id="477" r:id="rId57"/>
    <p:sldId id="448" r:id="rId58"/>
    <p:sldId id="441" r:id="rId59"/>
    <p:sldId id="453" r:id="rId60"/>
    <p:sldId id="456" r:id="rId61"/>
    <p:sldId id="455" r:id="rId62"/>
    <p:sldId id="454" r:id="rId63"/>
    <p:sldId id="376" r:id="rId64"/>
    <p:sldId id="457" r:id="rId65"/>
    <p:sldId id="458" r:id="rId66"/>
    <p:sldId id="442" r:id="rId67"/>
    <p:sldId id="465" r:id="rId68"/>
    <p:sldId id="325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40" autoAdjust="0"/>
    <p:restoredTop sz="88663" autoAdjust="0"/>
  </p:normalViewPr>
  <p:slideViewPr>
    <p:cSldViewPr snapToGrid="0">
      <p:cViewPr varScale="1">
        <p:scale>
          <a:sx n="93" d="100"/>
          <a:sy n="93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704BF-A20A-4A84-88AE-943698FE30F3}" type="doc">
      <dgm:prSet loTypeId="urn:microsoft.com/office/officeart/2005/8/layout/hierarchy4" loCatId="hierarchy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292FA6F-A583-4DB8-87C3-97FAF9DED3D3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b="1" i="0" dirty="0" smtClean="0"/>
            <a:t>TMS</a:t>
          </a:r>
          <a:r>
            <a:rPr lang="zh-CN" altLang="en-US" b="1" i="0" dirty="0" smtClean="0"/>
            <a:t>终端管理系统</a:t>
          </a:r>
          <a:endParaRPr lang="zh-CN" altLang="en-US" b="1" i="0" dirty="0"/>
        </a:p>
      </dgm:t>
    </dgm:pt>
    <dgm:pt modelId="{781FDB2B-5395-45CF-8BEC-A0DD211692A2}" type="parTrans" cxnId="{6C2508FA-C725-4562-8DBF-3E688E17972F}">
      <dgm:prSet/>
      <dgm:spPr/>
      <dgm:t>
        <a:bodyPr/>
        <a:lstStyle/>
        <a:p>
          <a:endParaRPr lang="zh-CN" altLang="en-US"/>
        </a:p>
      </dgm:t>
    </dgm:pt>
    <dgm:pt modelId="{71846401-E32E-4D72-A1C1-E24373C4BABB}" type="sibTrans" cxnId="{6C2508FA-C725-4562-8DBF-3E688E17972F}">
      <dgm:prSet/>
      <dgm:spPr/>
      <dgm:t>
        <a:bodyPr/>
        <a:lstStyle/>
        <a:p>
          <a:endParaRPr lang="zh-CN" altLang="en-US"/>
        </a:p>
      </dgm:t>
    </dgm:pt>
    <dgm:pt modelId="{24C9128F-588E-4658-BEBD-7AF05BC4209C}">
      <dgm:prSet phldrT="[文本]"/>
      <dgm:spPr/>
      <dgm:t>
        <a:bodyPr/>
        <a:lstStyle/>
        <a:p>
          <a:r>
            <a:rPr lang="zh-CN" altLang="en-US" b="1" dirty="0" smtClean="0"/>
            <a:t>参数管理</a:t>
          </a:r>
          <a:endParaRPr lang="zh-CN" altLang="en-US" b="1" dirty="0"/>
        </a:p>
      </dgm:t>
    </dgm:pt>
    <dgm:pt modelId="{0A56B953-BC24-4CE7-AD3E-664E8E628F68}" type="parTrans" cxnId="{92D41240-7D34-44F2-8491-C647371D1923}">
      <dgm:prSet/>
      <dgm:spPr/>
      <dgm:t>
        <a:bodyPr/>
        <a:lstStyle/>
        <a:p>
          <a:endParaRPr lang="zh-CN" altLang="en-US" b="1"/>
        </a:p>
      </dgm:t>
    </dgm:pt>
    <dgm:pt modelId="{6D52F440-F451-456A-A8D8-9E33544CACE0}" type="sibTrans" cxnId="{92D41240-7D34-44F2-8491-C647371D1923}">
      <dgm:prSet/>
      <dgm:spPr/>
      <dgm:t>
        <a:bodyPr/>
        <a:lstStyle/>
        <a:p>
          <a:endParaRPr lang="zh-CN" altLang="en-US"/>
        </a:p>
      </dgm:t>
    </dgm:pt>
    <dgm:pt modelId="{6D60634B-D1ED-46BA-8D4A-E8AE96F9CA8C}">
      <dgm:prSet phldrT="[文本]"/>
      <dgm:spPr/>
      <dgm:t>
        <a:bodyPr/>
        <a:lstStyle/>
        <a:p>
          <a:r>
            <a:rPr lang="zh-CN" altLang="en-US" b="1" dirty="0" smtClean="0"/>
            <a:t>应用管理</a:t>
          </a:r>
          <a:endParaRPr lang="zh-CN" altLang="en-US" b="1" dirty="0"/>
        </a:p>
      </dgm:t>
    </dgm:pt>
    <dgm:pt modelId="{168A9E60-83F9-49BB-BA36-A3E366429180}" type="parTrans" cxnId="{F65C8A9F-27DE-4685-B6ED-07D95FAFE0BA}">
      <dgm:prSet/>
      <dgm:spPr/>
      <dgm:t>
        <a:bodyPr/>
        <a:lstStyle/>
        <a:p>
          <a:endParaRPr lang="zh-CN" altLang="en-US" b="1"/>
        </a:p>
      </dgm:t>
    </dgm:pt>
    <dgm:pt modelId="{2A83ED93-463F-4052-AC3D-2664B131726F}" type="sibTrans" cxnId="{F65C8A9F-27DE-4685-B6ED-07D95FAFE0BA}">
      <dgm:prSet/>
      <dgm:spPr/>
      <dgm:t>
        <a:bodyPr/>
        <a:lstStyle/>
        <a:p>
          <a:endParaRPr lang="zh-CN" altLang="en-US"/>
        </a:p>
      </dgm:t>
    </dgm:pt>
    <dgm:pt modelId="{D8206C9D-7DB4-4134-8559-3D29F31CBCB5}">
      <dgm:prSet phldrT="[文本]"/>
      <dgm:spPr/>
      <dgm:t>
        <a:bodyPr/>
        <a:lstStyle/>
        <a:p>
          <a:r>
            <a:rPr lang="zh-CN" altLang="en-US" b="1" dirty="0" smtClean="0"/>
            <a:t>应用文件及模型管理</a:t>
          </a:r>
          <a:endParaRPr lang="zh-CN" altLang="en-US" b="1" dirty="0"/>
        </a:p>
      </dgm:t>
    </dgm:pt>
    <dgm:pt modelId="{8DBD0A8D-E080-4ACA-8B89-2CF5BCB995EC}" type="parTrans" cxnId="{67B4AD7B-A1B8-4EF7-9AED-421C3CA0BF99}">
      <dgm:prSet/>
      <dgm:spPr/>
      <dgm:t>
        <a:bodyPr/>
        <a:lstStyle/>
        <a:p>
          <a:endParaRPr lang="zh-CN" altLang="en-US" b="1"/>
        </a:p>
      </dgm:t>
    </dgm:pt>
    <dgm:pt modelId="{14B007F5-B9D1-40AC-8DCE-C3820826E820}" type="sibTrans" cxnId="{67B4AD7B-A1B8-4EF7-9AED-421C3CA0BF99}">
      <dgm:prSet/>
      <dgm:spPr/>
      <dgm:t>
        <a:bodyPr/>
        <a:lstStyle/>
        <a:p>
          <a:endParaRPr lang="zh-CN" altLang="en-US"/>
        </a:p>
      </dgm:t>
    </dgm:pt>
    <dgm:pt modelId="{5B096F1C-70A5-47EC-AA53-72E343746C3C}">
      <dgm:prSet/>
      <dgm:spPr/>
      <dgm:t>
        <a:bodyPr/>
        <a:lstStyle/>
        <a:p>
          <a:r>
            <a:rPr lang="zh-CN" altLang="en-US" b="1" dirty="0" smtClean="0"/>
            <a:t>新装机初始化</a:t>
          </a:r>
          <a:endParaRPr lang="zh-CN" altLang="en-US" b="1" dirty="0"/>
        </a:p>
      </dgm:t>
    </dgm:pt>
    <dgm:pt modelId="{AFC692F5-96AF-44E7-A09C-329F8CC833FD}" type="parTrans" cxnId="{00270D49-3056-493E-A813-AA2F85375894}">
      <dgm:prSet/>
      <dgm:spPr/>
      <dgm:t>
        <a:bodyPr/>
        <a:lstStyle/>
        <a:p>
          <a:endParaRPr lang="zh-CN" altLang="en-US" b="1"/>
        </a:p>
      </dgm:t>
    </dgm:pt>
    <dgm:pt modelId="{98E0B474-E980-449B-9C3B-998709148B28}" type="sibTrans" cxnId="{00270D49-3056-493E-A813-AA2F85375894}">
      <dgm:prSet/>
      <dgm:spPr/>
      <dgm:t>
        <a:bodyPr/>
        <a:lstStyle/>
        <a:p>
          <a:endParaRPr lang="zh-CN" altLang="en-US"/>
        </a:p>
      </dgm:t>
    </dgm:pt>
    <dgm:pt modelId="{EB5041A0-F51A-40EA-9BF1-269C93ABA334}">
      <dgm:prSet/>
      <dgm:spPr/>
      <dgm:t>
        <a:bodyPr/>
        <a:lstStyle/>
        <a:p>
          <a:r>
            <a:rPr lang="zh-CN" altLang="en-US" b="1" dirty="0" smtClean="0"/>
            <a:t>终端日志管理</a:t>
          </a:r>
          <a:endParaRPr lang="zh-CN" altLang="en-US" b="1" dirty="0"/>
        </a:p>
      </dgm:t>
    </dgm:pt>
    <dgm:pt modelId="{82FEF896-6D9C-4992-B747-E7929F527988}" type="parTrans" cxnId="{7D13D954-618E-4627-8ED4-7B1BCABCE254}">
      <dgm:prSet/>
      <dgm:spPr/>
      <dgm:t>
        <a:bodyPr/>
        <a:lstStyle/>
        <a:p>
          <a:endParaRPr lang="zh-CN" altLang="en-US" b="1"/>
        </a:p>
      </dgm:t>
    </dgm:pt>
    <dgm:pt modelId="{B7BB3AC5-E1EE-41FF-A8FF-F8115532F90E}" type="sibTrans" cxnId="{7D13D954-618E-4627-8ED4-7B1BCABCE254}">
      <dgm:prSet/>
      <dgm:spPr/>
      <dgm:t>
        <a:bodyPr/>
        <a:lstStyle/>
        <a:p>
          <a:endParaRPr lang="zh-CN" altLang="en-US"/>
        </a:p>
      </dgm:t>
    </dgm:pt>
    <dgm:pt modelId="{7F6E4015-09A8-49A5-8AAC-4C531CC6B70B}">
      <dgm:prSet/>
      <dgm:spPr/>
      <dgm:t>
        <a:bodyPr/>
        <a:lstStyle/>
        <a:p>
          <a:r>
            <a:rPr lang="zh-CN" altLang="en-US" b="1" dirty="0" smtClean="0"/>
            <a:t>远程更新配置</a:t>
          </a:r>
          <a:endParaRPr lang="zh-CN" altLang="en-US" b="1" dirty="0"/>
        </a:p>
      </dgm:t>
    </dgm:pt>
    <dgm:pt modelId="{3EDE545E-5C1F-4B67-8CEF-1727C8A266E3}" type="parTrans" cxnId="{D5CC9CB2-8D78-49FE-B943-EFBDEE0FFA4A}">
      <dgm:prSet/>
      <dgm:spPr/>
      <dgm:t>
        <a:bodyPr/>
        <a:lstStyle/>
        <a:p>
          <a:endParaRPr lang="zh-CN" altLang="en-US" b="1"/>
        </a:p>
      </dgm:t>
    </dgm:pt>
    <dgm:pt modelId="{86554A1E-2F0E-4D71-ACE1-419125311117}" type="sibTrans" cxnId="{D5CC9CB2-8D78-49FE-B943-EFBDEE0FFA4A}">
      <dgm:prSet/>
      <dgm:spPr/>
      <dgm:t>
        <a:bodyPr/>
        <a:lstStyle/>
        <a:p>
          <a:endParaRPr lang="zh-CN" altLang="en-US"/>
        </a:p>
      </dgm:t>
    </dgm:pt>
    <dgm:pt modelId="{60FC7EF1-89E7-4D88-BADA-0CB75B85BB4F}">
      <dgm:prSet/>
      <dgm:spPr/>
      <dgm:t>
        <a:bodyPr/>
        <a:lstStyle/>
        <a:p>
          <a:r>
            <a:rPr lang="zh-CN" altLang="en-US" b="1" dirty="0" smtClean="0"/>
            <a:t>系统管理</a:t>
          </a:r>
          <a:endParaRPr lang="zh-CN" altLang="en-US" b="1" dirty="0"/>
        </a:p>
      </dgm:t>
    </dgm:pt>
    <dgm:pt modelId="{660CD51D-B0DA-470D-B80A-C6500351CF5F}" type="parTrans" cxnId="{2512E737-F867-461E-8505-DF65381F4DC6}">
      <dgm:prSet/>
      <dgm:spPr/>
      <dgm:t>
        <a:bodyPr/>
        <a:lstStyle/>
        <a:p>
          <a:endParaRPr lang="zh-CN" altLang="en-US"/>
        </a:p>
      </dgm:t>
    </dgm:pt>
    <dgm:pt modelId="{50AF17D2-0C2F-4DDF-9602-B3DF504C8A71}" type="sibTrans" cxnId="{2512E737-F867-461E-8505-DF65381F4DC6}">
      <dgm:prSet/>
      <dgm:spPr/>
      <dgm:t>
        <a:bodyPr/>
        <a:lstStyle/>
        <a:p>
          <a:endParaRPr lang="zh-CN" altLang="en-US"/>
        </a:p>
      </dgm:t>
    </dgm:pt>
    <dgm:pt modelId="{C9C3345A-D222-4CC8-AD49-EA1CEE378BCA}">
      <dgm:prSet/>
      <dgm:spPr/>
      <dgm:t>
        <a:bodyPr/>
        <a:lstStyle/>
        <a:p>
          <a:r>
            <a:rPr lang="zh-CN" altLang="en-US" b="1" dirty="0" smtClean="0"/>
            <a:t>厂商管理</a:t>
          </a:r>
          <a:endParaRPr lang="zh-CN" altLang="en-US" b="1" dirty="0"/>
        </a:p>
      </dgm:t>
    </dgm:pt>
    <dgm:pt modelId="{29769B7B-D372-4597-9054-DA156602EB92}" type="parTrans" cxnId="{2F505EDC-629C-47E7-A9C2-F831B50CC729}">
      <dgm:prSet/>
      <dgm:spPr/>
      <dgm:t>
        <a:bodyPr/>
        <a:lstStyle/>
        <a:p>
          <a:endParaRPr lang="zh-CN" altLang="en-US"/>
        </a:p>
      </dgm:t>
    </dgm:pt>
    <dgm:pt modelId="{8841C948-7907-450A-9BA3-1943E284D655}" type="sibTrans" cxnId="{2F505EDC-629C-47E7-A9C2-F831B50CC729}">
      <dgm:prSet/>
      <dgm:spPr/>
      <dgm:t>
        <a:bodyPr/>
        <a:lstStyle/>
        <a:p>
          <a:endParaRPr lang="zh-CN" altLang="en-US"/>
        </a:p>
      </dgm:t>
    </dgm:pt>
    <dgm:pt modelId="{F6C2F81B-6066-457D-9867-54BFE2F70555}" type="pres">
      <dgm:prSet presAssocID="{3E4704BF-A20A-4A84-88AE-943698FE30F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BF9EC23-1E02-4C78-91F5-4F9C0EBE5B89}" type="pres">
      <dgm:prSet presAssocID="{2292FA6F-A583-4DB8-87C3-97FAF9DED3D3}" presName="vertOne" presStyleCnt="0"/>
      <dgm:spPr/>
      <dgm:t>
        <a:bodyPr/>
        <a:lstStyle/>
        <a:p>
          <a:endParaRPr lang="zh-CN" altLang="en-US"/>
        </a:p>
      </dgm:t>
    </dgm:pt>
    <dgm:pt modelId="{0498CB56-4757-4787-B460-967FB79EEE9C}" type="pres">
      <dgm:prSet presAssocID="{2292FA6F-A583-4DB8-87C3-97FAF9DED3D3}" presName="txOne" presStyleLbl="node0" presStyleIdx="0" presStyleCnt="1" custLinFactY="95747" custLinFactNeighborX="831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8EA008-D377-45C0-8B1D-C4E2087B35FE}" type="pres">
      <dgm:prSet presAssocID="{2292FA6F-A583-4DB8-87C3-97FAF9DED3D3}" presName="parTransOne" presStyleCnt="0"/>
      <dgm:spPr/>
      <dgm:t>
        <a:bodyPr/>
        <a:lstStyle/>
        <a:p>
          <a:endParaRPr lang="zh-CN" altLang="en-US"/>
        </a:p>
      </dgm:t>
    </dgm:pt>
    <dgm:pt modelId="{951190D7-6B88-45BC-9AFA-504A179EDE7D}" type="pres">
      <dgm:prSet presAssocID="{2292FA6F-A583-4DB8-87C3-97FAF9DED3D3}" presName="horzOne" presStyleCnt="0"/>
      <dgm:spPr/>
      <dgm:t>
        <a:bodyPr/>
        <a:lstStyle/>
        <a:p>
          <a:endParaRPr lang="zh-CN" altLang="en-US"/>
        </a:p>
      </dgm:t>
    </dgm:pt>
    <dgm:pt modelId="{AE97A2E5-3E60-4E55-91A4-D8EF51432665}" type="pres">
      <dgm:prSet presAssocID="{24C9128F-588E-4658-BEBD-7AF05BC4209C}" presName="vertTwo" presStyleCnt="0"/>
      <dgm:spPr/>
      <dgm:t>
        <a:bodyPr/>
        <a:lstStyle/>
        <a:p>
          <a:endParaRPr lang="zh-CN" altLang="en-US"/>
        </a:p>
      </dgm:t>
    </dgm:pt>
    <dgm:pt modelId="{450F87B9-07AD-4EFD-8A8E-30A9CB9539D6}" type="pres">
      <dgm:prSet presAssocID="{24C9128F-588E-4658-BEBD-7AF05BC4209C}" presName="txTwo" presStyleLbl="node2" presStyleIdx="0" presStyleCnt="8" custLinFactY="-8173" custLinFactNeighborX="5424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4F7B3D-763C-4232-B6B4-31F9F19D1F50}" type="pres">
      <dgm:prSet presAssocID="{24C9128F-588E-4658-BEBD-7AF05BC4209C}" presName="horzTwo" presStyleCnt="0"/>
      <dgm:spPr/>
      <dgm:t>
        <a:bodyPr/>
        <a:lstStyle/>
        <a:p>
          <a:endParaRPr lang="zh-CN" altLang="en-US"/>
        </a:p>
      </dgm:t>
    </dgm:pt>
    <dgm:pt modelId="{DBDB7B0A-08A1-4398-8822-3960FA80B509}" type="pres">
      <dgm:prSet presAssocID="{6D52F440-F451-456A-A8D8-9E33544CACE0}" presName="sibSpaceTwo" presStyleCnt="0"/>
      <dgm:spPr/>
      <dgm:t>
        <a:bodyPr/>
        <a:lstStyle/>
        <a:p>
          <a:endParaRPr lang="zh-CN" altLang="en-US"/>
        </a:p>
      </dgm:t>
    </dgm:pt>
    <dgm:pt modelId="{52C172DB-1F28-4E9B-AA5D-2D79EAE82CB6}" type="pres">
      <dgm:prSet presAssocID="{6D60634B-D1ED-46BA-8D4A-E8AE96F9CA8C}" presName="vertTwo" presStyleCnt="0"/>
      <dgm:spPr/>
      <dgm:t>
        <a:bodyPr/>
        <a:lstStyle/>
        <a:p>
          <a:endParaRPr lang="zh-CN" altLang="en-US"/>
        </a:p>
      </dgm:t>
    </dgm:pt>
    <dgm:pt modelId="{4760FEB3-D49F-4923-984C-4634934CDC9B}" type="pres">
      <dgm:prSet presAssocID="{6D60634B-D1ED-46BA-8D4A-E8AE96F9CA8C}" presName="txTwo" presStyleLbl="node2" presStyleIdx="1" presStyleCnt="8" custLinFactY="-7859" custLinFactNeighborX="24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581B58-A1B9-4DB4-89DB-1949A79CB295}" type="pres">
      <dgm:prSet presAssocID="{6D60634B-D1ED-46BA-8D4A-E8AE96F9CA8C}" presName="horzTwo" presStyleCnt="0"/>
      <dgm:spPr/>
      <dgm:t>
        <a:bodyPr/>
        <a:lstStyle/>
        <a:p>
          <a:endParaRPr lang="zh-CN" altLang="en-US"/>
        </a:p>
      </dgm:t>
    </dgm:pt>
    <dgm:pt modelId="{B31EC8BF-1EA0-4388-97D6-A92CB1D24547}" type="pres">
      <dgm:prSet presAssocID="{2A83ED93-463F-4052-AC3D-2664B131726F}" presName="sibSpaceTwo" presStyleCnt="0"/>
      <dgm:spPr/>
      <dgm:t>
        <a:bodyPr/>
        <a:lstStyle/>
        <a:p>
          <a:endParaRPr lang="zh-CN" altLang="en-US"/>
        </a:p>
      </dgm:t>
    </dgm:pt>
    <dgm:pt modelId="{9258F86C-5020-43FF-9199-C0D7063E4707}" type="pres">
      <dgm:prSet presAssocID="{D8206C9D-7DB4-4134-8559-3D29F31CBCB5}" presName="vertTwo" presStyleCnt="0"/>
      <dgm:spPr/>
      <dgm:t>
        <a:bodyPr/>
        <a:lstStyle/>
        <a:p>
          <a:endParaRPr lang="zh-CN" altLang="en-US"/>
        </a:p>
      </dgm:t>
    </dgm:pt>
    <dgm:pt modelId="{6B4E4E01-CE18-481E-900C-8694C2AAFF6B}" type="pres">
      <dgm:prSet presAssocID="{D8206C9D-7DB4-4134-8559-3D29F31CBCB5}" presName="txTwo" presStyleLbl="node2" presStyleIdx="2" presStyleCnt="8" custLinFactY="-7261" custLinFactNeighborX="-785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007201-5281-4BBD-9A39-6B5EF603F732}" type="pres">
      <dgm:prSet presAssocID="{D8206C9D-7DB4-4134-8559-3D29F31CBCB5}" presName="horzTwo" presStyleCnt="0"/>
      <dgm:spPr/>
      <dgm:t>
        <a:bodyPr/>
        <a:lstStyle/>
        <a:p>
          <a:endParaRPr lang="zh-CN" altLang="en-US"/>
        </a:p>
      </dgm:t>
    </dgm:pt>
    <dgm:pt modelId="{EAB93551-7597-4B84-AD9D-8979D640B837}" type="pres">
      <dgm:prSet presAssocID="{14B007F5-B9D1-40AC-8DCE-C3820826E820}" presName="sibSpaceTwo" presStyleCnt="0"/>
      <dgm:spPr/>
      <dgm:t>
        <a:bodyPr/>
        <a:lstStyle/>
        <a:p>
          <a:endParaRPr lang="zh-CN" altLang="en-US"/>
        </a:p>
      </dgm:t>
    </dgm:pt>
    <dgm:pt modelId="{B32CFB4A-FE6E-47ED-A865-EEC778B16B07}" type="pres">
      <dgm:prSet presAssocID="{5B096F1C-70A5-47EC-AA53-72E343746C3C}" presName="vertTwo" presStyleCnt="0"/>
      <dgm:spPr/>
      <dgm:t>
        <a:bodyPr/>
        <a:lstStyle/>
        <a:p>
          <a:endParaRPr lang="zh-CN" altLang="en-US"/>
        </a:p>
      </dgm:t>
    </dgm:pt>
    <dgm:pt modelId="{C38129B0-6BE7-453C-88F1-F1E86D0AE4CF}" type="pres">
      <dgm:prSet presAssocID="{5B096F1C-70A5-47EC-AA53-72E343746C3C}" presName="txTwo" presStyleLbl="node2" presStyleIdx="3" presStyleCnt="8" custLinFactY="-6604" custLinFactNeighborX="-1593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27A1A2-C660-41E8-ADF5-DF55CF1E72FA}" type="pres">
      <dgm:prSet presAssocID="{5B096F1C-70A5-47EC-AA53-72E343746C3C}" presName="horzTwo" presStyleCnt="0"/>
      <dgm:spPr/>
      <dgm:t>
        <a:bodyPr/>
        <a:lstStyle/>
        <a:p>
          <a:endParaRPr lang="zh-CN" altLang="en-US"/>
        </a:p>
      </dgm:t>
    </dgm:pt>
    <dgm:pt modelId="{BEB6649F-8E6B-4B46-BA34-9784399D6FB2}" type="pres">
      <dgm:prSet presAssocID="{98E0B474-E980-449B-9C3B-998709148B28}" presName="sibSpaceTwo" presStyleCnt="0"/>
      <dgm:spPr/>
      <dgm:t>
        <a:bodyPr/>
        <a:lstStyle/>
        <a:p>
          <a:endParaRPr lang="zh-CN" altLang="en-US"/>
        </a:p>
      </dgm:t>
    </dgm:pt>
    <dgm:pt modelId="{51CA1A18-687B-4326-BBEA-AB881EC4A510}" type="pres">
      <dgm:prSet presAssocID="{7F6E4015-09A8-49A5-8AAC-4C531CC6B70B}" presName="vertTwo" presStyleCnt="0"/>
      <dgm:spPr/>
      <dgm:t>
        <a:bodyPr/>
        <a:lstStyle/>
        <a:p>
          <a:endParaRPr lang="zh-CN" altLang="en-US"/>
        </a:p>
      </dgm:t>
    </dgm:pt>
    <dgm:pt modelId="{D373E7CC-8A67-4C65-B9E2-55F50E8462FD}" type="pres">
      <dgm:prSet presAssocID="{7F6E4015-09A8-49A5-8AAC-4C531CC6B70B}" presName="txTwo" presStyleLbl="node2" presStyleIdx="4" presStyleCnt="8" custLinFactY="-6566" custLinFactNeighborX="-3092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D58AF6-0582-4E91-8FA7-4DBD6647ADB4}" type="pres">
      <dgm:prSet presAssocID="{7F6E4015-09A8-49A5-8AAC-4C531CC6B70B}" presName="horzTwo" presStyleCnt="0"/>
      <dgm:spPr/>
      <dgm:t>
        <a:bodyPr/>
        <a:lstStyle/>
        <a:p>
          <a:endParaRPr lang="zh-CN" altLang="en-US"/>
        </a:p>
      </dgm:t>
    </dgm:pt>
    <dgm:pt modelId="{65695898-F52B-44F8-97EA-10A212CD0F61}" type="pres">
      <dgm:prSet presAssocID="{86554A1E-2F0E-4D71-ACE1-419125311117}" presName="sibSpaceTwo" presStyleCnt="0"/>
      <dgm:spPr/>
      <dgm:t>
        <a:bodyPr/>
        <a:lstStyle/>
        <a:p>
          <a:endParaRPr lang="zh-CN" altLang="en-US"/>
        </a:p>
      </dgm:t>
    </dgm:pt>
    <dgm:pt modelId="{3EA1CB4E-9C14-4E6A-B28B-41EBFBE6026D}" type="pres">
      <dgm:prSet presAssocID="{EB5041A0-F51A-40EA-9BF1-269C93ABA334}" presName="vertTwo" presStyleCnt="0"/>
      <dgm:spPr/>
      <dgm:t>
        <a:bodyPr/>
        <a:lstStyle/>
        <a:p>
          <a:endParaRPr lang="zh-CN" altLang="en-US"/>
        </a:p>
      </dgm:t>
    </dgm:pt>
    <dgm:pt modelId="{53011CEB-6483-4F09-BCAD-3582F025B003}" type="pres">
      <dgm:prSet presAssocID="{EB5041A0-F51A-40EA-9BF1-269C93ABA334}" presName="txTwo" presStyleLbl="node2" presStyleIdx="5" presStyleCnt="8" custLinFactY="-6565" custLinFactNeighborX="-3806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A645F2-62B8-4610-BF54-8D6263DED6D6}" type="pres">
      <dgm:prSet presAssocID="{EB5041A0-F51A-40EA-9BF1-269C93ABA334}" presName="horzTwo" presStyleCnt="0"/>
      <dgm:spPr/>
      <dgm:t>
        <a:bodyPr/>
        <a:lstStyle/>
        <a:p>
          <a:endParaRPr lang="zh-CN" altLang="en-US"/>
        </a:p>
      </dgm:t>
    </dgm:pt>
    <dgm:pt modelId="{D0F7EC6D-A463-4761-A540-8028F53A856E}" type="pres">
      <dgm:prSet presAssocID="{B7BB3AC5-E1EE-41FF-A8FF-F8115532F90E}" presName="sibSpaceTwo" presStyleCnt="0"/>
      <dgm:spPr/>
      <dgm:t>
        <a:bodyPr/>
        <a:lstStyle/>
        <a:p>
          <a:endParaRPr lang="zh-CN" altLang="en-US"/>
        </a:p>
      </dgm:t>
    </dgm:pt>
    <dgm:pt modelId="{DAAB74EE-009C-426D-AA93-8DDBFF956230}" type="pres">
      <dgm:prSet presAssocID="{60FC7EF1-89E7-4D88-BADA-0CB75B85BB4F}" presName="vertTwo" presStyleCnt="0"/>
      <dgm:spPr/>
      <dgm:t>
        <a:bodyPr/>
        <a:lstStyle/>
        <a:p>
          <a:endParaRPr lang="zh-CN" altLang="en-US"/>
        </a:p>
      </dgm:t>
    </dgm:pt>
    <dgm:pt modelId="{95F3940A-33B3-44B8-85B2-AFD896AEC151}" type="pres">
      <dgm:prSet presAssocID="{60FC7EF1-89E7-4D88-BADA-0CB75B85BB4F}" presName="txTwo" presStyleLbl="node2" presStyleIdx="6" presStyleCnt="8" custLinFactY="-6565" custLinFactNeighborX="-3806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86784C-5010-429A-BB4E-C2A0F9962062}" type="pres">
      <dgm:prSet presAssocID="{60FC7EF1-89E7-4D88-BADA-0CB75B85BB4F}" presName="horzTwo" presStyleCnt="0"/>
      <dgm:spPr/>
      <dgm:t>
        <a:bodyPr/>
        <a:lstStyle/>
        <a:p>
          <a:endParaRPr lang="zh-CN" altLang="en-US"/>
        </a:p>
      </dgm:t>
    </dgm:pt>
    <dgm:pt modelId="{071181A5-8DFD-4F18-BBF7-7301D34C7DA5}" type="pres">
      <dgm:prSet presAssocID="{50AF17D2-0C2F-4DDF-9602-B3DF504C8A71}" presName="sibSpaceTwo" presStyleCnt="0"/>
      <dgm:spPr/>
      <dgm:t>
        <a:bodyPr/>
        <a:lstStyle/>
        <a:p>
          <a:endParaRPr lang="zh-CN" altLang="en-US"/>
        </a:p>
      </dgm:t>
    </dgm:pt>
    <dgm:pt modelId="{57976A77-69DA-4769-8F05-DE4A741803E6}" type="pres">
      <dgm:prSet presAssocID="{C9C3345A-D222-4CC8-AD49-EA1CEE378BCA}" presName="vertTwo" presStyleCnt="0"/>
      <dgm:spPr/>
      <dgm:t>
        <a:bodyPr/>
        <a:lstStyle/>
        <a:p>
          <a:endParaRPr lang="zh-CN" altLang="en-US"/>
        </a:p>
      </dgm:t>
    </dgm:pt>
    <dgm:pt modelId="{98F7FE43-2BD4-41DB-8716-9529E7F3FEED}" type="pres">
      <dgm:prSet presAssocID="{C9C3345A-D222-4CC8-AD49-EA1CEE378BCA}" presName="txTwo" presStyleLbl="node2" presStyleIdx="7" presStyleCnt="8" custLinFactY="-6565" custLinFactNeighborX="-3806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6E86C9-D3FB-4DD1-A239-E75760F83FCA}" type="pres">
      <dgm:prSet presAssocID="{C9C3345A-D222-4CC8-AD49-EA1CEE378BCA}" presName="horzTwo" presStyleCnt="0"/>
      <dgm:spPr/>
      <dgm:t>
        <a:bodyPr/>
        <a:lstStyle/>
        <a:p>
          <a:endParaRPr lang="zh-CN" altLang="en-US"/>
        </a:p>
      </dgm:t>
    </dgm:pt>
  </dgm:ptLst>
  <dgm:cxnLst>
    <dgm:cxn modelId="{1C2FE990-D33A-40E2-973C-999782E19A86}" type="presOf" srcId="{6D60634B-D1ED-46BA-8D4A-E8AE96F9CA8C}" destId="{4760FEB3-D49F-4923-984C-4634934CDC9B}" srcOrd="0" destOrd="0" presId="urn:microsoft.com/office/officeart/2005/8/layout/hierarchy4"/>
    <dgm:cxn modelId="{92D41240-7D34-44F2-8491-C647371D1923}" srcId="{2292FA6F-A583-4DB8-87C3-97FAF9DED3D3}" destId="{24C9128F-588E-4658-BEBD-7AF05BC4209C}" srcOrd="0" destOrd="0" parTransId="{0A56B953-BC24-4CE7-AD3E-664E8E628F68}" sibTransId="{6D52F440-F451-456A-A8D8-9E33544CACE0}"/>
    <dgm:cxn modelId="{6275A5DF-4A3B-4506-9B07-B713B3A85D61}" type="presOf" srcId="{7F6E4015-09A8-49A5-8AAC-4C531CC6B70B}" destId="{D373E7CC-8A67-4C65-B9E2-55F50E8462FD}" srcOrd="0" destOrd="0" presId="urn:microsoft.com/office/officeart/2005/8/layout/hierarchy4"/>
    <dgm:cxn modelId="{A2C6D870-2E50-4903-B9E4-53717DBF4B00}" type="presOf" srcId="{2292FA6F-A583-4DB8-87C3-97FAF9DED3D3}" destId="{0498CB56-4757-4787-B460-967FB79EEE9C}" srcOrd="0" destOrd="0" presId="urn:microsoft.com/office/officeart/2005/8/layout/hierarchy4"/>
    <dgm:cxn modelId="{6C2508FA-C725-4562-8DBF-3E688E17972F}" srcId="{3E4704BF-A20A-4A84-88AE-943698FE30F3}" destId="{2292FA6F-A583-4DB8-87C3-97FAF9DED3D3}" srcOrd="0" destOrd="0" parTransId="{781FDB2B-5395-45CF-8BEC-A0DD211692A2}" sibTransId="{71846401-E32E-4D72-A1C1-E24373C4BABB}"/>
    <dgm:cxn modelId="{3C2D958F-EF44-495D-995F-6DCC3E1E4383}" type="presOf" srcId="{5B096F1C-70A5-47EC-AA53-72E343746C3C}" destId="{C38129B0-6BE7-453C-88F1-F1E86D0AE4CF}" srcOrd="0" destOrd="0" presId="urn:microsoft.com/office/officeart/2005/8/layout/hierarchy4"/>
    <dgm:cxn modelId="{545EA26B-E8E6-4722-A706-5E0F908D83AD}" type="presOf" srcId="{C9C3345A-D222-4CC8-AD49-EA1CEE378BCA}" destId="{98F7FE43-2BD4-41DB-8716-9529E7F3FEED}" srcOrd="0" destOrd="0" presId="urn:microsoft.com/office/officeart/2005/8/layout/hierarchy4"/>
    <dgm:cxn modelId="{67B4AD7B-A1B8-4EF7-9AED-421C3CA0BF99}" srcId="{2292FA6F-A583-4DB8-87C3-97FAF9DED3D3}" destId="{D8206C9D-7DB4-4134-8559-3D29F31CBCB5}" srcOrd="2" destOrd="0" parTransId="{8DBD0A8D-E080-4ACA-8B89-2CF5BCB995EC}" sibTransId="{14B007F5-B9D1-40AC-8DCE-C3820826E820}"/>
    <dgm:cxn modelId="{3185AEA1-DEB7-494C-8A9E-D206DBF9FA26}" type="presOf" srcId="{3E4704BF-A20A-4A84-88AE-943698FE30F3}" destId="{F6C2F81B-6066-457D-9867-54BFE2F70555}" srcOrd="0" destOrd="0" presId="urn:microsoft.com/office/officeart/2005/8/layout/hierarchy4"/>
    <dgm:cxn modelId="{7D16F5CE-4EA2-4F33-B31B-704DD5745274}" type="presOf" srcId="{24C9128F-588E-4658-BEBD-7AF05BC4209C}" destId="{450F87B9-07AD-4EFD-8A8E-30A9CB9539D6}" srcOrd="0" destOrd="0" presId="urn:microsoft.com/office/officeart/2005/8/layout/hierarchy4"/>
    <dgm:cxn modelId="{7D13D954-618E-4627-8ED4-7B1BCABCE254}" srcId="{2292FA6F-A583-4DB8-87C3-97FAF9DED3D3}" destId="{EB5041A0-F51A-40EA-9BF1-269C93ABA334}" srcOrd="5" destOrd="0" parTransId="{82FEF896-6D9C-4992-B747-E7929F527988}" sibTransId="{B7BB3AC5-E1EE-41FF-A8FF-F8115532F90E}"/>
    <dgm:cxn modelId="{D837E813-2428-43E9-AA79-42969550715A}" type="presOf" srcId="{60FC7EF1-89E7-4D88-BADA-0CB75B85BB4F}" destId="{95F3940A-33B3-44B8-85B2-AFD896AEC151}" srcOrd="0" destOrd="0" presId="urn:microsoft.com/office/officeart/2005/8/layout/hierarchy4"/>
    <dgm:cxn modelId="{00270D49-3056-493E-A813-AA2F85375894}" srcId="{2292FA6F-A583-4DB8-87C3-97FAF9DED3D3}" destId="{5B096F1C-70A5-47EC-AA53-72E343746C3C}" srcOrd="3" destOrd="0" parTransId="{AFC692F5-96AF-44E7-A09C-329F8CC833FD}" sibTransId="{98E0B474-E980-449B-9C3B-998709148B28}"/>
    <dgm:cxn modelId="{D5CC9CB2-8D78-49FE-B943-EFBDEE0FFA4A}" srcId="{2292FA6F-A583-4DB8-87C3-97FAF9DED3D3}" destId="{7F6E4015-09A8-49A5-8AAC-4C531CC6B70B}" srcOrd="4" destOrd="0" parTransId="{3EDE545E-5C1F-4B67-8CEF-1727C8A266E3}" sibTransId="{86554A1E-2F0E-4D71-ACE1-419125311117}"/>
    <dgm:cxn modelId="{F65C8A9F-27DE-4685-B6ED-07D95FAFE0BA}" srcId="{2292FA6F-A583-4DB8-87C3-97FAF9DED3D3}" destId="{6D60634B-D1ED-46BA-8D4A-E8AE96F9CA8C}" srcOrd="1" destOrd="0" parTransId="{168A9E60-83F9-49BB-BA36-A3E366429180}" sibTransId="{2A83ED93-463F-4052-AC3D-2664B131726F}"/>
    <dgm:cxn modelId="{2512E737-F867-461E-8505-DF65381F4DC6}" srcId="{2292FA6F-A583-4DB8-87C3-97FAF9DED3D3}" destId="{60FC7EF1-89E7-4D88-BADA-0CB75B85BB4F}" srcOrd="6" destOrd="0" parTransId="{660CD51D-B0DA-470D-B80A-C6500351CF5F}" sibTransId="{50AF17D2-0C2F-4DDF-9602-B3DF504C8A71}"/>
    <dgm:cxn modelId="{6AD8027D-23FE-41D2-A22A-5B92B04D23AC}" type="presOf" srcId="{EB5041A0-F51A-40EA-9BF1-269C93ABA334}" destId="{53011CEB-6483-4F09-BCAD-3582F025B003}" srcOrd="0" destOrd="0" presId="urn:microsoft.com/office/officeart/2005/8/layout/hierarchy4"/>
    <dgm:cxn modelId="{2F505EDC-629C-47E7-A9C2-F831B50CC729}" srcId="{2292FA6F-A583-4DB8-87C3-97FAF9DED3D3}" destId="{C9C3345A-D222-4CC8-AD49-EA1CEE378BCA}" srcOrd="7" destOrd="0" parTransId="{29769B7B-D372-4597-9054-DA156602EB92}" sibTransId="{8841C948-7907-450A-9BA3-1943E284D655}"/>
    <dgm:cxn modelId="{83AEB8DC-D171-4AC5-9BCE-FC76CF97487A}" type="presOf" srcId="{D8206C9D-7DB4-4134-8559-3D29F31CBCB5}" destId="{6B4E4E01-CE18-481E-900C-8694C2AAFF6B}" srcOrd="0" destOrd="0" presId="urn:microsoft.com/office/officeart/2005/8/layout/hierarchy4"/>
    <dgm:cxn modelId="{EFB569AA-8964-4509-A0AA-1CBCB38F526D}" type="presParOf" srcId="{F6C2F81B-6066-457D-9867-54BFE2F70555}" destId="{BBF9EC23-1E02-4C78-91F5-4F9C0EBE5B89}" srcOrd="0" destOrd="0" presId="urn:microsoft.com/office/officeart/2005/8/layout/hierarchy4"/>
    <dgm:cxn modelId="{0C3B0647-53B6-49BD-8A20-138E0E90472E}" type="presParOf" srcId="{BBF9EC23-1E02-4C78-91F5-4F9C0EBE5B89}" destId="{0498CB56-4757-4787-B460-967FB79EEE9C}" srcOrd="0" destOrd="0" presId="urn:microsoft.com/office/officeart/2005/8/layout/hierarchy4"/>
    <dgm:cxn modelId="{A9E6D779-6A37-48FF-81BC-7323E2F375F1}" type="presParOf" srcId="{BBF9EC23-1E02-4C78-91F5-4F9C0EBE5B89}" destId="{028EA008-D377-45C0-8B1D-C4E2087B35FE}" srcOrd="1" destOrd="0" presId="urn:microsoft.com/office/officeart/2005/8/layout/hierarchy4"/>
    <dgm:cxn modelId="{5010DAF0-53AF-4504-A178-1872338A3B40}" type="presParOf" srcId="{BBF9EC23-1E02-4C78-91F5-4F9C0EBE5B89}" destId="{951190D7-6B88-45BC-9AFA-504A179EDE7D}" srcOrd="2" destOrd="0" presId="urn:microsoft.com/office/officeart/2005/8/layout/hierarchy4"/>
    <dgm:cxn modelId="{6C861248-1850-4A83-947A-C38B2F4C4B7E}" type="presParOf" srcId="{951190D7-6B88-45BC-9AFA-504A179EDE7D}" destId="{AE97A2E5-3E60-4E55-91A4-D8EF51432665}" srcOrd="0" destOrd="0" presId="urn:microsoft.com/office/officeart/2005/8/layout/hierarchy4"/>
    <dgm:cxn modelId="{C9AC3EB4-2FFB-4B38-AC33-121BAC0B606B}" type="presParOf" srcId="{AE97A2E5-3E60-4E55-91A4-D8EF51432665}" destId="{450F87B9-07AD-4EFD-8A8E-30A9CB9539D6}" srcOrd="0" destOrd="0" presId="urn:microsoft.com/office/officeart/2005/8/layout/hierarchy4"/>
    <dgm:cxn modelId="{24A097AC-40BF-47A3-9F83-BD35C9C004E4}" type="presParOf" srcId="{AE97A2E5-3E60-4E55-91A4-D8EF51432665}" destId="{194F7B3D-763C-4232-B6B4-31F9F19D1F50}" srcOrd="1" destOrd="0" presId="urn:microsoft.com/office/officeart/2005/8/layout/hierarchy4"/>
    <dgm:cxn modelId="{F42AD91D-06B2-425F-B5F1-EF3A0CB93FFD}" type="presParOf" srcId="{951190D7-6B88-45BC-9AFA-504A179EDE7D}" destId="{DBDB7B0A-08A1-4398-8822-3960FA80B509}" srcOrd="1" destOrd="0" presId="urn:microsoft.com/office/officeart/2005/8/layout/hierarchy4"/>
    <dgm:cxn modelId="{0024295A-A388-4BDA-B9D7-3C3298E1C921}" type="presParOf" srcId="{951190D7-6B88-45BC-9AFA-504A179EDE7D}" destId="{52C172DB-1F28-4E9B-AA5D-2D79EAE82CB6}" srcOrd="2" destOrd="0" presId="urn:microsoft.com/office/officeart/2005/8/layout/hierarchy4"/>
    <dgm:cxn modelId="{15D6DAC6-D4F5-47B4-A843-85C4879C665A}" type="presParOf" srcId="{52C172DB-1F28-4E9B-AA5D-2D79EAE82CB6}" destId="{4760FEB3-D49F-4923-984C-4634934CDC9B}" srcOrd="0" destOrd="0" presId="urn:microsoft.com/office/officeart/2005/8/layout/hierarchy4"/>
    <dgm:cxn modelId="{5D841022-29B0-467C-8069-832AC3A3D712}" type="presParOf" srcId="{52C172DB-1F28-4E9B-AA5D-2D79EAE82CB6}" destId="{70581B58-A1B9-4DB4-89DB-1949A79CB295}" srcOrd="1" destOrd="0" presId="urn:microsoft.com/office/officeart/2005/8/layout/hierarchy4"/>
    <dgm:cxn modelId="{9FF309AD-8AB6-417D-B9EB-A3DB4D8D0603}" type="presParOf" srcId="{951190D7-6B88-45BC-9AFA-504A179EDE7D}" destId="{B31EC8BF-1EA0-4388-97D6-A92CB1D24547}" srcOrd="3" destOrd="0" presId="urn:microsoft.com/office/officeart/2005/8/layout/hierarchy4"/>
    <dgm:cxn modelId="{74472EEE-5560-4CF7-8DFF-D4722A51FE9D}" type="presParOf" srcId="{951190D7-6B88-45BC-9AFA-504A179EDE7D}" destId="{9258F86C-5020-43FF-9199-C0D7063E4707}" srcOrd="4" destOrd="0" presId="urn:microsoft.com/office/officeart/2005/8/layout/hierarchy4"/>
    <dgm:cxn modelId="{E748E0A6-DF8D-4735-9222-288A075942BB}" type="presParOf" srcId="{9258F86C-5020-43FF-9199-C0D7063E4707}" destId="{6B4E4E01-CE18-481E-900C-8694C2AAFF6B}" srcOrd="0" destOrd="0" presId="urn:microsoft.com/office/officeart/2005/8/layout/hierarchy4"/>
    <dgm:cxn modelId="{B0B7CEF1-E812-4064-B7BD-FD37DA2916E4}" type="presParOf" srcId="{9258F86C-5020-43FF-9199-C0D7063E4707}" destId="{CA007201-5281-4BBD-9A39-6B5EF603F732}" srcOrd="1" destOrd="0" presId="urn:microsoft.com/office/officeart/2005/8/layout/hierarchy4"/>
    <dgm:cxn modelId="{C66A2B57-6FB2-4A19-BAC5-642EACA93775}" type="presParOf" srcId="{951190D7-6B88-45BC-9AFA-504A179EDE7D}" destId="{EAB93551-7597-4B84-AD9D-8979D640B837}" srcOrd="5" destOrd="0" presId="urn:microsoft.com/office/officeart/2005/8/layout/hierarchy4"/>
    <dgm:cxn modelId="{D385E465-71F2-4D8D-AED6-4C38909F15F5}" type="presParOf" srcId="{951190D7-6B88-45BC-9AFA-504A179EDE7D}" destId="{B32CFB4A-FE6E-47ED-A865-EEC778B16B07}" srcOrd="6" destOrd="0" presId="urn:microsoft.com/office/officeart/2005/8/layout/hierarchy4"/>
    <dgm:cxn modelId="{FF190839-D172-4A58-BBE8-C87A52C04311}" type="presParOf" srcId="{B32CFB4A-FE6E-47ED-A865-EEC778B16B07}" destId="{C38129B0-6BE7-453C-88F1-F1E86D0AE4CF}" srcOrd="0" destOrd="0" presId="urn:microsoft.com/office/officeart/2005/8/layout/hierarchy4"/>
    <dgm:cxn modelId="{2A938358-36A5-455A-8A49-6C5C0905D485}" type="presParOf" srcId="{B32CFB4A-FE6E-47ED-A865-EEC778B16B07}" destId="{4E27A1A2-C660-41E8-ADF5-DF55CF1E72FA}" srcOrd="1" destOrd="0" presId="urn:microsoft.com/office/officeart/2005/8/layout/hierarchy4"/>
    <dgm:cxn modelId="{956CA7F1-3825-436B-BD0B-CBE4397F64E2}" type="presParOf" srcId="{951190D7-6B88-45BC-9AFA-504A179EDE7D}" destId="{BEB6649F-8E6B-4B46-BA34-9784399D6FB2}" srcOrd="7" destOrd="0" presId="urn:microsoft.com/office/officeart/2005/8/layout/hierarchy4"/>
    <dgm:cxn modelId="{294002FA-FD8B-44D5-BEA4-B49D2BF822B9}" type="presParOf" srcId="{951190D7-6B88-45BC-9AFA-504A179EDE7D}" destId="{51CA1A18-687B-4326-BBEA-AB881EC4A510}" srcOrd="8" destOrd="0" presId="urn:microsoft.com/office/officeart/2005/8/layout/hierarchy4"/>
    <dgm:cxn modelId="{18E87AFF-1B53-43CE-AB59-2F8E0394507C}" type="presParOf" srcId="{51CA1A18-687B-4326-BBEA-AB881EC4A510}" destId="{D373E7CC-8A67-4C65-B9E2-55F50E8462FD}" srcOrd="0" destOrd="0" presId="urn:microsoft.com/office/officeart/2005/8/layout/hierarchy4"/>
    <dgm:cxn modelId="{4C6D7AB7-77C3-4F32-877A-733FF0A404A1}" type="presParOf" srcId="{51CA1A18-687B-4326-BBEA-AB881EC4A510}" destId="{31D58AF6-0582-4E91-8FA7-4DBD6647ADB4}" srcOrd="1" destOrd="0" presId="urn:microsoft.com/office/officeart/2005/8/layout/hierarchy4"/>
    <dgm:cxn modelId="{B8938AF4-735E-40DD-8F99-E198F963964C}" type="presParOf" srcId="{951190D7-6B88-45BC-9AFA-504A179EDE7D}" destId="{65695898-F52B-44F8-97EA-10A212CD0F61}" srcOrd="9" destOrd="0" presId="urn:microsoft.com/office/officeart/2005/8/layout/hierarchy4"/>
    <dgm:cxn modelId="{D933341F-9CFF-492D-9C39-DE0F9A488853}" type="presParOf" srcId="{951190D7-6B88-45BC-9AFA-504A179EDE7D}" destId="{3EA1CB4E-9C14-4E6A-B28B-41EBFBE6026D}" srcOrd="10" destOrd="0" presId="urn:microsoft.com/office/officeart/2005/8/layout/hierarchy4"/>
    <dgm:cxn modelId="{482029AC-B91C-41F1-A7F7-96719DD98A2F}" type="presParOf" srcId="{3EA1CB4E-9C14-4E6A-B28B-41EBFBE6026D}" destId="{53011CEB-6483-4F09-BCAD-3582F025B003}" srcOrd="0" destOrd="0" presId="urn:microsoft.com/office/officeart/2005/8/layout/hierarchy4"/>
    <dgm:cxn modelId="{99302872-08FD-4EA9-8FBD-426EC8AD95CE}" type="presParOf" srcId="{3EA1CB4E-9C14-4E6A-B28B-41EBFBE6026D}" destId="{6AA645F2-62B8-4610-BF54-8D6263DED6D6}" srcOrd="1" destOrd="0" presId="urn:microsoft.com/office/officeart/2005/8/layout/hierarchy4"/>
    <dgm:cxn modelId="{2150B1DA-6228-4A76-9241-6801837C86FB}" type="presParOf" srcId="{951190D7-6B88-45BC-9AFA-504A179EDE7D}" destId="{D0F7EC6D-A463-4761-A540-8028F53A856E}" srcOrd="11" destOrd="0" presId="urn:microsoft.com/office/officeart/2005/8/layout/hierarchy4"/>
    <dgm:cxn modelId="{EE19D08B-F93B-498D-8568-0EBA44DA8E71}" type="presParOf" srcId="{951190D7-6B88-45BC-9AFA-504A179EDE7D}" destId="{DAAB74EE-009C-426D-AA93-8DDBFF956230}" srcOrd="12" destOrd="0" presId="urn:microsoft.com/office/officeart/2005/8/layout/hierarchy4"/>
    <dgm:cxn modelId="{9D80A8E7-6036-436D-B8B8-4FF77AB57B41}" type="presParOf" srcId="{DAAB74EE-009C-426D-AA93-8DDBFF956230}" destId="{95F3940A-33B3-44B8-85B2-AFD896AEC151}" srcOrd="0" destOrd="0" presId="urn:microsoft.com/office/officeart/2005/8/layout/hierarchy4"/>
    <dgm:cxn modelId="{FCE9B26F-5F64-459B-8E09-D051C1374FCF}" type="presParOf" srcId="{DAAB74EE-009C-426D-AA93-8DDBFF956230}" destId="{ED86784C-5010-429A-BB4E-C2A0F9962062}" srcOrd="1" destOrd="0" presId="urn:microsoft.com/office/officeart/2005/8/layout/hierarchy4"/>
    <dgm:cxn modelId="{5C58099C-3C57-4553-8554-894F56181DB5}" type="presParOf" srcId="{951190D7-6B88-45BC-9AFA-504A179EDE7D}" destId="{071181A5-8DFD-4F18-BBF7-7301D34C7DA5}" srcOrd="13" destOrd="0" presId="urn:microsoft.com/office/officeart/2005/8/layout/hierarchy4"/>
    <dgm:cxn modelId="{5C5008FE-B30D-41EA-8A1A-C850B1AC39B7}" type="presParOf" srcId="{951190D7-6B88-45BC-9AFA-504A179EDE7D}" destId="{57976A77-69DA-4769-8F05-DE4A741803E6}" srcOrd="14" destOrd="0" presId="urn:microsoft.com/office/officeart/2005/8/layout/hierarchy4"/>
    <dgm:cxn modelId="{E30F2436-3F4B-456E-87D9-6C61FE8F432A}" type="presParOf" srcId="{57976A77-69DA-4769-8F05-DE4A741803E6}" destId="{98F7FE43-2BD4-41DB-8716-9529E7F3FEED}" srcOrd="0" destOrd="0" presId="urn:microsoft.com/office/officeart/2005/8/layout/hierarchy4"/>
    <dgm:cxn modelId="{E182415A-C9F6-4B95-AE47-406F22D6EBCD}" type="presParOf" srcId="{57976A77-69DA-4769-8F05-DE4A741803E6}" destId="{B96E86C9-D3FB-4DD1-A239-E75760F83FCA}" srcOrd="1" destOrd="0" presId="urn:microsoft.com/office/officeart/2005/8/layout/hierarchy4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34138B-36D4-4D40-8DC2-0BB2E2CD34D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71FA2182-FB52-42A6-8533-3CBEA74471FF}" type="pres">
      <dgm:prSet presAssocID="{2E34138B-36D4-4D40-8DC2-0BB2E2CD34D2}" presName="Name0" presStyleCnt="0">
        <dgm:presLayoutVars>
          <dgm:dir/>
          <dgm:resizeHandles val="exact"/>
        </dgm:presLayoutVars>
      </dgm:prSet>
      <dgm:spPr/>
    </dgm:pt>
  </dgm:ptLst>
  <dgm:cxnLst>
    <dgm:cxn modelId="{3E1DE3CB-D0CD-4E46-9EF4-4957DCCC1555}" type="presOf" srcId="{2E34138B-36D4-4D40-8DC2-0BB2E2CD34D2}" destId="{71FA2182-FB52-42A6-8533-3CBEA74471F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34138B-36D4-4D40-8DC2-0BB2E2CD34D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71FA2182-FB52-42A6-8533-3CBEA74471FF}" type="pres">
      <dgm:prSet presAssocID="{2E34138B-36D4-4D40-8DC2-0BB2E2CD34D2}" presName="Name0" presStyleCnt="0">
        <dgm:presLayoutVars>
          <dgm:dir/>
          <dgm:resizeHandles val="exact"/>
        </dgm:presLayoutVars>
      </dgm:prSet>
      <dgm:spPr/>
    </dgm:pt>
  </dgm:ptLst>
  <dgm:cxnLst>
    <dgm:cxn modelId="{E4002DCA-7863-4991-8DBA-7C53E7A81FAB}" type="presOf" srcId="{2E34138B-36D4-4D40-8DC2-0BB2E2CD34D2}" destId="{71FA2182-FB52-42A6-8533-3CBEA74471F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34138B-36D4-4D40-8DC2-0BB2E2CD34D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71FA2182-FB52-42A6-8533-3CBEA74471FF}" type="pres">
      <dgm:prSet presAssocID="{2E34138B-36D4-4D40-8DC2-0BB2E2CD34D2}" presName="Name0" presStyleCnt="0">
        <dgm:presLayoutVars>
          <dgm:dir/>
          <dgm:resizeHandles val="exact"/>
        </dgm:presLayoutVars>
      </dgm:prSet>
      <dgm:spPr/>
    </dgm:pt>
  </dgm:ptLst>
  <dgm:cxnLst>
    <dgm:cxn modelId="{E3F72D12-BF6B-4D1A-844A-692C0BC30B58}" type="presOf" srcId="{2E34138B-36D4-4D40-8DC2-0BB2E2CD34D2}" destId="{71FA2182-FB52-42A6-8533-3CBEA74471F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34138B-36D4-4D40-8DC2-0BB2E2CD34D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71FA2182-FB52-42A6-8533-3CBEA74471FF}" type="pres">
      <dgm:prSet presAssocID="{2E34138B-36D4-4D40-8DC2-0BB2E2CD34D2}" presName="Name0" presStyleCnt="0">
        <dgm:presLayoutVars>
          <dgm:dir/>
          <dgm:resizeHandles val="exact"/>
        </dgm:presLayoutVars>
      </dgm:prSet>
      <dgm:spPr/>
    </dgm:pt>
  </dgm:ptLst>
  <dgm:cxnLst>
    <dgm:cxn modelId="{398EFAF2-203C-43E7-A1B8-A55FD981CCB6}" type="presOf" srcId="{2E34138B-36D4-4D40-8DC2-0BB2E2CD34D2}" destId="{71FA2182-FB52-42A6-8533-3CBEA74471F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34138B-36D4-4D40-8DC2-0BB2E2CD34D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71FA2182-FB52-42A6-8533-3CBEA74471FF}" type="pres">
      <dgm:prSet presAssocID="{2E34138B-36D4-4D40-8DC2-0BB2E2CD34D2}" presName="Name0" presStyleCnt="0">
        <dgm:presLayoutVars>
          <dgm:dir/>
          <dgm:resizeHandles val="exact"/>
        </dgm:presLayoutVars>
      </dgm:prSet>
      <dgm:spPr/>
    </dgm:pt>
  </dgm:ptLst>
  <dgm:cxnLst>
    <dgm:cxn modelId="{C16DC969-C825-4D01-B48D-31529D8111EC}" type="presOf" srcId="{2E34138B-36D4-4D40-8DC2-0BB2E2CD34D2}" destId="{71FA2182-FB52-42A6-8533-3CBEA74471F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8CB56-4757-4787-B460-967FB79EEE9C}">
      <dsp:nvSpPr>
        <dsp:cNvPr id="0" name=""/>
        <dsp:cNvSpPr/>
      </dsp:nvSpPr>
      <dsp:spPr>
        <a:xfrm>
          <a:off x="10728" y="2415649"/>
          <a:ext cx="11498865" cy="220672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b="1" i="0" kern="1200" dirty="0" smtClean="0"/>
            <a:t>TMS</a:t>
          </a:r>
          <a:r>
            <a:rPr lang="zh-CN" altLang="en-US" sz="6500" b="1" i="0" kern="1200" dirty="0" smtClean="0"/>
            <a:t>终端管理系统</a:t>
          </a:r>
          <a:endParaRPr lang="zh-CN" altLang="en-US" sz="6500" b="1" i="0" kern="1200" dirty="0"/>
        </a:p>
      </dsp:txBody>
      <dsp:txXfrm>
        <a:off x="75361" y="2480282"/>
        <a:ext cx="11369599" cy="2077457"/>
      </dsp:txXfrm>
    </dsp:sp>
    <dsp:sp modelId="{450F87B9-07AD-4EFD-8A8E-30A9CB9539D6}">
      <dsp:nvSpPr>
        <dsp:cNvPr id="0" name=""/>
        <dsp:cNvSpPr/>
      </dsp:nvSpPr>
      <dsp:spPr>
        <a:xfrm>
          <a:off x="77988" y="122422"/>
          <a:ext cx="1338945" cy="220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/>
            <a:t>参数管理</a:t>
          </a:r>
          <a:endParaRPr lang="zh-CN" altLang="en-US" sz="2700" b="1" kern="1200" dirty="0"/>
        </a:p>
      </dsp:txBody>
      <dsp:txXfrm>
        <a:off x="117204" y="161638"/>
        <a:ext cx="1260513" cy="2128291"/>
      </dsp:txXfrm>
    </dsp:sp>
    <dsp:sp modelId="{4760FEB3-D49F-4923-984C-4634934CDC9B}">
      <dsp:nvSpPr>
        <dsp:cNvPr id="0" name=""/>
        <dsp:cNvSpPr/>
      </dsp:nvSpPr>
      <dsp:spPr>
        <a:xfrm>
          <a:off x="1457102" y="129351"/>
          <a:ext cx="1338945" cy="220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/>
            <a:t>应用管理</a:t>
          </a:r>
          <a:endParaRPr lang="zh-CN" altLang="en-US" sz="2700" b="1" kern="1200" dirty="0"/>
        </a:p>
      </dsp:txBody>
      <dsp:txXfrm>
        <a:off x="1496318" y="168567"/>
        <a:ext cx="1260513" cy="2128291"/>
      </dsp:txXfrm>
    </dsp:sp>
    <dsp:sp modelId="{6B4E4E01-CE18-481E-900C-8694C2AAFF6B}">
      <dsp:nvSpPr>
        <dsp:cNvPr id="0" name=""/>
        <dsp:cNvSpPr/>
      </dsp:nvSpPr>
      <dsp:spPr>
        <a:xfrm>
          <a:off x="2897687" y="142547"/>
          <a:ext cx="1338945" cy="220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/>
            <a:t>应用文件及模型管理</a:t>
          </a:r>
          <a:endParaRPr lang="zh-CN" altLang="en-US" sz="2700" b="1" kern="1200" dirty="0"/>
        </a:p>
      </dsp:txBody>
      <dsp:txXfrm>
        <a:off x="2936903" y="181763"/>
        <a:ext cx="1260513" cy="2128291"/>
      </dsp:txXfrm>
    </dsp:sp>
    <dsp:sp modelId="{C38129B0-6BE7-453C-88F1-F1E86D0AE4CF}">
      <dsp:nvSpPr>
        <dsp:cNvPr id="0" name=""/>
        <dsp:cNvSpPr/>
      </dsp:nvSpPr>
      <dsp:spPr>
        <a:xfrm>
          <a:off x="4338286" y="157045"/>
          <a:ext cx="1338945" cy="220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/>
            <a:t>新装机初始化</a:t>
          </a:r>
          <a:endParaRPr lang="zh-CN" altLang="en-US" sz="2700" b="1" kern="1200" dirty="0"/>
        </a:p>
      </dsp:txBody>
      <dsp:txXfrm>
        <a:off x="4377502" y="196261"/>
        <a:ext cx="1260513" cy="2128291"/>
      </dsp:txXfrm>
    </dsp:sp>
    <dsp:sp modelId="{D373E7CC-8A67-4C65-B9E2-55F50E8462FD}">
      <dsp:nvSpPr>
        <dsp:cNvPr id="0" name=""/>
        <dsp:cNvSpPr/>
      </dsp:nvSpPr>
      <dsp:spPr>
        <a:xfrm>
          <a:off x="5769632" y="157884"/>
          <a:ext cx="1338945" cy="220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/>
            <a:t>远程更新配置</a:t>
          </a:r>
          <a:endParaRPr lang="zh-CN" altLang="en-US" sz="2700" b="1" kern="1200" dirty="0"/>
        </a:p>
      </dsp:txBody>
      <dsp:txXfrm>
        <a:off x="5808848" y="197100"/>
        <a:ext cx="1260513" cy="2128291"/>
      </dsp:txXfrm>
    </dsp:sp>
    <dsp:sp modelId="{53011CEB-6483-4F09-BCAD-3582F025B003}">
      <dsp:nvSpPr>
        <dsp:cNvPr id="0" name=""/>
        <dsp:cNvSpPr/>
      </dsp:nvSpPr>
      <dsp:spPr>
        <a:xfrm>
          <a:off x="7211489" y="157906"/>
          <a:ext cx="1338945" cy="220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/>
            <a:t>终端日志管理</a:t>
          </a:r>
          <a:endParaRPr lang="zh-CN" altLang="en-US" sz="2700" b="1" kern="1200" dirty="0"/>
        </a:p>
      </dsp:txBody>
      <dsp:txXfrm>
        <a:off x="7250705" y="197122"/>
        <a:ext cx="1260513" cy="2128291"/>
      </dsp:txXfrm>
    </dsp:sp>
    <dsp:sp modelId="{95F3940A-33B3-44B8-85B2-AFD896AEC151}">
      <dsp:nvSpPr>
        <dsp:cNvPr id="0" name=""/>
        <dsp:cNvSpPr/>
      </dsp:nvSpPr>
      <dsp:spPr>
        <a:xfrm>
          <a:off x="8662906" y="157906"/>
          <a:ext cx="1338945" cy="220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/>
            <a:t>系统管理</a:t>
          </a:r>
          <a:endParaRPr lang="zh-CN" altLang="en-US" sz="2700" b="1" kern="1200" dirty="0"/>
        </a:p>
      </dsp:txBody>
      <dsp:txXfrm>
        <a:off x="8702122" y="197122"/>
        <a:ext cx="1260513" cy="2128291"/>
      </dsp:txXfrm>
    </dsp:sp>
    <dsp:sp modelId="{98F7FE43-2BD4-41DB-8716-9529E7F3FEED}">
      <dsp:nvSpPr>
        <dsp:cNvPr id="0" name=""/>
        <dsp:cNvSpPr/>
      </dsp:nvSpPr>
      <dsp:spPr>
        <a:xfrm>
          <a:off x="10114323" y="157906"/>
          <a:ext cx="1338945" cy="220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/>
            <a:t>厂商管理</a:t>
          </a:r>
          <a:endParaRPr lang="zh-CN" altLang="en-US" sz="2700" b="1" kern="1200" dirty="0"/>
        </a:p>
      </dsp:txBody>
      <dsp:txXfrm>
        <a:off x="10153539" y="197122"/>
        <a:ext cx="1260513" cy="2128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49DA-AC82-4A60-86F7-153A464E681B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DE37F-97CF-4992-A684-CB3CC90F1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6673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1954B-C841-4D50-8CE6-29CEF1217361}" type="datetimeFigureOut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42E7-4AFA-41E1-ACA1-EC94C65EE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021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42E7-4AFA-41E1-ACA1-EC94C65EE0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8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0BFC-C372-4648-AF2B-64148D955F4E}" type="datetime1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81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9BD4-60DF-430C-AB90-59D658B9FCB9}" type="datetime1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3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46D3-4F0D-4132-A084-FA6155443A22}" type="datetime1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22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532-FC6B-4523-A8C3-9B70F7356644}" type="datetime1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6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AE90-B845-434A-A2C0-6182865A7A3B}" type="datetime1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1567-D40F-48D3-B577-3578106EA1C8}" type="datetime1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8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843-CB8D-424A-A316-72F4BA9DACB5}" type="datetime1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93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F0E8-6BD2-4416-B9E6-0964EDEFB8D1}" type="datetime1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8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9AAD-C904-4CB8-AC89-9062F989F5D7}" type="datetime1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6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03FC-4345-4EE5-B029-4AA1A9BB7426}" type="datetime1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6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090-9F4A-4519-8A2B-8C7897F61039}" type="datetime1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7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6E8-0876-4BFD-9A1D-6BABA5254558}" type="datetime1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6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76731-ED00-491C-A249-1761E328AD09}" type="datetime1">
              <a:rPr lang="zh-CN" altLang="en-US" smtClean="0"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13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ino-pay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6498" y="1745059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终端管理系统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业务培训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b="1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350975" y="4211578"/>
            <a:ext cx="4178876" cy="1005105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航天信息股份有限公司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金融支付产业本部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94292" y="5857726"/>
            <a:ext cx="234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2015</a:t>
            </a:r>
            <a:r>
              <a:rPr lang="zh-CN" altLang="en-US" sz="2400" b="1" dirty="0" smtClean="0"/>
              <a:t>年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月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494292" y="5474396"/>
            <a:ext cx="221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马震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25237" y="2231571"/>
            <a:ext cx="10093036" cy="4124779"/>
          </a:xfrm>
        </p:spPr>
        <p:txBody>
          <a:bodyPr anchor="t">
            <a:normAutofit fontScale="62500" lnSpcReduction="2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zh-CN" altLang="en-US" sz="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参数管理</a:t>
            </a:r>
            <a:r>
              <a:rPr lang="zh-CN" altLang="zh-CN" sz="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参数及参数模板</a:t>
            </a:r>
            <a:endParaRPr lang="en-US" altLang="zh-CN" sz="3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zh-CN" sz="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设置应用及信息查询</a:t>
            </a:r>
            <a:endParaRPr lang="en-US" altLang="zh-CN" sz="3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应用文件及模型管理</a:t>
            </a:r>
            <a:r>
              <a:rPr lang="zh-CN" altLang="zh-CN" sz="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处理应用文件及应用模型</a:t>
            </a:r>
            <a:endParaRPr lang="zh-CN" altLang="zh-CN" sz="3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新装机初始化</a:t>
            </a:r>
            <a:r>
              <a:rPr lang="zh-CN" altLang="zh-CN" sz="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管理终端应用、逻辑终端绑定及换机授权</a:t>
            </a:r>
            <a:endParaRPr lang="zh-CN" altLang="zh-CN" sz="3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远程更新配置</a:t>
            </a:r>
            <a:r>
              <a:rPr lang="zh-CN" altLang="zh-CN" sz="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配置策略及任务</a:t>
            </a:r>
            <a:endParaRPr lang="zh-CN" altLang="zh-CN" sz="3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终端日志管理</a:t>
            </a:r>
            <a:r>
              <a:rPr lang="zh-CN" altLang="zh-CN" sz="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查询终端上送信息和通讯日志</a:t>
            </a:r>
            <a:endParaRPr lang="en-US" altLang="zh-CN" sz="3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zh-CN" sz="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配置系统内各模块参数</a:t>
            </a:r>
            <a:endParaRPr lang="zh-CN" altLang="zh-CN" sz="3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厂商管理</a:t>
            </a:r>
            <a:r>
              <a:rPr lang="zh-CN" altLang="zh-CN" sz="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配置厂商动态库及调用类路径修改</a:t>
            </a:r>
            <a:endParaRPr lang="en-US" altLang="zh-CN" sz="3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24802" y="1460311"/>
            <a:ext cx="9771797" cy="532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终端管理系统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65796" y="246580"/>
            <a:ext cx="329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总体介绍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模块功能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18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34974" y="174660"/>
            <a:ext cx="183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培训大纲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354510" y="1993952"/>
            <a:ext cx="5121669" cy="1036923"/>
            <a:chOff x="1296" y="1824"/>
            <a:chExt cx="2976" cy="432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0BB20"/>
                </a:gs>
                <a:gs pos="50000">
                  <a:srgbClr val="E0BB20">
                    <a:gamma/>
                    <a:tint val="21176"/>
                    <a:invGamma/>
                  </a:srgbClr>
                </a:gs>
                <a:gs pos="100000">
                  <a:srgbClr val="E0BB20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E0BB20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gray">
            <a:xfrm>
              <a:off x="1713" y="1947"/>
              <a:ext cx="2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总体介绍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gray">
            <a:xfrm>
              <a:off x="1395" y="1917"/>
              <a:ext cx="230" cy="25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3354510" y="3210896"/>
            <a:ext cx="5121669" cy="1036923"/>
            <a:chOff x="1296" y="1824"/>
            <a:chExt cx="2976" cy="432"/>
          </a:xfrm>
          <a:solidFill>
            <a:schemeClr val="accent6"/>
          </a:solidFill>
        </p:grpSpPr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gray">
            <a:xfrm>
              <a:off x="1713" y="1947"/>
              <a:ext cx="2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用户介绍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gray">
            <a:xfrm>
              <a:off x="1395" y="1917"/>
              <a:ext cx="23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16" name="Group 3"/>
          <p:cNvGrpSpPr>
            <a:grpSpLocks/>
          </p:cNvGrpSpPr>
          <p:nvPr/>
        </p:nvGrpSpPr>
        <p:grpSpPr bwMode="auto">
          <a:xfrm>
            <a:off x="3354510" y="4442241"/>
            <a:ext cx="5121669" cy="1036923"/>
            <a:chOff x="1296" y="1824"/>
            <a:chExt cx="2976" cy="432"/>
          </a:xfrm>
          <a:solidFill>
            <a:srgbClr val="00B0F0"/>
          </a:solidFill>
        </p:grpSpPr>
        <p:sp>
          <p:nvSpPr>
            <p:cNvPr id="17" name="AutoShape 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gray">
            <a:xfrm>
              <a:off x="1713" y="1947"/>
              <a:ext cx="2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gray">
            <a:xfrm>
              <a:off x="1395" y="1917"/>
              <a:ext cx="23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 pitchFamily="2" charset="-122"/>
                </a:rPr>
                <a:t>3</a:t>
              </a: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22" y="3581224"/>
            <a:ext cx="785179" cy="38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7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内容占位符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29346"/>
              </p:ext>
            </p:extLst>
          </p:nvPr>
        </p:nvGraphicFramePr>
        <p:xfrm>
          <a:off x="838199" y="1528551"/>
          <a:ext cx="10851573" cy="4648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圆角矩形 24"/>
          <p:cNvSpPr/>
          <p:nvPr/>
        </p:nvSpPr>
        <p:spPr>
          <a:xfrm>
            <a:off x="6134100" y="2081589"/>
            <a:ext cx="2102930" cy="640623"/>
          </a:xfrm>
          <a:prstGeom prst="roundRect">
            <a:avLst/>
          </a:prstGeom>
          <a:solidFill>
            <a:schemeClr val="accent2"/>
          </a:solidFill>
          <a:effectLst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应用管理员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31256" y="4209270"/>
            <a:ext cx="2105774" cy="661916"/>
          </a:xfrm>
          <a:prstGeom prst="roundRect">
            <a:avLst/>
          </a:prstGeom>
          <a:solidFill>
            <a:srgbClr val="0070C0"/>
          </a:solidFill>
          <a:effectLst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服务人员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136944" y="3155255"/>
            <a:ext cx="2100086" cy="620972"/>
          </a:xfrm>
          <a:prstGeom prst="roundRect">
            <a:avLst/>
          </a:prstGeom>
          <a:solidFill>
            <a:srgbClr val="7030A0"/>
          </a:solidFill>
          <a:effectLst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005593" y="2081589"/>
            <a:ext cx="914400" cy="278959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08105" y="3050242"/>
            <a:ext cx="1435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endParaRPr lang="zh-CN" alt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65796" y="246580"/>
            <a:ext cx="329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使用角色</a:t>
            </a:r>
          </a:p>
        </p:txBody>
      </p:sp>
    </p:spTree>
    <p:extLst>
      <p:ext uri="{BB962C8B-B14F-4D97-AF65-F5344CB8AC3E}">
        <p14:creationId xmlns:p14="http://schemas.microsoft.com/office/powerpoint/2010/main" val="27093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1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内容占位符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575630"/>
              </p:ext>
            </p:extLst>
          </p:nvPr>
        </p:nvGraphicFramePr>
        <p:xfrm>
          <a:off x="838199" y="1528551"/>
          <a:ext cx="10851573" cy="4648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圆角矩形 30"/>
          <p:cNvSpPr/>
          <p:nvPr/>
        </p:nvSpPr>
        <p:spPr>
          <a:xfrm>
            <a:off x="1029548" y="3519971"/>
            <a:ext cx="2566408" cy="702708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013370" y="2625263"/>
            <a:ext cx="4384078" cy="2492123"/>
          </a:xfrm>
          <a:prstGeom prst="roundRect">
            <a:avLst/>
          </a:prstGeom>
          <a:effectLst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机构管理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基础数据管理</a:t>
            </a:r>
          </a:p>
        </p:txBody>
      </p:sp>
      <p:sp>
        <p:nvSpPr>
          <p:cNvPr id="4" name="右箭头 3"/>
          <p:cNvSpPr/>
          <p:nvPr/>
        </p:nvSpPr>
        <p:spPr>
          <a:xfrm>
            <a:off x="4202131" y="3741372"/>
            <a:ext cx="1202078" cy="255275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461062" y="4617593"/>
            <a:ext cx="1713652" cy="499793"/>
          </a:xfrm>
          <a:prstGeom prst="roundRect">
            <a:avLst/>
          </a:prstGeom>
          <a:solidFill>
            <a:srgbClr val="C00000"/>
          </a:solidFill>
          <a:effectLst>
            <a:reflection blurRad="6350" stA="52000" endA="300" endPos="350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65796" y="246580"/>
            <a:ext cx="329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角色说明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46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7" grpId="0" animBg="1"/>
      <p:bldP spid="4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内容占位符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400959"/>
              </p:ext>
            </p:extLst>
          </p:nvPr>
        </p:nvGraphicFramePr>
        <p:xfrm>
          <a:off x="838199" y="1528551"/>
          <a:ext cx="10851573" cy="4648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圆角矩形 30"/>
          <p:cNvSpPr/>
          <p:nvPr/>
        </p:nvSpPr>
        <p:spPr>
          <a:xfrm>
            <a:off x="1080918" y="3519971"/>
            <a:ext cx="2566408" cy="702708"/>
          </a:xfrm>
          <a:prstGeom prst="roundRect">
            <a:avLst/>
          </a:prstGeom>
          <a:solidFill>
            <a:schemeClr val="accent2"/>
          </a:solidFill>
          <a:effectLst>
            <a:reflection blurRad="6350" stA="52000" endA="300" endPos="350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000751" y="2518240"/>
            <a:ext cx="5445515" cy="2706169"/>
          </a:xfrm>
          <a:prstGeom prst="roundRect">
            <a:avLst/>
          </a:prstGeom>
          <a:solidFill>
            <a:schemeClr val="accent2"/>
          </a:solidFill>
          <a:effectLst>
            <a:reflection blurRad="6350" stA="52000" endA="300" endPos="350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应用及参数管理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收单作业系统添加应用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收单作业系统添加交易功能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207589" y="3748034"/>
            <a:ext cx="1232899" cy="246579"/>
          </a:xfrm>
          <a:prstGeom prst="rightArrow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461062" y="4617593"/>
            <a:ext cx="1713652" cy="499793"/>
          </a:xfrm>
          <a:prstGeom prst="roundRect">
            <a:avLst/>
          </a:prstGeom>
          <a:solidFill>
            <a:srgbClr val="C00000"/>
          </a:solidFill>
          <a:effectLst>
            <a:reflection blurRad="6350" stA="52000" endA="300" endPos="350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465796" y="246580"/>
            <a:ext cx="329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角色说明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91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" grpId="0" animBg="1"/>
      <p:bldP spid="5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内容占位符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079617"/>
              </p:ext>
            </p:extLst>
          </p:nvPr>
        </p:nvGraphicFramePr>
        <p:xfrm>
          <a:off x="838199" y="1528551"/>
          <a:ext cx="10851573" cy="4648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圆角矩形 30"/>
          <p:cNvSpPr/>
          <p:nvPr/>
        </p:nvSpPr>
        <p:spPr>
          <a:xfrm>
            <a:off x="1080918" y="3519971"/>
            <a:ext cx="2566408" cy="702708"/>
          </a:xfrm>
          <a:prstGeom prst="roundRect">
            <a:avLst/>
          </a:prstGeom>
          <a:solidFill>
            <a:srgbClr val="7030A0"/>
          </a:solidFill>
          <a:effectLst>
            <a:reflection blurRad="6350" stA="52000" endA="300" endPos="350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006311" y="2501552"/>
            <a:ext cx="4781554" cy="2739545"/>
          </a:xfrm>
          <a:prstGeom prst="roundRect">
            <a:avLst/>
          </a:prstGeom>
          <a:solidFill>
            <a:srgbClr val="7030A0"/>
          </a:solidFill>
          <a:effectLst>
            <a:reflection blurRad="6350" stA="52000" endA="300" endPos="350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收单作业系统接受任务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配置应用模型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将应用模型绑定逻辑终端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机构管理</a:t>
            </a:r>
          </a:p>
        </p:txBody>
      </p:sp>
      <p:sp>
        <p:nvSpPr>
          <p:cNvPr id="4" name="右箭头 3"/>
          <p:cNvSpPr/>
          <p:nvPr/>
        </p:nvSpPr>
        <p:spPr>
          <a:xfrm>
            <a:off x="4097353" y="3748034"/>
            <a:ext cx="1458930" cy="246579"/>
          </a:xfrm>
          <a:prstGeom prst="rightArrow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450787" y="4607318"/>
            <a:ext cx="1816394" cy="529760"/>
          </a:xfrm>
          <a:prstGeom prst="roundRect">
            <a:avLst/>
          </a:prstGeom>
          <a:solidFill>
            <a:srgbClr val="C00000"/>
          </a:solidFill>
          <a:effectLst>
            <a:reflection blurRad="6350" stA="52000" endA="300" endPos="350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服务公司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65796" y="246580"/>
            <a:ext cx="329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角色说明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92847" y="308135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63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7" grpId="0" animBg="1"/>
      <p:bldP spid="4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内容占位符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811346"/>
              </p:ext>
            </p:extLst>
          </p:nvPr>
        </p:nvGraphicFramePr>
        <p:xfrm>
          <a:off x="838199" y="1528551"/>
          <a:ext cx="10851573" cy="4648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圆角矩形 30"/>
          <p:cNvSpPr/>
          <p:nvPr/>
        </p:nvSpPr>
        <p:spPr>
          <a:xfrm>
            <a:off x="1080918" y="3519971"/>
            <a:ext cx="2566408" cy="702708"/>
          </a:xfrm>
          <a:prstGeom prst="roundRect">
            <a:avLst/>
          </a:prstGeom>
          <a:solidFill>
            <a:srgbClr val="0070C0"/>
          </a:solidFill>
          <a:effectLst>
            <a:reflection blurRad="6350" stA="52000" endA="300" endPos="350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服务人员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028779" y="2619189"/>
            <a:ext cx="4502232" cy="2445971"/>
          </a:xfrm>
          <a:prstGeom prst="roundRect">
            <a:avLst/>
          </a:prstGeom>
          <a:solidFill>
            <a:srgbClr val="0070C0"/>
          </a:solidFill>
          <a:effectLst>
            <a:reflection blurRad="6350" stA="52000" endA="300" endPos="350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绑定物理终端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配置参数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应用及参数下载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165095" y="3748035"/>
            <a:ext cx="1345915" cy="246580"/>
          </a:xfrm>
          <a:prstGeom prst="rightArrow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450787" y="4607318"/>
            <a:ext cx="1816394" cy="529760"/>
          </a:xfrm>
          <a:prstGeom prst="roundRect">
            <a:avLst/>
          </a:prstGeom>
          <a:solidFill>
            <a:srgbClr val="C00000"/>
          </a:solidFill>
          <a:effectLst>
            <a:reflection blurRad="6350" stA="52000" endA="300" endPos="350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服务公司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65796" y="246580"/>
            <a:ext cx="329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角色说明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30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7" grpId="0" animBg="1"/>
      <p:bldP spid="4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34974" y="174660"/>
            <a:ext cx="183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培训大纲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354510" y="1993952"/>
            <a:ext cx="5121669" cy="1036923"/>
            <a:chOff x="1296" y="1824"/>
            <a:chExt cx="2976" cy="432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0BB20"/>
                </a:gs>
                <a:gs pos="50000">
                  <a:srgbClr val="E0BB20">
                    <a:gamma/>
                    <a:tint val="21176"/>
                    <a:invGamma/>
                  </a:srgbClr>
                </a:gs>
                <a:gs pos="100000">
                  <a:srgbClr val="E0BB20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E0BB20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gray">
            <a:xfrm>
              <a:off x="2382" y="1947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总体介绍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gray">
            <a:xfrm>
              <a:off x="1395" y="1917"/>
              <a:ext cx="230" cy="25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3354510" y="3210896"/>
            <a:ext cx="5121669" cy="1036923"/>
            <a:chOff x="1296" y="1824"/>
            <a:chExt cx="2976" cy="432"/>
          </a:xfrm>
          <a:solidFill>
            <a:schemeClr val="accent6"/>
          </a:solidFill>
        </p:grpSpPr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gray">
            <a:xfrm>
              <a:off x="2361" y="1947"/>
              <a:ext cx="8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用户介绍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gray">
            <a:xfrm>
              <a:off x="1395" y="1917"/>
              <a:ext cx="23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16" name="Group 3"/>
          <p:cNvGrpSpPr>
            <a:grpSpLocks/>
          </p:cNvGrpSpPr>
          <p:nvPr/>
        </p:nvGrpSpPr>
        <p:grpSpPr bwMode="auto">
          <a:xfrm>
            <a:off x="3354510" y="4442241"/>
            <a:ext cx="5121669" cy="1036923"/>
            <a:chOff x="1296" y="1824"/>
            <a:chExt cx="2976" cy="432"/>
          </a:xfrm>
          <a:solidFill>
            <a:srgbClr val="00B0F0"/>
          </a:solidFill>
        </p:grpSpPr>
        <p:sp>
          <p:nvSpPr>
            <p:cNvPr id="17" name="AutoShape 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gray">
            <a:xfrm>
              <a:off x="2367" y="1947"/>
              <a:ext cx="8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gray">
            <a:xfrm>
              <a:off x="1395" y="1917"/>
              <a:ext cx="23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 pitchFamily="2" charset="-122"/>
                </a:rPr>
                <a:t>3</a:t>
              </a: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22" y="4812569"/>
            <a:ext cx="785179" cy="38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735620" y="978741"/>
            <a:ext cx="4140943" cy="1078111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4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  <a:endParaRPr lang="zh-CN" altLang="en-US" sz="44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14040" y="3965487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装机准备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4223414" y="2327529"/>
            <a:ext cx="3165357" cy="818505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00B05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新装机（联网）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4223412" y="5537845"/>
            <a:ext cx="3165357" cy="818505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0070C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新装机（拷贝）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8837930" y="3965487"/>
            <a:ext cx="2649877" cy="848251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7030A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应用更新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右箭头 25"/>
          <p:cNvSpPr/>
          <p:nvPr/>
        </p:nvSpPr>
        <p:spPr>
          <a:xfrm rot="19521861">
            <a:off x="2970348" y="3416139"/>
            <a:ext cx="1182261" cy="338709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2442721">
            <a:off x="2994436" y="5152560"/>
            <a:ext cx="1182261" cy="338709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1939140">
            <a:off x="7405107" y="3336976"/>
            <a:ext cx="1182261" cy="338709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19798327">
            <a:off x="7393352" y="5018993"/>
            <a:ext cx="1182261" cy="338709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465796" y="246580"/>
            <a:ext cx="329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业务介绍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91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308958" y="1102575"/>
            <a:ext cx="3168280" cy="1157736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装机准备</a:t>
            </a:r>
            <a:endParaRPr lang="zh-CN" altLang="en-US" sz="40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1009021" y="2674531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信息同步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5796" y="246580"/>
            <a:ext cx="329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业务介绍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装机准备</a:t>
            </a:r>
          </a:p>
        </p:txBody>
      </p:sp>
    </p:spTree>
    <p:extLst>
      <p:ext uri="{BB962C8B-B14F-4D97-AF65-F5344CB8AC3E}">
        <p14:creationId xmlns:p14="http://schemas.microsoft.com/office/powerpoint/2010/main" val="216445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34974" y="174660"/>
            <a:ext cx="183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培训大纲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354510" y="1993952"/>
            <a:ext cx="5121669" cy="1036923"/>
            <a:chOff x="1296" y="1824"/>
            <a:chExt cx="2976" cy="432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0BB20"/>
                </a:gs>
                <a:gs pos="50000">
                  <a:srgbClr val="E0BB20">
                    <a:gamma/>
                    <a:tint val="21176"/>
                    <a:invGamma/>
                  </a:srgbClr>
                </a:gs>
                <a:gs pos="100000">
                  <a:srgbClr val="E0BB20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E0BB20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gray">
            <a:xfrm>
              <a:off x="1713" y="1947"/>
              <a:ext cx="2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总体介绍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gray">
            <a:xfrm>
              <a:off x="1395" y="1917"/>
              <a:ext cx="230" cy="25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3354510" y="3210896"/>
            <a:ext cx="5121669" cy="1036923"/>
            <a:chOff x="1296" y="1824"/>
            <a:chExt cx="2976" cy="432"/>
          </a:xfrm>
          <a:solidFill>
            <a:schemeClr val="accent6"/>
          </a:solidFill>
        </p:grpSpPr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gray">
            <a:xfrm>
              <a:off x="1713" y="1947"/>
              <a:ext cx="2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用户介绍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gray">
            <a:xfrm>
              <a:off x="1395" y="1917"/>
              <a:ext cx="23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16" name="Group 3"/>
          <p:cNvGrpSpPr>
            <a:grpSpLocks/>
          </p:cNvGrpSpPr>
          <p:nvPr/>
        </p:nvGrpSpPr>
        <p:grpSpPr bwMode="auto">
          <a:xfrm>
            <a:off x="3354510" y="4442241"/>
            <a:ext cx="5121669" cy="1036923"/>
            <a:chOff x="1296" y="1824"/>
            <a:chExt cx="2976" cy="432"/>
          </a:xfrm>
          <a:solidFill>
            <a:srgbClr val="00B0F0"/>
          </a:solidFill>
        </p:grpSpPr>
        <p:sp>
          <p:nvSpPr>
            <p:cNvPr id="17" name="AutoShape 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gray">
            <a:xfrm>
              <a:off x="1713" y="1947"/>
              <a:ext cx="2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gray">
            <a:xfrm>
              <a:off x="1395" y="1917"/>
              <a:ext cx="23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 pitchFamily="2" charset="-122"/>
                </a:rPr>
                <a:t>3</a:t>
              </a: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884" y="2377179"/>
            <a:ext cx="785179" cy="38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2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4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收单作业系统商户开通，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商户名称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商户号（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终端号（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同步导入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终端管理系统。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收单作业系统设备入库，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同步导入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终端管理系统。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2"/>
            <a:ext cx="3150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信息同步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456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308958" y="1102575"/>
            <a:ext cx="3168280" cy="1157736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装机准备</a:t>
            </a:r>
            <a:endParaRPr lang="zh-CN" altLang="en-US" sz="40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568160" y="2674531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参数准备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1009021" y="2674531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753925" y="2848056"/>
            <a:ext cx="719206" cy="495437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568159" y="3931239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C0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应用管理员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65796" y="246580"/>
            <a:ext cx="329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业务介绍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装机准备</a:t>
            </a:r>
          </a:p>
        </p:txBody>
      </p:sp>
    </p:spTree>
    <p:extLst>
      <p:ext uri="{BB962C8B-B14F-4D97-AF65-F5344CB8AC3E}">
        <p14:creationId xmlns:p14="http://schemas.microsoft.com/office/powerpoint/2010/main" val="261862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2"/>
            <a:ext cx="3150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参数准备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69" y="1196717"/>
            <a:ext cx="8402602" cy="534219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4212404" y="2743200"/>
            <a:ext cx="719192" cy="4109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15874" y="242546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点击新增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8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2"/>
            <a:ext cx="3150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参数准备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51" y="1383960"/>
            <a:ext cx="9810025" cy="49723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4611" y="468501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填写信息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6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2"/>
            <a:ext cx="3150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参数准备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33" y="1113205"/>
            <a:ext cx="7667739" cy="560827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818580" y="1448657"/>
            <a:ext cx="741392" cy="3801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11802" y="13055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点击新增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43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2"/>
            <a:ext cx="3150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参数准备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67" y="1394021"/>
            <a:ext cx="8291806" cy="5058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4611" y="439733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填写信息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62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2"/>
            <a:ext cx="3150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参数准备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918" y="1184239"/>
            <a:ext cx="7721245" cy="553723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941870" y="3359650"/>
            <a:ext cx="741392" cy="3801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41870" y="470741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选择列表中模板后点击新增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024063" y="1756881"/>
            <a:ext cx="3852809" cy="2876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2"/>
            <a:ext cx="3150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参数准备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918" y="1272300"/>
            <a:ext cx="7893329" cy="5084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44309" y="316799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填写信息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7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2"/>
            <a:ext cx="3150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参数准备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92" y="1204858"/>
            <a:ext cx="8708901" cy="528568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222679" y="4119937"/>
            <a:ext cx="6164494" cy="5650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09918" y="5064561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参数部分已设置好，其中圈选部分可新增多项参数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3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308958" y="1102575"/>
            <a:ext cx="3168280" cy="1157736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装机准备</a:t>
            </a:r>
            <a:endParaRPr lang="zh-CN" altLang="en-US" sz="40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568160" y="2674531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参数准备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8127302" y="2674531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32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1009021" y="2674531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753925" y="2848056"/>
            <a:ext cx="719206" cy="495437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313066" y="2848055"/>
            <a:ext cx="719206" cy="495437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8127302" y="3941906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C0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应用管理员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65796" y="246580"/>
            <a:ext cx="329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业务介绍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装机准备</a:t>
            </a:r>
          </a:p>
        </p:txBody>
      </p:sp>
    </p:spTree>
    <p:extLst>
      <p:ext uri="{BB962C8B-B14F-4D97-AF65-F5344CB8AC3E}">
        <p14:creationId xmlns:p14="http://schemas.microsoft.com/office/powerpoint/2010/main" val="15278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椭圆 7"/>
          <p:cNvSpPr>
            <a:spLocks noChangeArrowheads="1"/>
          </p:cNvSpPr>
          <p:nvPr/>
        </p:nvSpPr>
        <p:spPr bwMode="auto">
          <a:xfrm>
            <a:off x="251703" y="3281203"/>
            <a:ext cx="1470943" cy="1431228"/>
          </a:xfrm>
          <a:prstGeom prst="ellipse">
            <a:avLst/>
          </a:prstGeom>
          <a:solidFill>
            <a:srgbClr val="2B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单位业务流程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燕尾形 13"/>
          <p:cNvSpPr/>
          <p:nvPr/>
        </p:nvSpPr>
        <p:spPr bwMode="auto">
          <a:xfrm>
            <a:off x="2873237" y="3348763"/>
            <a:ext cx="1451391" cy="1296108"/>
          </a:xfrm>
          <a:prstGeom prst="chevron">
            <a:avLst>
              <a:gd name="adj" fmla="val 21570"/>
            </a:avLst>
          </a:prstGeom>
          <a:solidFill>
            <a:srgbClr val="00B0F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商户</a:t>
            </a:r>
            <a:r>
              <a:rPr lang="zh-CN" altLang="en-US" sz="2000" kern="0" dirty="0" smtClean="0">
                <a:solidFill>
                  <a:srgbClr val="FFFFFF"/>
                </a:solidFill>
              </a:rPr>
              <a:t>拓展签约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燕尾形 14"/>
          <p:cNvSpPr/>
          <p:nvPr/>
        </p:nvSpPr>
        <p:spPr bwMode="auto">
          <a:xfrm>
            <a:off x="4908990" y="3348763"/>
            <a:ext cx="1433437" cy="1296108"/>
          </a:xfrm>
          <a:prstGeom prst="chevron">
            <a:avLst>
              <a:gd name="adj" fmla="val 21570"/>
            </a:avLst>
          </a:prstGeom>
          <a:solidFill>
            <a:srgbClr val="00B0F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商户</a:t>
            </a:r>
            <a:r>
              <a:rPr lang="zh-CN" altLang="en-US" sz="2000" kern="0" dirty="0" smtClean="0">
                <a:solidFill>
                  <a:srgbClr val="FFFFFF"/>
                </a:solidFill>
              </a:rPr>
              <a:t>审核</a:t>
            </a:r>
            <a:endParaRPr lang="en-US" altLang="zh-CN" sz="2000" kern="0" dirty="0" smtClean="0">
              <a:solidFill>
                <a:srgbClr val="FFFFFF"/>
              </a:solidFill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开通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燕尾形 15"/>
          <p:cNvSpPr/>
          <p:nvPr/>
        </p:nvSpPr>
        <p:spPr bwMode="auto">
          <a:xfrm>
            <a:off x="6926789" y="3341788"/>
            <a:ext cx="1451391" cy="1296108"/>
          </a:xfrm>
          <a:prstGeom prst="chevron">
            <a:avLst>
              <a:gd name="adj" fmla="val 21570"/>
            </a:avLst>
          </a:prstGeom>
          <a:solidFill>
            <a:srgbClr val="00B0F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终端采购</a:t>
            </a:r>
            <a:endParaRPr kumimoji="0" lang="en-US" altLang="zh-CN" sz="2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000" kern="0" dirty="0">
                <a:solidFill>
                  <a:srgbClr val="FFFFFF"/>
                </a:solidFill>
              </a:rPr>
              <a:t>入库</a:t>
            </a:r>
            <a:endParaRPr lang="en-US" altLang="zh-CN" sz="2000" kern="0" dirty="0" smtClean="0">
              <a:solidFill>
                <a:srgbClr val="FFFFFF"/>
              </a:solidFill>
            </a:endParaRPr>
          </a:p>
        </p:txBody>
      </p:sp>
      <p:sp>
        <p:nvSpPr>
          <p:cNvPr id="17" name="燕尾形 16"/>
          <p:cNvSpPr/>
          <p:nvPr/>
        </p:nvSpPr>
        <p:spPr bwMode="auto">
          <a:xfrm>
            <a:off x="8962542" y="3343009"/>
            <a:ext cx="1451391" cy="1296108"/>
          </a:xfrm>
          <a:prstGeom prst="chevron">
            <a:avLst>
              <a:gd name="adj" fmla="val 21570"/>
            </a:avLst>
          </a:prstGeom>
          <a:solidFill>
            <a:srgbClr val="00B0F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终端安装</a:t>
            </a:r>
            <a:r>
              <a:rPr lang="zh-CN" altLang="en-US" sz="2000" kern="0" dirty="0">
                <a:solidFill>
                  <a:srgbClr val="FFFFFF"/>
                </a:solidFill>
              </a:rPr>
              <a:t>布放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67450" y="2377842"/>
            <a:ext cx="1845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商户照片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签署协议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6401" y="2162398"/>
            <a:ext cx="209181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Web+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手机端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POS-&gt;TMS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68389" y="2162398"/>
            <a:ext cx="1595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eb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POS-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SN)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06561" y="2501281"/>
            <a:ext cx="763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397045" y="3710514"/>
            <a:ext cx="11703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</a:t>
            </a:r>
            <a:endParaRPr lang="zh-CN" altLang="en-US" sz="8800" b="1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902467" y="4275539"/>
            <a:ext cx="8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54372" y="3729145"/>
            <a:ext cx="142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主流程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465796" y="246580"/>
            <a:ext cx="329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总体介绍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20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2"/>
            <a:ext cx="3150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应用准备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268" y="1131990"/>
            <a:ext cx="7661739" cy="558948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818580" y="1787704"/>
            <a:ext cx="741392" cy="3801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89643" y="17161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点击新增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40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2"/>
            <a:ext cx="3150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应用准备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24" y="1384300"/>
            <a:ext cx="7703608" cy="4972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98422" y="459610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填写信息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93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2"/>
            <a:ext cx="3150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应用准备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68" y="1248408"/>
            <a:ext cx="7702835" cy="5473067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530903" y="5208998"/>
            <a:ext cx="741392" cy="3801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65880" y="513746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选择应用后点击新增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2"/>
            <a:ext cx="3150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应用准备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956" y="1398837"/>
            <a:ext cx="7927108" cy="48273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81307" y="430842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填写信息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074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308958" y="1102575"/>
            <a:ext cx="3168280" cy="1157736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装机准备</a:t>
            </a:r>
            <a:endParaRPr lang="zh-CN" altLang="en-US" sz="40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568160" y="2674531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参数准备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8127302" y="2674531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32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1009021" y="2674531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8127301" y="4234598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传应用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753925" y="2848056"/>
            <a:ext cx="719206" cy="495437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313066" y="2848055"/>
            <a:ext cx="719206" cy="495437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弧形箭头 14"/>
          <p:cNvSpPr/>
          <p:nvPr/>
        </p:nvSpPr>
        <p:spPr>
          <a:xfrm>
            <a:off x="10887177" y="3055574"/>
            <a:ext cx="739739" cy="1772664"/>
          </a:xfrm>
          <a:prstGeom prst="curvedLeftArrow">
            <a:avLst/>
          </a:prstGeom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8127300" y="5513862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C0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应用管理员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65796" y="246580"/>
            <a:ext cx="329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业务介绍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装机准备</a:t>
            </a:r>
          </a:p>
        </p:txBody>
      </p:sp>
    </p:spTree>
    <p:extLst>
      <p:ext uri="{BB962C8B-B14F-4D97-AF65-F5344CB8AC3E}">
        <p14:creationId xmlns:p14="http://schemas.microsoft.com/office/powerpoint/2010/main" val="143877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2"/>
            <a:ext cx="3150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上传应用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28" y="1105309"/>
            <a:ext cx="7999471" cy="5433603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687920" y="2763749"/>
            <a:ext cx="1294544" cy="4006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81976" y="270248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上传应用文件</a:t>
            </a:r>
          </a:p>
        </p:txBody>
      </p:sp>
    </p:spTree>
    <p:extLst>
      <p:ext uri="{BB962C8B-B14F-4D97-AF65-F5344CB8AC3E}">
        <p14:creationId xmlns:p14="http://schemas.microsoft.com/office/powerpoint/2010/main" val="418671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2"/>
            <a:ext cx="3150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上传应用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1" y="1268443"/>
            <a:ext cx="6833546" cy="54530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25271" y="50070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填写信息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5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308958" y="1102575"/>
            <a:ext cx="3168280" cy="1157736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装机准备</a:t>
            </a:r>
            <a:endParaRPr lang="zh-CN" altLang="en-US" sz="40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568160" y="2674531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参数准备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8127302" y="2674531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32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1009021" y="2674531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8127301" y="4234598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传应用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568160" y="4234598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交易配置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753925" y="2848056"/>
            <a:ext cx="719206" cy="495437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7298096" y="4408123"/>
            <a:ext cx="719206" cy="495437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313066" y="2848055"/>
            <a:ext cx="719206" cy="495437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弧形箭头 14"/>
          <p:cNvSpPr/>
          <p:nvPr/>
        </p:nvSpPr>
        <p:spPr>
          <a:xfrm>
            <a:off x="10887177" y="3055574"/>
            <a:ext cx="739739" cy="1772664"/>
          </a:xfrm>
          <a:prstGeom prst="curvedLeftArrow">
            <a:avLst/>
          </a:prstGeom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4568159" y="5373421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C0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应用管理员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65796" y="246580"/>
            <a:ext cx="329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业务介绍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装机准备</a:t>
            </a:r>
          </a:p>
        </p:txBody>
      </p:sp>
    </p:spTree>
    <p:extLst>
      <p:ext uri="{BB962C8B-B14F-4D97-AF65-F5344CB8AC3E}">
        <p14:creationId xmlns:p14="http://schemas.microsoft.com/office/powerpoint/2010/main" val="154746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2"/>
            <a:ext cx="3150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交易配置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975" y="1084689"/>
            <a:ext cx="7864225" cy="563678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777483" y="5239820"/>
            <a:ext cx="708917" cy="3184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29744" y="513745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选择应用后点击新增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57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2"/>
            <a:ext cx="3150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交易配置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918" y="1522412"/>
            <a:ext cx="8143957" cy="48339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66233" y="479131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填写信息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5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65796" y="246580"/>
            <a:ext cx="3524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总体介绍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-POS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终端框架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85533" y="1223188"/>
            <a:ext cx="6107988" cy="55571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10651" y="5949301"/>
            <a:ext cx="2693366" cy="830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249665" y="5285364"/>
            <a:ext cx="5579724" cy="708917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249665" y="4214378"/>
            <a:ext cx="5579724" cy="708917"/>
          </a:xfrm>
          <a:prstGeom prst="round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终端系统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249665" y="3140478"/>
            <a:ext cx="5579724" cy="708917"/>
          </a:xfrm>
          <a:prstGeom prst="round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终端主控应用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49664" y="1688271"/>
            <a:ext cx="2702533" cy="415893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终端子应用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126856" y="1688272"/>
            <a:ext cx="2692256" cy="415893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终端子应用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249665" y="2414374"/>
            <a:ext cx="2702533" cy="415893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终端子应用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126856" y="2414375"/>
            <a:ext cx="2702533" cy="415893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终端子应用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33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643" y="1089761"/>
            <a:ext cx="3550684" cy="563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7959" y="-110441"/>
            <a:ext cx="10480343" cy="1213016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装机（联网）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161914" y="1312085"/>
            <a:ext cx="3461510" cy="1190145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00B05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新装机（联网）</a:t>
            </a:r>
            <a:endPara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249158" y="2930379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00B05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模型配置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249158" y="3982609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C0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938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2"/>
            <a:ext cx="3734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新装机（联网）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23" y="1159084"/>
            <a:ext cx="7500992" cy="5562391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095983" y="1993186"/>
            <a:ext cx="780836" cy="39041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77015" y="19931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点击新增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80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09918" y="206842"/>
            <a:ext cx="3734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新装机（联网）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91" y="1556213"/>
            <a:ext cx="7716909" cy="45466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28283" y="42365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填写信息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3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09918" y="206842"/>
            <a:ext cx="3734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新装机（联网）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49" y="1130157"/>
            <a:ext cx="8178505" cy="5591318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530905" y="4643919"/>
            <a:ext cx="780836" cy="39041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11741" y="546516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选择应用模型后点击新增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61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09918" y="206842"/>
            <a:ext cx="3734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新装机（联网）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918" y="1507000"/>
            <a:ext cx="8202799" cy="4849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05685" y="44214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填写信息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0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7959" y="-110441"/>
            <a:ext cx="10480343" cy="1213016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装机（联网）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161914" y="1312085"/>
            <a:ext cx="3461510" cy="1190145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00B05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新装机（联网）</a:t>
            </a:r>
            <a:endPara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906846" y="2930379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00B05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应用分配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368684" y="3202648"/>
            <a:ext cx="1068513" cy="297951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2249158" y="2930379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00B05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模型配置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906846" y="3982609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C0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10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3"/>
            <a:ext cx="38470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新装机（联网）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1692847" y="308135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02" y="1150706"/>
            <a:ext cx="9317050" cy="557076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130211" y="3298004"/>
            <a:ext cx="1109609" cy="44178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23400" y="325728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选择逻辑终端后点击应用分配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4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3"/>
            <a:ext cx="38470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新装机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（联网）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25" y="1371296"/>
            <a:ext cx="8758203" cy="49850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71310" y="4181963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选择应用模型内的应用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7959" y="-110441"/>
            <a:ext cx="10480343" cy="1213016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（联网）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161914" y="1312085"/>
            <a:ext cx="3461510" cy="1190145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00B05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新装机（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联网</a:t>
            </a:r>
            <a:r>
              <a:rPr lang="zh-CN" altLang="en-US" sz="36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906846" y="2930379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00B05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应用分配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906847" y="4584580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00B05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终端绑定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368684" y="3202648"/>
            <a:ext cx="1068513" cy="297951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弧形箭头 12"/>
          <p:cNvSpPr/>
          <p:nvPr/>
        </p:nvSpPr>
        <p:spPr>
          <a:xfrm>
            <a:off x="9716130" y="3202648"/>
            <a:ext cx="744020" cy="1952152"/>
          </a:xfrm>
          <a:prstGeom prst="curvedLeftArrow">
            <a:avLst/>
          </a:prstGeom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249158" y="2930379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00B05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模型配置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906846" y="5600671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C0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服务人员</a:t>
            </a:r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66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3"/>
            <a:ext cx="3847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新装机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（联网）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终端绑定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846" y="1177140"/>
            <a:ext cx="9188920" cy="517921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333440" y="3324956"/>
            <a:ext cx="1109609" cy="44178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73414" y="297804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选择逻辑终端后点击分配绑定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8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95235" y="1397286"/>
            <a:ext cx="890500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传统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终端管理面临以下几个问题：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应用程序版本、参数管理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的难度大，准确性不高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终端程序、参数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，无法通过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方式实时下载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终端现场修改参数，存在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5796" y="246580"/>
            <a:ext cx="329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总体介绍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业务背景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05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3"/>
            <a:ext cx="3847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新装机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（联网）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终端绑定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014" y="1173608"/>
            <a:ext cx="8103047" cy="523973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31571" y="578258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选择物理终端后点击确认绑定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367126" y="5897366"/>
            <a:ext cx="1002905" cy="40843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7959" y="-110441"/>
            <a:ext cx="10480343" cy="1213016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（联网）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161914" y="1312085"/>
            <a:ext cx="3461510" cy="1190145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00B05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新装机（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联网</a:t>
            </a:r>
            <a:r>
              <a:rPr lang="zh-CN" altLang="en-US" sz="36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906846" y="2930379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00B05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应用分配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906847" y="4584580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00B05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终端绑定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249157" y="4584580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00B05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应用下载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368684" y="3202648"/>
            <a:ext cx="1068513" cy="297951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0800000">
            <a:off x="5368685" y="4856848"/>
            <a:ext cx="1068513" cy="297951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弧形箭头 12"/>
          <p:cNvSpPr/>
          <p:nvPr/>
        </p:nvSpPr>
        <p:spPr>
          <a:xfrm>
            <a:off x="9716130" y="3202648"/>
            <a:ext cx="744020" cy="1952152"/>
          </a:xfrm>
          <a:prstGeom prst="curvedLeftArrow">
            <a:avLst/>
          </a:prstGeom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249158" y="2930379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00B05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模型配置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96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3"/>
            <a:ext cx="3847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新装机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（联网）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156" y="1822806"/>
            <a:ext cx="6675855" cy="18142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350" y="3933626"/>
            <a:ext cx="8042028" cy="171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7959" y="-110441"/>
            <a:ext cx="10480343" cy="1213016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装机（拷贝）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182022" y="1759310"/>
            <a:ext cx="3728638" cy="1313435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0070C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新装机（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</a:t>
            </a:r>
            <a:r>
              <a:rPr lang="zh-CN" altLang="en-US" sz="36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641317" y="3605401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0070C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下载工具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801488" y="3605401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0070C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应用下载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558319" y="3887944"/>
            <a:ext cx="976045" cy="277402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1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3"/>
            <a:ext cx="3847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新装机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（拷贝）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应用下载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02" y="1704654"/>
            <a:ext cx="8680133" cy="4451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80893" y="563278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选择在本地的应用文件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2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3"/>
            <a:ext cx="3847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新装机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（拷贝）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11" y="968637"/>
            <a:ext cx="9500170" cy="557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7959" y="-110441"/>
            <a:ext cx="10480343" cy="1213016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（拷贝）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182022" y="1759310"/>
            <a:ext cx="3728638" cy="1313435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0070C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新装机（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</a:t>
            </a:r>
            <a:r>
              <a:rPr lang="zh-CN" altLang="en-US" sz="36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641317" y="3605401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0070C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下载工具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801488" y="3605401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0070C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应用下载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801488" y="5166445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0070C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平台注册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558319" y="3887944"/>
            <a:ext cx="976045" cy="277402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弧形箭头 12"/>
          <p:cNvSpPr/>
          <p:nvPr/>
        </p:nvSpPr>
        <p:spPr>
          <a:xfrm>
            <a:off x="9617467" y="4026645"/>
            <a:ext cx="729465" cy="169795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90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3"/>
            <a:ext cx="3847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新装机（拷贝）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平台注册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1788894" y="299176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711" y="1514475"/>
            <a:ext cx="7178501" cy="48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7959" y="-110441"/>
            <a:ext cx="10480343" cy="1213016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应用更新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865238" y="1240232"/>
            <a:ext cx="3429415" cy="1420775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7030A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应用更新</a:t>
            </a:r>
            <a:endParaRPr lang="zh-CN" altLang="en-US" sz="40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79828" y="3610855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7030A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创建任务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679827" y="4773720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C0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58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3"/>
            <a:ext cx="3847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创建任务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056" y="1156911"/>
            <a:ext cx="8171694" cy="5382001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075434" y="1972638"/>
            <a:ext cx="863029" cy="4212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31128" y="19520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点击新增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6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6437" y="4591549"/>
            <a:ext cx="7144820" cy="2129926"/>
          </a:xfrm>
          <a:effectLst/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信息管理、软件与参数配置、远程下载、终端运行状态信息收集管理、远程诊断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等功能。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896437" y="2183508"/>
            <a:ext cx="7144820" cy="212992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Terminal Management System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）终端管理系统。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系统基于终端使用的生命期进行管理。对终端生命期内的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硬件、应用、参数、状态、维护历史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等数据进行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96437" y="1356718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2297113" y="299603"/>
            <a:ext cx="455612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总体介绍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系统定义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04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3"/>
            <a:ext cx="3847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创建任务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53" y="1588641"/>
            <a:ext cx="9720817" cy="42162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05735" y="4325421"/>
            <a:ext cx="256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填写信息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3"/>
            <a:ext cx="3847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创建任务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64" y="1148118"/>
            <a:ext cx="7744795" cy="557335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674742" y="4325420"/>
            <a:ext cx="863029" cy="4212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06256" y="561996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选择任务后点击新增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7" y="206843"/>
            <a:ext cx="6549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创建任务（改图时参数应用）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98" y="1337112"/>
            <a:ext cx="6678683" cy="532144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59519" y="5085709"/>
            <a:ext cx="256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填写信息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582274" y="3147148"/>
            <a:ext cx="3287729" cy="174423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2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7959" y="-110441"/>
            <a:ext cx="10480343" cy="1213016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应用更新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865238" y="1240232"/>
            <a:ext cx="3429415" cy="1420775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7030A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应用更新</a:t>
            </a:r>
            <a:endParaRPr lang="zh-CN" altLang="en-US" sz="40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79828" y="3610855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7030A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创建任务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255006" y="3610855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7030A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任务分配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520090" y="3904180"/>
            <a:ext cx="544530" cy="277402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255006" y="4773720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C0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242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3"/>
            <a:ext cx="3847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任务分配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78" y="1187200"/>
            <a:ext cx="8823204" cy="516915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685016" y="1972638"/>
            <a:ext cx="1109609" cy="4212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67928" y="192164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选择任务后点击绑定终端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5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3"/>
            <a:ext cx="3847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任务分配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52" y="1582379"/>
            <a:ext cx="10121856" cy="4773971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0263883" y="5938463"/>
            <a:ext cx="698643" cy="4178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47735" y="5468005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选择终端后点击确认绑定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6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7959" y="-110441"/>
            <a:ext cx="10480343" cy="1213016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应用更新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865238" y="1240232"/>
            <a:ext cx="3429415" cy="1420775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7030A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应用更新</a:t>
            </a:r>
            <a:endParaRPr lang="zh-CN" altLang="en-US" sz="40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79828" y="3610855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7030A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创建任务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255006" y="3610855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7030A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任务分配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7830184" y="3610855"/>
            <a:ext cx="2649877" cy="842488"/>
          </a:xfrm>
          <a:custGeom>
            <a:avLst/>
            <a:gdLst>
              <a:gd name="connsiteX0" fmla="*/ 0 w 3785616"/>
              <a:gd name="connsiteY0" fmla="*/ 164250 h 985478"/>
              <a:gd name="connsiteX1" fmla="*/ 164250 w 3785616"/>
              <a:gd name="connsiteY1" fmla="*/ 0 h 985478"/>
              <a:gd name="connsiteX2" fmla="*/ 3621366 w 3785616"/>
              <a:gd name="connsiteY2" fmla="*/ 0 h 985478"/>
              <a:gd name="connsiteX3" fmla="*/ 3785616 w 3785616"/>
              <a:gd name="connsiteY3" fmla="*/ 164250 h 985478"/>
              <a:gd name="connsiteX4" fmla="*/ 3785616 w 3785616"/>
              <a:gd name="connsiteY4" fmla="*/ 821228 h 985478"/>
              <a:gd name="connsiteX5" fmla="*/ 3621366 w 3785616"/>
              <a:gd name="connsiteY5" fmla="*/ 985478 h 985478"/>
              <a:gd name="connsiteX6" fmla="*/ 164250 w 3785616"/>
              <a:gd name="connsiteY6" fmla="*/ 985478 h 985478"/>
              <a:gd name="connsiteX7" fmla="*/ 0 w 3785616"/>
              <a:gd name="connsiteY7" fmla="*/ 821228 h 985478"/>
              <a:gd name="connsiteX8" fmla="*/ 0 w 3785616"/>
              <a:gd name="connsiteY8" fmla="*/ 164250 h 98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616" h="985478">
                <a:moveTo>
                  <a:pt x="0" y="164250"/>
                </a:moveTo>
                <a:cubicBezTo>
                  <a:pt x="0" y="73537"/>
                  <a:pt x="73537" y="0"/>
                  <a:pt x="164250" y="0"/>
                </a:cubicBezTo>
                <a:lnTo>
                  <a:pt x="3621366" y="0"/>
                </a:lnTo>
                <a:cubicBezTo>
                  <a:pt x="3712079" y="0"/>
                  <a:pt x="3785616" y="73537"/>
                  <a:pt x="3785616" y="164250"/>
                </a:cubicBezTo>
                <a:lnTo>
                  <a:pt x="3785616" y="821228"/>
                </a:lnTo>
                <a:cubicBezTo>
                  <a:pt x="3785616" y="911941"/>
                  <a:pt x="3712079" y="985478"/>
                  <a:pt x="3621366" y="985478"/>
                </a:cubicBezTo>
                <a:lnTo>
                  <a:pt x="164250" y="985478"/>
                </a:lnTo>
                <a:cubicBezTo>
                  <a:pt x="73537" y="985478"/>
                  <a:pt x="0" y="911941"/>
                  <a:pt x="0" y="821228"/>
                </a:cubicBezTo>
                <a:lnTo>
                  <a:pt x="0" y="164250"/>
                </a:lnTo>
                <a:close/>
              </a:path>
            </a:pathLst>
          </a:custGeom>
          <a:solidFill>
            <a:srgbClr val="7030A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747" tIns="131927" rIns="215747" bIns="131927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联机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报到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520090" y="3904180"/>
            <a:ext cx="544530" cy="277402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7095268" y="3904180"/>
            <a:ext cx="544530" cy="277402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79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9918" y="206843"/>
            <a:ext cx="3847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新装机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拷贝）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联机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报到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33" y="1459412"/>
            <a:ext cx="7436457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4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96931" y="2156906"/>
            <a:ext cx="585128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i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谢谢！！！</a:t>
            </a:r>
            <a:endParaRPr lang="zh-CN" altLang="en-US" sz="8800" i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43246" y="4025795"/>
            <a:ext cx="44871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技术支持</a:t>
            </a:r>
            <a:r>
              <a:rPr lang="en-US" altLang="zh-CN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QQ</a:t>
            </a:r>
            <a:r>
              <a:rPr lang="zh-CN" alt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群：</a:t>
            </a:r>
            <a:r>
              <a:rPr lang="en-US" altLang="zh-CN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422642742</a:t>
            </a:r>
            <a:endParaRPr lang="en-US" altLang="zh-CN" sz="28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92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08916" y="1775745"/>
            <a:ext cx="841623" cy="365889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08916" y="2427708"/>
            <a:ext cx="841623" cy="365889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08916" y="3079674"/>
            <a:ext cx="841623" cy="365889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08916" y="3728660"/>
            <a:ext cx="841623" cy="365889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08916" y="4377646"/>
            <a:ext cx="841623" cy="365889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08916" y="5030501"/>
            <a:ext cx="841623" cy="365889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8916" y="5984735"/>
            <a:ext cx="841623" cy="365889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9273" y="5432494"/>
            <a:ext cx="492443" cy="5522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 smtClean="0"/>
              <a:t>·  ·  ·  </a:t>
            </a:r>
            <a:endParaRPr lang="zh-CN" altLang="en-US" sz="2000" b="1" dirty="0"/>
          </a:p>
        </p:txBody>
      </p:sp>
      <p:sp>
        <p:nvSpPr>
          <p:cNvPr id="15" name="圆角矩形 14"/>
          <p:cNvSpPr/>
          <p:nvPr/>
        </p:nvSpPr>
        <p:spPr>
          <a:xfrm>
            <a:off x="2586176" y="2425147"/>
            <a:ext cx="1246560" cy="4879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参数模板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86175" y="4297551"/>
            <a:ext cx="1246560" cy="4879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参数模板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586175" y="5411746"/>
            <a:ext cx="1246560" cy="4879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参数模板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586175" y="3361349"/>
            <a:ext cx="1246560" cy="4879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参数模板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35575" y="4831175"/>
            <a:ext cx="492443" cy="5342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 smtClean="0"/>
              <a:t>·  ·  ·  </a:t>
            </a:r>
            <a:endParaRPr lang="zh-CN" altLang="en-US" sz="2000" b="1" dirty="0"/>
          </a:p>
        </p:txBody>
      </p:sp>
      <p:sp>
        <p:nvSpPr>
          <p:cNvPr id="23" name="圆角矩形 22"/>
          <p:cNvSpPr/>
          <p:nvPr/>
        </p:nvSpPr>
        <p:spPr>
          <a:xfrm>
            <a:off x="4818750" y="2425146"/>
            <a:ext cx="894135" cy="487962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818748" y="3357077"/>
            <a:ext cx="894135" cy="487962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18748" y="4282789"/>
            <a:ext cx="894135" cy="487962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818748" y="5411745"/>
            <a:ext cx="894135" cy="487962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655424" y="2935848"/>
            <a:ext cx="1246965" cy="421228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应用模型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91383" y="4831175"/>
            <a:ext cx="492443" cy="5342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 smtClean="0"/>
              <a:t>·  ·  ·  </a:t>
            </a:r>
            <a:endParaRPr lang="zh-CN" altLang="en-US" sz="2000" b="1" dirty="0"/>
          </a:p>
        </p:txBody>
      </p:sp>
      <p:sp>
        <p:nvSpPr>
          <p:cNvPr id="29" name="圆角矩形 28"/>
          <p:cNvSpPr/>
          <p:nvPr/>
        </p:nvSpPr>
        <p:spPr>
          <a:xfrm>
            <a:off x="6655423" y="4516797"/>
            <a:ext cx="1246965" cy="421228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应用模型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32683" y="3726698"/>
            <a:ext cx="492443" cy="5779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 smtClean="0"/>
              <a:t>·  ·  ·  </a:t>
            </a:r>
            <a:endParaRPr lang="zh-CN" altLang="en-US" sz="2000" b="1" dirty="0"/>
          </a:p>
        </p:txBody>
      </p:sp>
      <p:sp>
        <p:nvSpPr>
          <p:cNvPr id="31" name="圆角矩形 30"/>
          <p:cNvSpPr/>
          <p:nvPr/>
        </p:nvSpPr>
        <p:spPr>
          <a:xfrm>
            <a:off x="8649978" y="2425146"/>
            <a:ext cx="1268356" cy="359151"/>
          </a:xfrm>
          <a:prstGeom prst="round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逻辑终端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649977" y="3357076"/>
            <a:ext cx="1268356" cy="359151"/>
          </a:xfrm>
          <a:prstGeom prst="round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逻辑终端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649977" y="4294208"/>
            <a:ext cx="1268356" cy="359151"/>
          </a:xfrm>
          <a:prstGeom prst="round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逻辑终端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649976" y="5411743"/>
            <a:ext cx="1268356" cy="359151"/>
          </a:xfrm>
          <a:prstGeom prst="round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逻辑终端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0799501" y="2425146"/>
            <a:ext cx="1234461" cy="359151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物理终端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0799501" y="3357076"/>
            <a:ext cx="1234461" cy="359151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物理终端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0799501" y="4294209"/>
            <a:ext cx="1234461" cy="359151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物理终端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0799501" y="5411743"/>
            <a:ext cx="1234461" cy="359151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物理终端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977990" y="4734330"/>
            <a:ext cx="492443" cy="5342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 smtClean="0"/>
              <a:t>·  ·  ·  </a:t>
            </a:r>
            <a:endParaRPr lang="zh-CN" altLang="en-US" sz="20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11127515" y="4734330"/>
            <a:ext cx="492443" cy="5342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 smtClean="0"/>
              <a:t>·  ·  ·  </a:t>
            </a:r>
            <a:endParaRPr lang="zh-CN" altLang="en-US" sz="2000" b="1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1633591" y="1962364"/>
            <a:ext cx="869533" cy="525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633591" y="4653359"/>
            <a:ext cx="859488" cy="4939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1633591" y="5609691"/>
            <a:ext cx="852755" cy="5034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1633590" y="2625269"/>
            <a:ext cx="8527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1633591" y="3213251"/>
            <a:ext cx="869533" cy="269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1633591" y="3634479"/>
            <a:ext cx="852755" cy="1875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1633591" y="4470564"/>
            <a:ext cx="852754" cy="46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3863083" y="2645818"/>
            <a:ext cx="8733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3863083" y="3619894"/>
            <a:ext cx="8733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863083" y="5655726"/>
            <a:ext cx="8733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3863083" y="4541531"/>
            <a:ext cx="8733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5743254" y="2537717"/>
            <a:ext cx="780836" cy="541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5749589" y="3213251"/>
            <a:ext cx="774501" cy="269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5804892" y="4511184"/>
            <a:ext cx="796357" cy="188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5814345" y="4831175"/>
            <a:ext cx="779707" cy="703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7952198" y="2619910"/>
            <a:ext cx="658402" cy="459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7952198" y="3213251"/>
            <a:ext cx="658402" cy="28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7952198" y="4377646"/>
            <a:ext cx="658402" cy="277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7952198" y="4780911"/>
            <a:ext cx="658402" cy="755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9968142" y="2578814"/>
            <a:ext cx="8313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9968142" y="3491501"/>
            <a:ext cx="8313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9968142" y="4470564"/>
            <a:ext cx="8313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9968142" y="5534347"/>
            <a:ext cx="8313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1755419" y="2902899"/>
            <a:ext cx="76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3986373" y="2929626"/>
            <a:ext cx="626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742860" y="2931514"/>
            <a:ext cx="678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091221" y="2965607"/>
            <a:ext cx="68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0141704" y="2960057"/>
            <a:ext cx="626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标题 101"/>
          <p:cNvSpPr txBox="1">
            <a:spLocks noGrp="1"/>
          </p:cNvSpPr>
          <p:nvPr>
            <p:ph type="title"/>
          </p:nvPr>
        </p:nvSpPr>
        <p:spPr>
          <a:xfrm>
            <a:off x="2297113" y="299602"/>
            <a:ext cx="455612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-TMS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系统配置图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804539" y="16603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3925215" y="1935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套入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909274" y="23284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884523" y="23276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0060656" y="20524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351716" y="1044571"/>
            <a:ext cx="3990846" cy="427415"/>
          </a:xfrm>
          <a:prstGeom prst="round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总部操作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288731" y="1044290"/>
            <a:ext cx="3990846" cy="427415"/>
          </a:xfrm>
          <a:prstGeom prst="roundRect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服务公司操作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1737086" y="0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37086" y="618934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0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990" y="1322423"/>
            <a:ext cx="7376364" cy="38784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52117" y="5525353"/>
            <a:ext cx="5424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http://www.aisino-pay.com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65796" y="246580"/>
            <a:ext cx="329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总体介绍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系统界面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3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图示 45"/>
          <p:cNvGraphicFramePr/>
          <p:nvPr>
            <p:extLst>
              <p:ext uri="{D42A27DB-BD31-4B8C-83A1-F6EECF244321}">
                <p14:modId xmlns:p14="http://schemas.microsoft.com/office/powerpoint/2010/main" val="2184524326"/>
              </p:ext>
            </p:extLst>
          </p:nvPr>
        </p:nvGraphicFramePr>
        <p:xfrm>
          <a:off x="383606" y="1598887"/>
          <a:ext cx="11509594" cy="4717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65796" y="246580"/>
            <a:ext cx="329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总体介绍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系统模块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77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6" grpId="0">
        <p:bldAsOne/>
      </p:bldGraphic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11323</TotalTime>
  <Words>1337</Words>
  <Application>Microsoft Office PowerPoint</Application>
  <PresentationFormat>宽屏</PresentationFormat>
  <Paragraphs>396</Paragraphs>
  <Slides>68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6" baseType="lpstr">
      <vt:lpstr>宋体</vt:lpstr>
      <vt:lpstr>微软雅黑</vt:lpstr>
      <vt:lpstr>Arial</vt:lpstr>
      <vt:lpstr>Calibri</vt:lpstr>
      <vt:lpstr>Calibri Light</vt:lpstr>
      <vt:lpstr>Wingdings</vt:lpstr>
      <vt:lpstr>Wingdings 2</vt:lpstr>
      <vt:lpstr>Office 主题</vt:lpstr>
      <vt:lpstr>TMS终端管理系统 -业务培训 </vt:lpstr>
      <vt:lpstr>PowerPoint 演示文稿</vt:lpstr>
      <vt:lpstr>PowerPoint 演示文稿</vt:lpstr>
      <vt:lpstr>PowerPoint 演示文稿</vt:lpstr>
      <vt:lpstr>PowerPoint 演示文稿</vt:lpstr>
      <vt:lpstr>总体介绍-系统定义</vt:lpstr>
      <vt:lpstr>总体介绍-TMS系统配置图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新装机（联网）</vt:lpstr>
      <vt:lpstr>PowerPoint 演示文稿</vt:lpstr>
      <vt:lpstr>PowerPoint 演示文稿</vt:lpstr>
      <vt:lpstr>PowerPoint 演示文稿</vt:lpstr>
      <vt:lpstr>PowerPoint 演示文稿</vt:lpstr>
      <vt:lpstr>新装机（联网）</vt:lpstr>
      <vt:lpstr>PowerPoint 演示文稿</vt:lpstr>
      <vt:lpstr>PowerPoint 演示文稿</vt:lpstr>
      <vt:lpstr>新装机（联网）</vt:lpstr>
      <vt:lpstr>PowerPoint 演示文稿</vt:lpstr>
      <vt:lpstr>PowerPoint 演示文稿</vt:lpstr>
      <vt:lpstr>新装机（联网）</vt:lpstr>
      <vt:lpstr>PowerPoint 演示文稿</vt:lpstr>
      <vt:lpstr>新装机（拷贝）</vt:lpstr>
      <vt:lpstr>PowerPoint 演示文稿</vt:lpstr>
      <vt:lpstr>PowerPoint 演示文稿</vt:lpstr>
      <vt:lpstr>新装机（拷贝）</vt:lpstr>
      <vt:lpstr>PowerPoint 演示文稿</vt:lpstr>
      <vt:lpstr>应用更新</vt:lpstr>
      <vt:lpstr>PowerPoint 演示文稿</vt:lpstr>
      <vt:lpstr>PowerPoint 演示文稿</vt:lpstr>
      <vt:lpstr>PowerPoint 演示文稿</vt:lpstr>
      <vt:lpstr>PowerPoint 演示文稿</vt:lpstr>
      <vt:lpstr>应用更新</vt:lpstr>
      <vt:lpstr>PowerPoint 演示文稿</vt:lpstr>
      <vt:lpstr>PowerPoint 演示文稿</vt:lpstr>
      <vt:lpstr>应用更新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POS收单作业系统业务流程</dc:title>
  <dc:creator>马震</dc:creator>
  <cp:lastModifiedBy>马震</cp:lastModifiedBy>
  <cp:revision>522</cp:revision>
  <dcterms:created xsi:type="dcterms:W3CDTF">2014-12-29T06:42:40Z</dcterms:created>
  <dcterms:modified xsi:type="dcterms:W3CDTF">2015-03-17T05:43:13Z</dcterms:modified>
</cp:coreProperties>
</file>