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3"/>
    <p:sldId id="273" r:id="rId4"/>
    <p:sldId id="258" r:id="rId6"/>
    <p:sldId id="285" r:id="rId7"/>
    <p:sldId id="286" r:id="rId8"/>
    <p:sldId id="272" r:id="rId9"/>
    <p:sldId id="287" r:id="rId10"/>
    <p:sldId id="288" r:id="rId11"/>
    <p:sldId id="289" r:id="rId12"/>
    <p:sldId id="299" r:id="rId13"/>
    <p:sldId id="301" r:id="rId14"/>
    <p:sldId id="262" r:id="rId15"/>
    <p:sldId id="264" r:id="rId16"/>
    <p:sldId id="265" r:id="rId17"/>
    <p:sldId id="266" r:id="rId18"/>
    <p:sldId id="267" r:id="rId19"/>
    <p:sldId id="268" r:id="rId20"/>
    <p:sldId id="269" r:id="rId21"/>
    <p:sldId id="27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0F24FF-5984-448E-9098-3081D4E4C118}" type="slidenum">
              <a:rPr lang="zh-CN" alt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6D2F15-9A9C-4B17-8C3C-80FDD5CDCC8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hasCustomPrompt="1"/>
          </p:nvPr>
        </p:nvSpPr>
        <p:spPr>
          <a:xfrm>
            <a:off x="548218" y="3032125"/>
            <a:ext cx="10636249" cy="914400"/>
          </a:xfrm>
        </p:spPr>
        <p:txBody>
          <a:bodyPr/>
          <a:lstStyle>
            <a:lvl1pPr>
              <a:defRPr sz="5400">
                <a:solidFill>
                  <a:schemeClr val="tx1"/>
                </a:solidFill>
              </a:defRPr>
            </a:lvl1pPr>
          </a:lstStyle>
          <a:p>
            <a:pPr lvl="0"/>
            <a:r>
              <a:rPr lang="zh-CN" altLang="en-US" noProof="0" dirty="0" smtClean="0">
                <a:sym typeface="Arial" pitchFamily="34" charset="0"/>
              </a:rPr>
              <a:t>编辑标题</a:t>
            </a:r>
            <a:endParaRPr lang="zh-CN" noProof="0" dirty="0" smtClean="0">
              <a:sym typeface="Arial" pitchFamily="34" charset="0"/>
            </a:endParaRPr>
          </a:p>
        </p:txBody>
      </p:sp>
      <p:sp>
        <p:nvSpPr>
          <p:cNvPr id="2051" name="Rectangle 3"/>
          <p:cNvSpPr>
            <a:spLocks noGrp="1" noChangeArrowheads="1"/>
          </p:cNvSpPr>
          <p:nvPr>
            <p:ph type="subTitle" idx="1"/>
          </p:nvPr>
        </p:nvSpPr>
        <p:spPr>
          <a:xfrm>
            <a:off x="548218" y="3994151"/>
            <a:ext cx="10636249" cy="517525"/>
          </a:xfrm>
        </p:spPr>
        <p:txBody>
          <a:bodyPr/>
          <a:lstStyle>
            <a:lvl1pPr marL="0" indent="0">
              <a:buFontTx/>
              <a:buNone/>
              <a:defRPr sz="2800">
                <a:solidFill>
                  <a:schemeClr val="tx1"/>
                </a:solidFill>
              </a:defRPr>
            </a:lvl1pPr>
          </a:lstStyle>
          <a:p>
            <a:pPr lvl="0"/>
            <a:r>
              <a:rPr lang="zh-CN" noProof="0" smtClean="0">
                <a:sym typeface="Arial" pitchFamily="34" charset="0"/>
              </a:rPr>
              <a:t>单击此处编辑母版副标题样式</a:t>
            </a:r>
            <a:endParaRPr lang="zh-CN" noProof="0" smtClean="0">
              <a:sym typeface="Arial"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691D5-4D8D-4982-A5C4-226E8C99C721}" type="slidenum">
              <a:rPr lang="zh-CN" altLang="en-US" smtClean="0"/>
            </a:fld>
            <a:endParaRPr lang="zh-CN" altLang="en-US"/>
          </a:p>
        </p:txBody>
      </p:sp>
      <p:sp>
        <p:nvSpPr>
          <p:cNvPr id="6" name="内容占位符 6"/>
          <p:cNvSpPr>
            <a:spLocks noGrp="1"/>
          </p:cNvSpPr>
          <p:nvPr>
            <p:ph sz="quarter" idx="13"/>
          </p:nvPr>
        </p:nvSpPr>
        <p:spPr>
          <a:xfrm>
            <a:off x="838200" y="1551214"/>
            <a:ext cx="8958943" cy="4436836"/>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标题 1"/>
          <p:cNvSpPr>
            <a:spLocks noGrp="1"/>
          </p:cNvSpPr>
          <p:nvPr>
            <p:ph type="title"/>
          </p:nvPr>
        </p:nvSpPr>
        <p:spPr>
          <a:xfrm>
            <a:off x="2419680" y="1196752"/>
            <a:ext cx="7809201" cy="640800"/>
          </a:xfrm>
        </p:spPr>
        <p:txBody>
          <a:bodyPr anchor="b"/>
          <a:lstStyle>
            <a:lvl1pPr>
              <a:defRPr sz="3600">
                <a:solidFill>
                  <a:schemeClr val="tx1"/>
                </a:solidFill>
                <a:latin typeface="+mn-lt"/>
              </a:defRPr>
            </a:lvl1pPr>
          </a:lstStyle>
          <a:p>
            <a:r>
              <a:rPr lang="zh-CN" altLang="en-US" smtClean="0"/>
              <a:t>单击此处编辑母版标题样式</a:t>
            </a:r>
            <a:endParaRPr lang="zh-CN" altLang="en-US"/>
          </a:p>
        </p:txBody>
      </p:sp>
      <p:sp>
        <p:nvSpPr>
          <p:cNvPr id="5" name="文本占位符 2"/>
          <p:cNvSpPr>
            <a:spLocks noGrp="1"/>
          </p:cNvSpPr>
          <p:nvPr>
            <p:ph type="body" idx="1"/>
          </p:nvPr>
        </p:nvSpPr>
        <p:spPr>
          <a:xfrm>
            <a:off x="3023659" y="2060848"/>
            <a:ext cx="6336000" cy="4172400"/>
          </a:xfrm>
        </p:spPr>
        <p:txBody>
          <a:bodyPr/>
          <a:lstStyle>
            <a:lvl1pPr marL="285750" indent="-285750">
              <a:buFont typeface="Arial" pitchFamily="34" charset="0"/>
              <a:buChar char="•"/>
              <a:defRPr sz="2400"/>
            </a:lvl1pPr>
            <a:lvl2pPr marL="800100" indent="-342900">
              <a:buFont typeface="Arial" pitchFamily="34" charset="0"/>
              <a:buChar char="•"/>
              <a:defRPr sz="2000"/>
            </a:lvl2pPr>
            <a:lvl3pPr marL="1200150" indent="-285750">
              <a:buFont typeface="Arial" pitchFamily="34" charset="0"/>
              <a:buChar char="•"/>
              <a:defRPr sz="1800"/>
            </a:lvl3pPr>
            <a:lvl4pPr marL="1657350" indent="-285750">
              <a:buFont typeface="Arial" pitchFamily="34" charset="0"/>
              <a:buChar char="•"/>
              <a:defRPr sz="1800"/>
            </a:lvl4pPr>
            <a:lvl5pPr marL="2114550" indent="-285750">
              <a:buFont typeface="Arial" pitchFamily="34" charset="0"/>
              <a:buChar char="•"/>
              <a:defRPr sz="18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zh-CN" dirty="0" smtClean="0">
                <a:sym typeface="Arial" pitchFamily="34" charset="0"/>
              </a:rPr>
              <a:t>单击此处编辑母版文本样式</a:t>
            </a:r>
            <a:endParaRPr lang="zh-CN" altLang="zh-CN" dirty="0" smtClean="0">
              <a:sym typeface="Arial" pitchFamily="34" charset="0"/>
            </a:endParaRPr>
          </a:p>
          <a:p>
            <a:pPr lvl="1"/>
            <a:r>
              <a:rPr lang="zh-CN" altLang="zh-CN" dirty="0" smtClean="0">
                <a:sym typeface="Arial" pitchFamily="34" charset="0"/>
              </a:rPr>
              <a:t>第二级</a:t>
            </a:r>
            <a:endParaRPr lang="zh-CN" altLang="zh-CN" dirty="0" smtClean="0">
              <a:sym typeface="Arial" pitchFamily="34" charset="0"/>
            </a:endParaRPr>
          </a:p>
          <a:p>
            <a:pPr lvl="2"/>
            <a:r>
              <a:rPr lang="zh-CN" altLang="zh-CN" dirty="0" smtClean="0">
                <a:sym typeface="Arial" pitchFamily="34" charset="0"/>
              </a:rPr>
              <a:t>第三级</a:t>
            </a:r>
            <a:endParaRPr lang="zh-CN" altLang="zh-CN" dirty="0" smtClean="0">
              <a:sym typeface="Arial" pitchFamily="34" charset="0"/>
            </a:endParaRPr>
          </a:p>
          <a:p>
            <a:pPr lvl="3"/>
            <a:r>
              <a:rPr lang="zh-CN" altLang="zh-CN" dirty="0" smtClean="0">
                <a:sym typeface="Arial" pitchFamily="34" charset="0"/>
              </a:rPr>
              <a:t>第四级</a:t>
            </a:r>
            <a:endParaRPr lang="zh-CN" altLang="zh-CN" dirty="0" smtClean="0">
              <a:sym typeface="Arial" pitchFamily="34" charset="0"/>
            </a:endParaRPr>
          </a:p>
          <a:p>
            <a:pPr lvl="4"/>
            <a:r>
              <a:rPr lang="zh-CN" altLang="zh-CN" dirty="0" smtClean="0">
                <a:sym typeface="Arial" pitchFamily="34" charset="0"/>
              </a:rPr>
              <a:t>第五级</a:t>
            </a:r>
            <a:endParaRPr lang="zh-CN" altLang="zh-CN" dirty="0" smtClean="0">
              <a:sym typeface="Arial"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255573" y="2492896"/>
            <a:ext cx="7996800" cy="1720920"/>
          </a:xfrm>
        </p:spPr>
        <p:txBody>
          <a:bodyPr anchor="b"/>
          <a:lstStyle>
            <a:lvl1pPr algn="ctr">
              <a:defRPr sz="3600">
                <a:solidFill>
                  <a:schemeClr val="tx1"/>
                </a:solidFill>
                <a:latin typeface="+mn-lt"/>
              </a:defRPr>
            </a:lvl1pPr>
          </a:lstStyle>
          <a:p>
            <a:r>
              <a:rPr lang="zh-CN" altLang="en-US" dirty="0" smtClean="0"/>
              <a:t>单击此处编辑母版标题样式</a:t>
            </a:r>
            <a:endParaRPr lang="zh-CN" altLang="en-US" dirty="0"/>
          </a:p>
        </p:txBody>
      </p:sp>
      <p:sp>
        <p:nvSpPr>
          <p:cNvPr id="6" name="Rectangle 3"/>
          <p:cNvSpPr>
            <a:spLocks noGrp="1" noChangeArrowheads="1"/>
          </p:cNvSpPr>
          <p:nvPr>
            <p:ph type="subTitle" idx="1"/>
          </p:nvPr>
        </p:nvSpPr>
        <p:spPr>
          <a:xfrm>
            <a:off x="2255573" y="4213817"/>
            <a:ext cx="7996800" cy="1159400"/>
          </a:xfrm>
        </p:spPr>
        <p:txBody>
          <a:bodyPr/>
          <a:lstStyle>
            <a:lvl1pPr marL="0" indent="0" algn="ctr">
              <a:buFontTx/>
              <a:buNone/>
              <a:defRPr sz="2800"/>
            </a:lvl1pPr>
          </a:lstStyle>
          <a:p>
            <a:pPr lvl="0"/>
            <a:r>
              <a:rPr lang="zh-CN" noProof="0" dirty="0" smtClean="0">
                <a:sym typeface="Arial" pitchFamily="34" charset="0"/>
              </a:rPr>
              <a:t>单击此处编辑母版副标题样式</a:t>
            </a:r>
            <a:endParaRPr lang="zh-CN" noProof="0" dirty="0" smtClean="0">
              <a:sym typeface="Arial" pitchFamily="34" charset="0"/>
            </a:endParaRPr>
          </a:p>
        </p:txBody>
      </p:sp>
      <p:sp>
        <p:nvSpPr>
          <p:cNvPr id="3" name="日期占位符 2"/>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419680" y="1204024"/>
            <a:ext cx="7996800" cy="640800"/>
          </a:xfr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727989" y="2136920"/>
            <a:ext cx="4272000" cy="41724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432512" y="2136920"/>
            <a:ext cx="4272000" cy="41724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585806" y="3387725"/>
            <a:ext cx="11020391" cy="558800"/>
          </a:xfrm>
        </p:spPr>
        <p:txBody>
          <a:bodyPr/>
          <a:lstStyle>
            <a:lvl1pPr algn="ctr">
              <a:defRPr sz="2800">
                <a:solidFill>
                  <a:schemeClr val="tx1"/>
                </a:solidFill>
              </a:defRPr>
            </a:lvl1pPr>
          </a:lstStyle>
          <a:p>
            <a:pPr lvl="0"/>
            <a:r>
              <a:rPr lang="zh-CN" altLang="en-US" noProof="0" dirty="0" smtClean="0">
                <a:sym typeface="Arial" pitchFamily="34" charset="0"/>
              </a:rPr>
              <a:t>单击此处编辑标题</a:t>
            </a:r>
            <a:endParaRPr lang="zh-CN" noProof="0" dirty="0" smtClean="0">
              <a:sym typeface="Arial" pitchFamily="34" charset="0"/>
            </a:endParaRPr>
          </a:p>
        </p:txBody>
      </p:sp>
      <p:sp>
        <p:nvSpPr>
          <p:cNvPr id="10" name="Rectangle 3"/>
          <p:cNvSpPr>
            <a:spLocks noGrp="1" noChangeArrowheads="1"/>
          </p:cNvSpPr>
          <p:nvPr>
            <p:ph type="subTitle" idx="1"/>
          </p:nvPr>
        </p:nvSpPr>
        <p:spPr>
          <a:xfrm>
            <a:off x="1055490" y="3994151"/>
            <a:ext cx="10081021" cy="442962"/>
          </a:xfrm>
        </p:spPr>
        <p:txBody>
          <a:bodyPr/>
          <a:lstStyle>
            <a:lvl1pPr marL="0" indent="0" algn="ctr">
              <a:buFontTx/>
              <a:buNone/>
              <a:defRPr sz="1800"/>
            </a:lvl1pPr>
          </a:lstStyle>
          <a:p>
            <a:pPr lvl="0"/>
            <a:r>
              <a:rPr lang="zh-CN" noProof="0" smtClean="0">
                <a:sym typeface="Arial" pitchFamily="34" charset="0"/>
              </a:rPr>
              <a:t>单击此处编辑母版副标题样式</a:t>
            </a:r>
            <a:endParaRPr lang="zh-CN" noProof="0" smtClean="0">
              <a:sym typeface="Arial"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691D5-4D8D-4982-A5C4-226E8C99C721}" type="slidenum">
              <a:rPr lang="zh-CN" altLang="en-US" smtClean="0"/>
            </a:fld>
            <a:endParaRPr lang="zh-CN" altLang="en-US"/>
          </a:p>
        </p:txBody>
      </p:sp>
      <p:grpSp>
        <p:nvGrpSpPr>
          <p:cNvPr id="11" name="Group 5"/>
          <p:cNvGrpSpPr/>
          <p:nvPr>
            <p:custDataLst>
              <p:tags r:id="rId2"/>
            </p:custDataLst>
          </p:nvPr>
        </p:nvGrpSpPr>
        <p:grpSpPr bwMode="auto">
          <a:xfrm>
            <a:off x="5292343" y="2074913"/>
            <a:ext cx="1607315" cy="1265186"/>
            <a:chOff x="0" y="0"/>
            <a:chExt cx="1750" cy="1377"/>
          </a:xfrm>
        </p:grpSpPr>
        <p:sp>
          <p:nvSpPr>
            <p:cNvPr id="12" name="AutoShape 3" descr="#wm#_3_24_*Z"/>
            <p:cNvSpPr>
              <a:spLocks noChangeArrowheads="1"/>
            </p:cNvSpPr>
            <p:nvPr>
              <p:custDataLst>
                <p:tags r:id="rId3"/>
              </p:custDataLst>
            </p:nvPr>
          </p:nvSpPr>
          <p:spPr bwMode="auto">
            <a:xfrm>
              <a:off x="0" y="457"/>
              <a:ext cx="1110" cy="920"/>
            </a:xfrm>
            <a:prstGeom prst="hexagon">
              <a:avLst>
                <a:gd name="adj" fmla="val 30163"/>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eaLnBrk="1" hangingPunct="1">
                <a:spcBef>
                  <a:spcPct val="0"/>
                </a:spcBef>
                <a:buFontTx/>
                <a:buNone/>
              </a:pPr>
              <a:endParaRPr lang="zh-CN" altLang="zh-CN">
                <a:solidFill>
                  <a:schemeClr val="tx1"/>
                </a:solidFill>
              </a:endParaRPr>
            </a:p>
          </p:txBody>
        </p:sp>
        <p:sp>
          <p:nvSpPr>
            <p:cNvPr id="13" name="AutoShape 6" descr="#wm#_3_24_*Z"/>
            <p:cNvSpPr>
              <a:spLocks noChangeArrowheads="1"/>
            </p:cNvSpPr>
            <p:nvPr>
              <p:custDataLst>
                <p:tags r:id="rId4"/>
              </p:custDataLst>
            </p:nvPr>
          </p:nvSpPr>
          <p:spPr bwMode="auto">
            <a:xfrm>
              <a:off x="310" y="0"/>
              <a:ext cx="1110" cy="917"/>
            </a:xfrm>
            <a:prstGeom prst="hexagon">
              <a:avLst>
                <a:gd name="adj" fmla="val 30262"/>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eaLnBrk="1" hangingPunct="1">
                <a:spcBef>
                  <a:spcPct val="0"/>
                </a:spcBef>
                <a:buFontTx/>
                <a:buNone/>
              </a:pPr>
              <a:endParaRPr lang="zh-CN" altLang="zh-CN">
                <a:solidFill>
                  <a:schemeClr val="tx1"/>
                </a:solidFill>
              </a:endParaRPr>
            </a:p>
          </p:txBody>
        </p:sp>
        <p:sp>
          <p:nvSpPr>
            <p:cNvPr id="14" name="AutoShape 7" descr="#wm#_3_24_*Z"/>
            <p:cNvSpPr>
              <a:spLocks noChangeArrowheads="1"/>
            </p:cNvSpPr>
            <p:nvPr>
              <p:custDataLst>
                <p:tags r:id="rId5"/>
              </p:custDataLst>
            </p:nvPr>
          </p:nvSpPr>
          <p:spPr bwMode="auto">
            <a:xfrm>
              <a:off x="640" y="450"/>
              <a:ext cx="1110" cy="917"/>
            </a:xfrm>
            <a:prstGeom prst="hexagon">
              <a:avLst>
                <a:gd name="adj" fmla="val 30262"/>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eaLnBrk="1" hangingPunct="1">
                <a:spcBef>
                  <a:spcPct val="0"/>
                </a:spcBef>
                <a:buFontTx/>
                <a:buNone/>
              </a:pPr>
              <a:endParaRPr lang="zh-CN" altLang="zh-CN">
                <a:solidFill>
                  <a:schemeClr val="tx1"/>
                </a:solidFil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6" y="548768"/>
            <a:ext cx="7313084" cy="792000"/>
          </a:xfrm>
        </p:spPr>
        <p:txBody>
          <a:bodyPr anchor="b"/>
          <a:lstStyle>
            <a:lvl1pPr>
              <a:defRPr sz="3600">
                <a:latin typeface="+mj-lt"/>
                <a:ea typeface="+mj-ea"/>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6992719" y="1784656"/>
            <a:ext cx="3016800" cy="45133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6" y="1772816"/>
            <a:ext cx="5947942" cy="4525200"/>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40971"/>
            <a:ext cx="2514600" cy="484233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240971"/>
            <a:ext cx="7797800" cy="4842330"/>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1">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199" y="1143766"/>
            <a:ext cx="7772401" cy="940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p>
            <a:pPr lvl="0"/>
            <a:r>
              <a:rPr lang="zh-CN" smtClean="0">
                <a:sym typeface="Arial" pitchFamily="34" charset="0"/>
              </a:rPr>
              <a:t>单击此处编辑母版标题样式</a:t>
            </a:r>
            <a:endParaRPr lang="zh-CN" smtClean="0">
              <a:sym typeface="Arial" pitchFamily="34" charset="0"/>
            </a:endParaRPr>
          </a:p>
        </p:txBody>
      </p:sp>
      <p:sp>
        <p:nvSpPr>
          <p:cNvPr id="1027" name="Rectangle 3"/>
          <p:cNvSpPr>
            <a:spLocks noGrp="1" noChangeArrowheads="1"/>
          </p:cNvSpPr>
          <p:nvPr>
            <p:ph type="body" idx="1"/>
          </p:nvPr>
        </p:nvSpPr>
        <p:spPr bwMode="auto">
          <a:xfrm>
            <a:off x="838200" y="2220686"/>
            <a:ext cx="9693729" cy="3862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dirty="0" smtClean="0">
                <a:sym typeface="Arial" pitchFamily="34" charset="0"/>
              </a:rPr>
              <a:t>单击此处编辑母版文本样式</a:t>
            </a:r>
            <a:endParaRPr lang="zh-CN" dirty="0" smtClean="0">
              <a:sym typeface="Arial" pitchFamily="34" charset="0"/>
            </a:endParaRPr>
          </a:p>
          <a:p>
            <a:pPr lvl="1"/>
            <a:r>
              <a:rPr lang="zh-CN" dirty="0" smtClean="0">
                <a:sym typeface="Arial" pitchFamily="34" charset="0"/>
              </a:rPr>
              <a:t>第二级</a:t>
            </a:r>
            <a:endParaRPr lang="zh-CN" dirty="0" smtClean="0">
              <a:sym typeface="Arial" pitchFamily="34" charset="0"/>
            </a:endParaRPr>
          </a:p>
          <a:p>
            <a:pPr lvl="2"/>
            <a:r>
              <a:rPr lang="zh-CN" dirty="0" smtClean="0">
                <a:sym typeface="Arial" pitchFamily="34" charset="0"/>
              </a:rPr>
              <a:t>第三级</a:t>
            </a:r>
            <a:endParaRPr lang="zh-CN" dirty="0" smtClean="0">
              <a:sym typeface="Arial" pitchFamily="34" charset="0"/>
            </a:endParaRPr>
          </a:p>
          <a:p>
            <a:pPr lvl="3"/>
            <a:r>
              <a:rPr lang="zh-CN" dirty="0" smtClean="0">
                <a:sym typeface="Arial" pitchFamily="34" charset="0"/>
              </a:rPr>
              <a:t>第四级</a:t>
            </a:r>
            <a:endParaRPr lang="zh-CN" dirty="0" smtClean="0">
              <a:sym typeface="Arial" pitchFamily="34" charset="0"/>
            </a:endParaRPr>
          </a:p>
          <a:p>
            <a:pPr lvl="4"/>
            <a:r>
              <a:rPr lang="zh-CN" dirty="0" smtClean="0">
                <a:sym typeface="Arial" pitchFamily="34" charset="0"/>
              </a:rPr>
              <a:t>第五级</a:t>
            </a:r>
            <a:endParaRPr lang="zh-CN" dirty="0" smtClean="0">
              <a:sym typeface="Arial" pitchFamily="34" charset="0"/>
            </a:endParaRPr>
          </a:p>
        </p:txBody>
      </p:sp>
      <p:sp>
        <p:nvSpPr>
          <p:cNvPr id="2" name="日期占位符 1"/>
          <p:cNvSpPr>
            <a:spLocks noGrp="1"/>
          </p:cNvSpPr>
          <p:nvPr>
            <p:ph type="dt" sz="half" idx="2"/>
          </p:nvPr>
        </p:nvSpPr>
        <p:spPr>
          <a:xfrm>
            <a:off x="838200" y="6356351"/>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8821093A-0132-4EA6-B8B7-7996DCAE376E}" type="datetimeFigureOut">
              <a:rPr lang="zh-CN" altLang="en-US" smtClean="0"/>
            </a:fld>
            <a:endParaRPr lang="zh-CN" altLang="en-US"/>
          </a:p>
        </p:txBody>
      </p:sp>
      <p:sp>
        <p:nvSpPr>
          <p:cNvPr id="3" name="页脚占位符 2"/>
          <p:cNvSpPr>
            <a:spLocks noGrp="1"/>
          </p:cNvSpPr>
          <p:nvPr>
            <p:ph type="ftr" sz="quarter" idx="3"/>
          </p:nvPr>
        </p:nvSpPr>
        <p:spPr>
          <a:xfrm>
            <a:off x="4038600" y="6356351"/>
            <a:ext cx="4114800" cy="365125"/>
          </a:xfrm>
          <a:prstGeom prst="rect">
            <a:avLst/>
          </a:prstGeom>
        </p:spPr>
        <p:txBody>
          <a:bodyPr vert="horz" wrap="square"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356351"/>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654691D5-4D8D-4982-A5C4-226E8C99C72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spcBef>
          <a:spcPct val="0"/>
        </a:spcBef>
        <a:spcAft>
          <a:spcPct val="0"/>
        </a:spcAft>
        <a:defRPr sz="3600" kern="1200">
          <a:solidFill>
            <a:srgbClr val="F0DB6E"/>
          </a:solidFill>
          <a:latin typeface="Arial" pitchFamily="34" charset="0"/>
          <a:ea typeface="黑体" pitchFamily="49" charset="-122"/>
          <a:cs typeface="+mj-cs"/>
          <a:sym typeface="Arial" pitchFamily="34" charset="0"/>
        </a:defRPr>
      </a:lvl1pPr>
      <a:lvl2pPr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2pPr>
      <a:lvl3pPr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3pPr>
      <a:lvl4pPr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4pPr>
      <a:lvl5pPr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5pPr>
      <a:lvl6pPr marL="457200"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6pPr>
      <a:lvl7pPr marL="914400"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7pPr>
      <a:lvl8pPr marL="1371600"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8pPr>
      <a:lvl9pPr marL="1828800"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9pPr>
    </p:titleStyle>
    <p:bodyStyle>
      <a:lvl1pPr marL="3175" indent="-3175" algn="l" rtl="0" eaLnBrk="0" fontAlgn="base" hangingPunct="0">
        <a:spcBef>
          <a:spcPct val="20000"/>
        </a:spcBef>
        <a:spcAft>
          <a:spcPct val="0"/>
        </a:spcAft>
        <a:buChar char="•"/>
        <a:defRPr sz="2400" kern="1200">
          <a:solidFill>
            <a:schemeClr val="tx1"/>
          </a:solidFill>
          <a:latin typeface="Arial" pitchFamily="34" charset="0"/>
          <a:ea typeface="黑体" pitchFamily="49" charset="-122"/>
          <a:cs typeface="+mn-cs"/>
          <a:sym typeface="Arial" pitchFamily="34" charset="0"/>
        </a:defRPr>
      </a:lvl1pPr>
      <a:lvl2pPr marL="742950" indent="-28575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黑体" pitchFamily="49" charset="-122"/>
          <a:cs typeface="+mn-cs"/>
          <a:sym typeface="Arial" pitchFamily="34" charset="0"/>
        </a:defRPr>
      </a:lvl2pPr>
      <a:lvl3pPr marL="1200150" indent="-28575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黑体" pitchFamily="49" charset="-122"/>
          <a:cs typeface="+mn-cs"/>
          <a:sym typeface="Arial" pitchFamily="34" charset="0"/>
        </a:defRPr>
      </a:lvl3pPr>
      <a:lvl4pPr marL="1657350" indent="-28575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黑体" pitchFamily="49" charset="-122"/>
          <a:cs typeface="+mn-cs"/>
          <a:sym typeface="Arial" pitchFamily="34" charset="0"/>
        </a:defRPr>
      </a:lvl4pPr>
      <a:lvl5pPr marL="2114550" indent="-28575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黑体" pitchFamily="49" charset="-122"/>
          <a:cs typeface="+mn-cs"/>
          <a:sym typeface="Arial" pitchFamily="34" charset="0"/>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tags" Target="../tags/tag61.xml"/><Relationship Id="rId1" Type="http://schemas.openxmlformats.org/officeDocument/2006/relationships/tags" Target="../tags/tag60.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63.xml"/><Relationship Id="rId1" Type="http://schemas.openxmlformats.org/officeDocument/2006/relationships/tags" Target="../tags/tag6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tags" Target="../tags/tag65.xml"/><Relationship Id="rId2" Type="http://schemas.openxmlformats.org/officeDocument/2006/relationships/image" Target="../media/image6.png"/><Relationship Id="rId1" Type="http://schemas.openxmlformats.org/officeDocument/2006/relationships/tags" Target="../tags/tag6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6.xml"/><Relationship Id="rId2" Type="http://schemas.openxmlformats.org/officeDocument/2006/relationships/tags" Target="../tags/tag67.xml"/><Relationship Id="rId1" Type="http://schemas.openxmlformats.org/officeDocument/2006/relationships/tags" Target="../tags/tag66.xml"/></Relationships>
</file>

<file path=ppt/slides/_rels/slide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1" Type="http://schemas.openxmlformats.org/officeDocument/2006/relationships/notesSlide" Target="../notesSlides/notesSlide1.xml"/><Relationship Id="rId10" Type="http://schemas.openxmlformats.org/officeDocument/2006/relationships/slideLayout" Target="../slideLayouts/slideLayout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17.xml"/><Relationship Id="rId3" Type="http://schemas.openxmlformats.org/officeDocument/2006/relationships/image" Target="../media/image3.png"/><Relationship Id="rId2" Type="http://schemas.openxmlformats.org/officeDocument/2006/relationships/tags" Target="../tags/tag16.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4" Type="http://schemas.openxmlformats.org/officeDocument/2006/relationships/notesSlide" Target="../notesSlides/notesSlide3.xml"/><Relationship Id="rId13" Type="http://schemas.openxmlformats.org/officeDocument/2006/relationships/slideLayout" Target="../slideLayouts/slideLayout7.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31.xml"/><Relationship Id="rId2" Type="http://schemas.openxmlformats.org/officeDocument/2006/relationships/image" Target="../media/image4.png"/><Relationship Id="rId1" Type="http://schemas.openxmlformats.org/officeDocument/2006/relationships/tags" Target="../tags/tag30.xml"/></Relationships>
</file>

<file path=ppt/slides/_rels/slide6.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4" Type="http://schemas.openxmlformats.org/officeDocument/2006/relationships/notesSlide" Target="../notesSlides/notesSlide5.xml"/><Relationship Id="rId23" Type="http://schemas.openxmlformats.org/officeDocument/2006/relationships/slideLayout" Target="../slideLayouts/slideLayout7.xml"/><Relationship Id="rId22" Type="http://schemas.openxmlformats.org/officeDocument/2006/relationships/tags" Target="../tags/tag53.xml"/><Relationship Id="rId21" Type="http://schemas.openxmlformats.org/officeDocument/2006/relationships/tags" Target="../tags/tag52.xml"/><Relationship Id="rId20" Type="http://schemas.openxmlformats.org/officeDocument/2006/relationships/tags" Target="../tags/tag51.xml"/><Relationship Id="rId2" Type="http://schemas.openxmlformats.org/officeDocument/2006/relationships/tags" Target="../tags/tag33.xml"/><Relationship Id="rId19" Type="http://schemas.openxmlformats.org/officeDocument/2006/relationships/tags" Target="../tags/tag50.xml"/><Relationship Id="rId18" Type="http://schemas.openxmlformats.org/officeDocument/2006/relationships/tags" Target="../tags/tag49.xml"/><Relationship Id="rId17" Type="http://schemas.openxmlformats.org/officeDocument/2006/relationships/tags" Target="../tags/tag48.xml"/><Relationship Id="rId16" Type="http://schemas.openxmlformats.org/officeDocument/2006/relationships/tags" Target="../tags/tag47.xml"/><Relationship Id="rId15" Type="http://schemas.openxmlformats.org/officeDocument/2006/relationships/tags" Target="../tags/tag46.xml"/><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55.xml"/><Relationship Id="rId1" Type="http://schemas.openxmlformats.org/officeDocument/2006/relationships/tags" Target="../tags/tag5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ags" Target="../tags/tag57.xml"/><Relationship Id="rId1" Type="http://schemas.openxmlformats.org/officeDocument/2006/relationships/tags" Target="../tags/tag56.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59.xml"/><Relationship Id="rId2" Type="http://schemas.openxmlformats.org/officeDocument/2006/relationships/image" Target="../media/image5.png"/><Relationship Id="rId1" Type="http://schemas.openxmlformats.org/officeDocument/2006/relationships/tags" Target="../tags/tag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美食天下</a:t>
            </a:r>
            <a:endParaRPr lang="zh-CN" altLang="en-US"/>
          </a:p>
        </p:txBody>
      </p:sp>
      <p:sp>
        <p:nvSpPr>
          <p:cNvPr id="3" name="副标题 2"/>
          <p:cNvSpPr>
            <a:spLocks noGrp="1"/>
          </p:cNvSpPr>
          <p:nvPr>
            <p:ph type="subTitle" idx="1"/>
          </p:nvPr>
        </p:nvSpPr>
        <p:spPr/>
        <p:txBody>
          <a:bodyPr>
            <a:normAutofit lnSpcReduction="10000"/>
          </a:bodyPr>
          <a:lstStyle/>
          <a:p>
            <a:r>
              <a:rPr lang="zh-CN" altLang="en-US"/>
              <a:t>小组成员：彭伟，毕洪青，黎东东，杜天运，马晓芸</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
          <p:cNvSpPr>
            <a:spLocks noChangeArrowheads="1"/>
          </p:cNvSpPr>
          <p:nvPr>
            <p:custDataLst>
              <p:tags r:id="rId1"/>
            </p:custDataLst>
          </p:nvPr>
        </p:nvSpPr>
        <p:spPr bwMode="auto">
          <a:xfrm>
            <a:off x="2747010" y="213995"/>
            <a:ext cx="5972175" cy="464185"/>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lIns="0" tIns="0" rIns="0" bIns="0" anchor="ctr" anchorCtr="0">
            <a:normAutofit fontScale="525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lnSpc>
                <a:spcPct val="110000"/>
              </a:lnSpc>
              <a:spcBef>
                <a:spcPct val="0"/>
              </a:spcBef>
              <a:buFontTx/>
              <a:buNone/>
            </a:pPr>
            <a:r>
              <a:rPr lang="zh-CN" altLang="en-US" sz="3600" b="1" dirty="0">
                <a:solidFill>
                  <a:schemeClr val="tx2"/>
                </a:solidFill>
                <a:latin typeface="+mj-lt"/>
                <a:ea typeface="+mj-ea"/>
                <a:cs typeface="+mj-cs"/>
              </a:rPr>
              <a:t>数据持久层</a:t>
            </a:r>
            <a:endParaRPr lang="zh-CN" altLang="en-US" sz="3600" b="1" dirty="0">
              <a:solidFill>
                <a:schemeClr val="tx2"/>
              </a:solidFill>
              <a:latin typeface="+mj-lt"/>
              <a:ea typeface="+mj-ea"/>
              <a:cs typeface="+mj-cs"/>
            </a:endParaRPr>
          </a:p>
        </p:txBody>
      </p:sp>
      <p:graphicFrame>
        <p:nvGraphicFramePr>
          <p:cNvPr id="0" name="表格 -1"/>
          <p:cNvGraphicFramePr/>
          <p:nvPr/>
        </p:nvGraphicFramePr>
        <p:xfrm>
          <a:off x="2445385" y="945515"/>
          <a:ext cx="6645275" cy="5970270"/>
        </p:xfrm>
        <a:graphic>
          <a:graphicData uri="http://schemas.openxmlformats.org/drawingml/2006/table">
            <a:tbl>
              <a:tblPr firstRow="1" bandRow="1">
                <a:tableStyleId>{5940675A-B579-460E-94D1-54222C63F5DA}</a:tableStyleId>
              </a:tblPr>
              <a:tblGrid>
                <a:gridCol w="3321050"/>
                <a:gridCol w="3324225"/>
              </a:tblGrid>
              <a:tr h="327025">
                <a:tc>
                  <a:txBody>
                    <a:bodyPr/>
                    <a:p>
                      <a:pPr marL="0" indent="0" algn="ctr">
                        <a:buNone/>
                      </a:pPr>
                      <a:r>
                        <a:rPr lang="zh-CN" altLang="en-US" sz="1600" b="0" u="none">
                          <a:latin typeface="宋体" charset="0"/>
                          <a:ea typeface="宋体" charset="0"/>
                          <a:cs typeface="宋体" charset="0"/>
                        </a:rPr>
                        <a:t>接口名</a:t>
                      </a:r>
                      <a:endParaRPr lang="zh-CN" altLang="en-US" sz="16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600" b="0" u="none">
                          <a:latin typeface="宋体" charset="0"/>
                          <a:ea typeface="宋体" charset="0"/>
                          <a:cs typeface="宋体" charset="0"/>
                        </a:rPr>
                        <a:t>在程序中的命名</a:t>
                      </a:r>
                      <a:endParaRPr lang="zh-CN" altLang="en-US" sz="16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8320">
                <a:tc>
                  <a:txBody>
                    <a:bodyPr/>
                    <a:p>
                      <a:pPr marL="0" indent="0" algn="ctr">
                        <a:buNone/>
                      </a:pPr>
                      <a:r>
                        <a:rPr lang="zh-CN" altLang="en-US" sz="1600" b="0" u="none">
                          <a:latin typeface="宋体" charset="0"/>
                          <a:ea typeface="宋体" charset="0"/>
                          <a:cs typeface="宋体" charset="0"/>
                        </a:rPr>
                        <a:t>用户数据接口</a:t>
                      </a:r>
                      <a:endParaRPr lang="zh-CN" altLang="en-US" sz="16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宋体" charset="0"/>
                          <a:ea typeface="宋体" charset="0"/>
                          <a:cs typeface="宋体" charset="0"/>
                        </a:rPr>
                        <a:t>U</a:t>
                      </a:r>
                      <a:r>
                        <a:rPr lang="en-US" altLang="zh-CN" sz="1600" b="0" u="none">
                          <a:latin typeface="Calibri" charset="0"/>
                          <a:ea typeface="Calibri" charset="0"/>
                          <a:cs typeface="Calibri" charset="0"/>
                        </a:rPr>
                        <a:t>s</a:t>
                      </a:r>
                      <a:r>
                        <a:rPr lang="en-US" altLang="zh-CN" sz="1600" b="0" u="none">
                          <a:latin typeface="宋体" charset="0"/>
                          <a:ea typeface="宋体" charset="0"/>
                          <a:cs typeface="宋体" charset="0"/>
                        </a:rPr>
                        <a:t>er</a:t>
                      </a:r>
                      <a:r>
                        <a:rPr lang="en-US" altLang="zh-CN" sz="1600" b="0" u="none">
                          <a:latin typeface="Calibri" charset="0"/>
                          <a:ea typeface="Calibri" charset="0"/>
                          <a:cs typeface="Calibri" charset="0"/>
                        </a:rPr>
                        <a:t>Dao.java</a:t>
                      </a:r>
                      <a:endParaRPr lang="en-US" altLang="zh-CN" sz="1600" b="0" u="none">
                        <a:latin typeface="Calibri" charset="0"/>
                        <a:ea typeface="Calibri" charset="0"/>
                        <a:cs typeface="Calibri" charset="0"/>
                      </a:endParaRPr>
                    </a:p>
                    <a:p>
                      <a:pPr marL="0" indent="0" algn="ctr">
                        <a:buNone/>
                      </a:pPr>
                      <a:r>
                        <a:rPr lang="en-US" altLang="zh-CN" sz="1600" b="0" u="none">
                          <a:latin typeface="宋体" charset="0"/>
                          <a:ea typeface="宋体" charset="0"/>
                          <a:cs typeface="宋体" charset="0"/>
                        </a:rPr>
                        <a:t>UserDaoImpl.java</a:t>
                      </a:r>
                      <a:endParaRPr lang="en-US" altLang="zh-CN" sz="16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8955">
                <a:tc>
                  <a:txBody>
                    <a:bodyPr/>
                    <a:p>
                      <a:pPr marL="0" indent="0" algn="ctr">
                        <a:buNone/>
                      </a:pPr>
                      <a:r>
                        <a:rPr lang="zh-CN" altLang="en-US" sz="1600" b="0" u="none">
                          <a:latin typeface="宋体" charset="0"/>
                          <a:ea typeface="宋体" charset="0"/>
                          <a:cs typeface="宋体" charset="0"/>
                        </a:rPr>
                        <a:t>关注数据接口</a:t>
                      </a:r>
                      <a:endParaRPr lang="zh-CN" altLang="en-US" sz="16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宋体" charset="0"/>
                          <a:ea typeface="宋体" charset="0"/>
                          <a:cs typeface="宋体" charset="0"/>
                        </a:rPr>
                        <a:t>ConcernDao.java</a:t>
                      </a:r>
                      <a:endParaRPr lang="en-US" altLang="zh-CN" sz="1600" b="0" u="none">
                        <a:latin typeface="宋体" charset="0"/>
                        <a:ea typeface="宋体" charset="0"/>
                        <a:cs typeface="宋体" charset="0"/>
                      </a:endParaRPr>
                    </a:p>
                    <a:p>
                      <a:pPr marL="0" indent="0" algn="ctr">
                        <a:buNone/>
                      </a:pPr>
                      <a:r>
                        <a:rPr lang="en-US" altLang="zh-CN" sz="1600" b="0" u="none">
                          <a:latin typeface="宋体" charset="0"/>
                          <a:ea typeface="宋体" charset="0"/>
                          <a:cs typeface="宋体" charset="0"/>
                        </a:rPr>
                        <a:t>ConcernDao</a:t>
                      </a:r>
                      <a:r>
                        <a:rPr lang="en-US" altLang="zh-CN" sz="1600" b="0" u="none">
                          <a:latin typeface="Calibri" charset="0"/>
                          <a:ea typeface="Calibri" charset="0"/>
                          <a:cs typeface="Calibri" charset="0"/>
                        </a:rPr>
                        <a:t>Impl.java</a:t>
                      </a:r>
                      <a:endParaRPr lang="en-US" altLang="zh-CN" sz="1600" b="0" u="none">
                        <a:latin typeface="Calibri" charset="0"/>
                        <a:ea typeface="Calibri" charset="0"/>
                        <a:cs typeface="Calibri" charset="0"/>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8320">
                <a:tc>
                  <a:txBody>
                    <a:bodyPr/>
                    <a:p>
                      <a:pPr marL="0" indent="0" algn="ctr">
                        <a:buNone/>
                      </a:pPr>
                      <a:r>
                        <a:rPr lang="zh-CN" altLang="en-US" sz="1600" b="0" u="none">
                          <a:latin typeface="宋体" charset="0"/>
                          <a:ea typeface="宋体" charset="0"/>
                          <a:cs typeface="宋体" charset="0"/>
                        </a:rPr>
                        <a:t>收藏数据接口</a:t>
                      </a:r>
                      <a:endParaRPr lang="zh-CN" altLang="en-US" sz="16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Calibri" charset="0"/>
                          <a:ea typeface="Calibri" charset="0"/>
                          <a:cs typeface="Calibri" charset="0"/>
                        </a:rPr>
                        <a:t>FavoritesDao.java</a:t>
                      </a:r>
                      <a:endParaRPr lang="en-US" altLang="zh-CN" sz="1600" b="0" u="none">
                        <a:latin typeface="Calibri" charset="0"/>
                        <a:ea typeface="Calibri" charset="0"/>
                        <a:cs typeface="Calibri" charset="0"/>
                      </a:endParaRPr>
                    </a:p>
                    <a:p>
                      <a:pPr marL="0" indent="0" algn="ctr">
                        <a:buNone/>
                      </a:pPr>
                      <a:r>
                        <a:rPr lang="en-US" altLang="zh-CN" sz="1600" b="0" u="none">
                          <a:latin typeface="Calibri" charset="0"/>
                          <a:ea typeface="Calibri" charset="0"/>
                          <a:cs typeface="Calibri" charset="0"/>
                        </a:rPr>
                        <a:t>FavoritesDaoImpl.java</a:t>
                      </a:r>
                      <a:endParaRPr lang="en-US" altLang="zh-CN" sz="1600" b="0" u="none">
                        <a:latin typeface="Calibri" charset="0"/>
                        <a:ea typeface="Calibri" charset="0"/>
                        <a:cs typeface="Calibri" charset="0"/>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8320">
                <a:tc>
                  <a:txBody>
                    <a:bodyPr/>
                    <a:p>
                      <a:pPr marL="0" indent="0" algn="ctr">
                        <a:buNone/>
                      </a:pPr>
                      <a:r>
                        <a:rPr lang="zh-CN" altLang="en-US" sz="1600" b="0" u="none">
                          <a:latin typeface="宋体" charset="0"/>
                          <a:ea typeface="宋体" charset="0"/>
                          <a:cs typeface="宋体" charset="0"/>
                        </a:rPr>
                        <a:t>管理员数据接口</a:t>
                      </a:r>
                      <a:endParaRPr lang="zh-CN" altLang="en-US" sz="16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Calibri" charset="0"/>
                          <a:ea typeface="Calibri" charset="0"/>
                          <a:cs typeface="Calibri" charset="0"/>
                        </a:rPr>
                        <a:t>AdminDao.java</a:t>
                      </a:r>
                      <a:endParaRPr lang="en-US" altLang="zh-CN" sz="1600" b="0" u="none">
                        <a:latin typeface="Calibri" charset="0"/>
                        <a:ea typeface="Calibri" charset="0"/>
                        <a:cs typeface="Calibri" charset="0"/>
                      </a:endParaRPr>
                    </a:p>
                    <a:p>
                      <a:pPr marL="0" indent="0" algn="ctr">
                        <a:buNone/>
                      </a:pPr>
                      <a:r>
                        <a:rPr lang="en-US" altLang="zh-CN" sz="1600" b="0" u="none">
                          <a:latin typeface="Calibri" charset="0"/>
                          <a:ea typeface="Calibri" charset="0"/>
                          <a:cs typeface="Calibri" charset="0"/>
                        </a:rPr>
                        <a:t>AdminDaoImpl.java</a:t>
                      </a:r>
                      <a:endParaRPr lang="en-US" altLang="zh-CN" sz="1600" b="0" u="none">
                        <a:latin typeface="Calibri" charset="0"/>
                        <a:ea typeface="Calibri" charset="0"/>
                        <a:cs typeface="Calibri" charset="0"/>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38835">
                <a:tc>
                  <a:txBody>
                    <a:bodyPr/>
                    <a:p>
                      <a:pPr marL="0" indent="0" algn="ctr">
                        <a:buNone/>
                      </a:pPr>
                      <a:r>
                        <a:rPr lang="zh-CN" altLang="en-US" sz="1600" b="0" u="none">
                          <a:latin typeface="宋体" charset="0"/>
                          <a:ea typeface="宋体" charset="0"/>
                          <a:cs typeface="宋体" charset="0"/>
                        </a:rPr>
                        <a:t>季节套餐数据接口</a:t>
                      </a:r>
                      <a:endParaRPr lang="zh-CN" altLang="en-US" sz="16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宋体" charset="0"/>
                          <a:ea typeface="宋体" charset="0"/>
                          <a:cs typeface="宋体" charset="0"/>
                        </a:rPr>
                        <a:t>Seasonset</a:t>
                      </a:r>
                      <a:r>
                        <a:rPr lang="en-US" altLang="zh-CN" sz="1600" b="0" u="none">
                          <a:latin typeface="Calibri" charset="0"/>
                          <a:ea typeface="Calibri" charset="0"/>
                          <a:cs typeface="Calibri" charset="0"/>
                        </a:rPr>
                        <a:t>Dao.java</a:t>
                      </a:r>
                      <a:endParaRPr lang="en-US" altLang="zh-CN" sz="1600" b="0" u="none">
                        <a:latin typeface="Calibri" charset="0"/>
                        <a:ea typeface="Calibri" charset="0"/>
                        <a:cs typeface="Calibri" charset="0"/>
                      </a:endParaRPr>
                    </a:p>
                    <a:p>
                      <a:pPr marL="0" indent="0" algn="ctr">
                        <a:buNone/>
                      </a:pPr>
                      <a:r>
                        <a:rPr lang="en-US" altLang="zh-CN" sz="1600" b="0" u="none">
                          <a:latin typeface="宋体" charset="0"/>
                          <a:ea typeface="宋体" charset="0"/>
                          <a:cs typeface="宋体" charset="0"/>
                        </a:rPr>
                        <a:t>SeasonsetDaoImpl.java</a:t>
                      </a:r>
                      <a:endParaRPr lang="en-US" altLang="zh-CN" sz="16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8320">
                <a:tc>
                  <a:txBody>
                    <a:bodyPr/>
                    <a:p>
                      <a:pPr marL="0" indent="0" algn="ctr">
                        <a:buNone/>
                      </a:pPr>
                      <a:r>
                        <a:rPr lang="zh-CN" altLang="en-US" sz="1600" b="0" u="none">
                          <a:latin typeface="宋体" charset="0"/>
                          <a:ea typeface="宋体" charset="0"/>
                          <a:cs typeface="宋体" charset="0"/>
                        </a:rPr>
                        <a:t>食谱数据接口</a:t>
                      </a:r>
                      <a:endParaRPr lang="zh-CN" altLang="en-US" sz="16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宋体" charset="0"/>
                          <a:ea typeface="宋体" charset="0"/>
                          <a:cs typeface="宋体" charset="0"/>
                        </a:rPr>
                        <a:t>Recipe</a:t>
                      </a:r>
                      <a:r>
                        <a:rPr lang="en-US" altLang="zh-CN" sz="1600" b="0" u="none">
                          <a:latin typeface="Calibri" charset="0"/>
                          <a:ea typeface="Calibri" charset="0"/>
                          <a:cs typeface="Calibri" charset="0"/>
                        </a:rPr>
                        <a:t>Dao.java</a:t>
                      </a:r>
                      <a:endParaRPr lang="en-US" altLang="zh-CN" sz="1600" b="0" u="none">
                        <a:latin typeface="Calibri" charset="0"/>
                        <a:ea typeface="Calibri" charset="0"/>
                        <a:cs typeface="Calibri" charset="0"/>
                      </a:endParaRPr>
                    </a:p>
                    <a:p>
                      <a:pPr marL="0" indent="0" algn="ctr">
                        <a:buNone/>
                      </a:pPr>
                      <a:r>
                        <a:rPr lang="en-US" altLang="zh-CN" sz="1600" b="0" u="none">
                          <a:latin typeface="宋体" charset="0"/>
                          <a:ea typeface="宋体" charset="0"/>
                          <a:cs typeface="宋体" charset="0"/>
                        </a:rPr>
                        <a:t>RecipeDaoImpl.java</a:t>
                      </a:r>
                      <a:endParaRPr lang="en-US" altLang="zh-CN" sz="16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38200">
                <a:tc>
                  <a:txBody>
                    <a:bodyPr/>
                    <a:p>
                      <a:pPr marL="0" indent="0" algn="ctr">
                        <a:buNone/>
                      </a:pPr>
                      <a:r>
                        <a:rPr lang="zh-CN" altLang="en-US" sz="1600" b="0" u="none">
                          <a:latin typeface="宋体" charset="0"/>
                          <a:ea typeface="宋体" charset="0"/>
                          <a:cs typeface="宋体" charset="0"/>
                        </a:rPr>
                        <a:t>私房菜数据接口</a:t>
                      </a:r>
                      <a:endParaRPr lang="zh-CN" altLang="en-US" sz="16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Calibri" charset="0"/>
                          <a:ea typeface="Calibri" charset="0"/>
                          <a:cs typeface="Calibri" charset="0"/>
                        </a:rPr>
                        <a:t>HomecuisinDao.java</a:t>
                      </a:r>
                      <a:endParaRPr lang="en-US" altLang="zh-CN" sz="1600" b="0" u="none">
                        <a:latin typeface="Calibri" charset="0"/>
                        <a:ea typeface="Calibri" charset="0"/>
                        <a:cs typeface="Calibri" charset="0"/>
                      </a:endParaRPr>
                    </a:p>
                    <a:p>
                      <a:pPr marL="0" indent="0" algn="ctr">
                        <a:buNone/>
                      </a:pPr>
                      <a:r>
                        <a:rPr lang="en-US" altLang="zh-CN" sz="1600" b="0" u="none">
                          <a:latin typeface="Calibri" charset="0"/>
                          <a:ea typeface="Calibri" charset="0"/>
                          <a:cs typeface="Calibri" charset="0"/>
                        </a:rPr>
                        <a:t>HomecuisinDaoImpl.java</a:t>
                      </a:r>
                      <a:endParaRPr lang="en-US" altLang="zh-CN" sz="1600" b="0" u="none">
                        <a:latin typeface="Calibri" charset="0"/>
                        <a:ea typeface="Calibri" charset="0"/>
                        <a:cs typeface="Calibri" charset="0"/>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38835">
                <a:tc>
                  <a:txBody>
                    <a:bodyPr/>
                    <a:p>
                      <a:pPr marL="0" indent="0" algn="ctr">
                        <a:buNone/>
                      </a:pPr>
                      <a:r>
                        <a:rPr lang="zh-CN" altLang="en-US" sz="1600" b="0" u="none">
                          <a:latin typeface="宋体" charset="0"/>
                          <a:ea typeface="宋体" charset="0"/>
                          <a:cs typeface="宋体" charset="0"/>
                        </a:rPr>
                        <a:t>上传数据接口</a:t>
                      </a:r>
                      <a:endParaRPr lang="zh-CN" altLang="en-US" sz="16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宋体" charset="0"/>
                          <a:ea typeface="宋体" charset="0"/>
                          <a:cs typeface="宋体" charset="0"/>
                        </a:rPr>
                        <a:t>UpRecords</a:t>
                      </a:r>
                      <a:r>
                        <a:rPr lang="en-US" altLang="zh-CN" sz="1600" b="0" u="none">
                          <a:latin typeface="Calibri" charset="0"/>
                          <a:ea typeface="Calibri" charset="0"/>
                          <a:cs typeface="Calibri" charset="0"/>
                        </a:rPr>
                        <a:t>Dao.java</a:t>
                      </a:r>
                      <a:endParaRPr lang="en-US" altLang="zh-CN" sz="1600" b="0" u="none">
                        <a:latin typeface="Calibri" charset="0"/>
                        <a:ea typeface="Calibri" charset="0"/>
                        <a:cs typeface="Calibri" charset="0"/>
                      </a:endParaRPr>
                    </a:p>
                    <a:p>
                      <a:pPr marL="0" indent="0" algn="ctr">
                        <a:buNone/>
                      </a:pPr>
                      <a:r>
                        <a:rPr lang="en-US" altLang="zh-CN" sz="1600" b="0" u="none">
                          <a:latin typeface="宋体" charset="0"/>
                          <a:ea typeface="宋体" charset="0"/>
                          <a:cs typeface="宋体" charset="0"/>
                        </a:rPr>
                        <a:t>UpRecordsDaoImpl.java</a:t>
                      </a:r>
                      <a:endParaRPr lang="en-US" altLang="zh-CN" sz="16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
          <p:cNvSpPr>
            <a:spLocks noChangeArrowheads="1"/>
          </p:cNvSpPr>
          <p:nvPr>
            <p:custDataLst>
              <p:tags r:id="rId1"/>
            </p:custDataLst>
          </p:nvPr>
        </p:nvSpPr>
        <p:spPr bwMode="auto">
          <a:xfrm>
            <a:off x="2746713" y="350838"/>
            <a:ext cx="6078645"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lIns="0" tIns="0" rIns="0" bIns="0" anchor="ctr" anchorCtr="0">
            <a:normAutofit fontScale="92500" lnSpcReduction="1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lnSpc>
                <a:spcPct val="110000"/>
              </a:lnSpc>
              <a:spcBef>
                <a:spcPct val="0"/>
              </a:spcBef>
              <a:buFontTx/>
              <a:buNone/>
            </a:pPr>
            <a:r>
              <a:rPr lang="zh-CN" altLang="en-US" sz="3600" b="1" dirty="0">
                <a:solidFill>
                  <a:schemeClr val="tx2"/>
                </a:solidFill>
                <a:latin typeface="+mj-lt"/>
                <a:ea typeface="+mj-ea"/>
                <a:cs typeface="+mj-cs"/>
              </a:rPr>
              <a:t>表现层</a:t>
            </a:r>
            <a:endParaRPr lang="zh-CN" altLang="en-US" sz="3600" b="1" dirty="0">
              <a:solidFill>
                <a:schemeClr val="tx2"/>
              </a:solidFill>
              <a:latin typeface="+mj-lt"/>
              <a:ea typeface="+mj-ea"/>
              <a:cs typeface="+mj-cs"/>
            </a:endParaRPr>
          </a:p>
        </p:txBody>
      </p:sp>
      <p:graphicFrame>
        <p:nvGraphicFramePr>
          <p:cNvPr id="0" name="表格 -1"/>
          <p:cNvGraphicFramePr/>
          <p:nvPr/>
        </p:nvGraphicFramePr>
        <p:xfrm>
          <a:off x="2490470" y="1295400"/>
          <a:ext cx="6951345" cy="5546725"/>
        </p:xfrm>
        <a:graphic>
          <a:graphicData uri="http://schemas.openxmlformats.org/drawingml/2006/table">
            <a:tbl>
              <a:tblPr firstRow="1" bandRow="1">
                <a:tableStyleId>{5940675A-B579-460E-94D1-54222C63F5DA}</a:tableStyleId>
              </a:tblPr>
              <a:tblGrid>
                <a:gridCol w="3474720"/>
                <a:gridCol w="3476625"/>
              </a:tblGrid>
              <a:tr h="792480">
                <a:tc>
                  <a:txBody>
                    <a:bodyPr/>
                    <a:p>
                      <a:pPr marL="0" indent="0" algn="ctr">
                        <a:buNone/>
                      </a:pPr>
                      <a:r>
                        <a:rPr lang="zh-CN" altLang="en-US" sz="1800" b="0" u="none">
                          <a:latin typeface="宋体" charset="0"/>
                          <a:ea typeface="宋体" charset="0"/>
                          <a:cs typeface="宋体" charset="0"/>
                        </a:rPr>
                        <a:t>页面名</a:t>
                      </a:r>
                      <a:endParaRPr lang="zh-CN" altLang="en-US"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0" u="none">
                          <a:latin typeface="宋体" charset="0"/>
                          <a:ea typeface="宋体" charset="0"/>
                          <a:cs typeface="宋体" charset="0"/>
                        </a:rPr>
                        <a:t>在程序中的命名</a:t>
                      </a:r>
                      <a:endParaRPr lang="zh-CN" altLang="en-US"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2480">
                <a:tc>
                  <a:txBody>
                    <a:bodyPr/>
                    <a:p>
                      <a:pPr marL="0" indent="0" algn="ctr">
                        <a:buNone/>
                      </a:pPr>
                      <a:r>
                        <a:rPr lang="zh-CN" altLang="en-US" sz="1800" b="0" u="none">
                          <a:latin typeface="宋体" charset="0"/>
                          <a:ea typeface="宋体" charset="0"/>
                          <a:cs typeface="宋体" charset="0"/>
                        </a:rPr>
                        <a:t>用户页面</a:t>
                      </a:r>
                      <a:endParaRPr lang="zh-CN" altLang="en-US"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800" b="0" u="none">
                          <a:latin typeface="宋体" charset="0"/>
                          <a:ea typeface="宋体" charset="0"/>
                          <a:cs typeface="宋体" charset="0"/>
                        </a:rPr>
                        <a:t>activity_user.xml</a:t>
                      </a:r>
                      <a:endParaRPr lang="en-US" altLang="zh-CN"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2480">
                <a:tc>
                  <a:txBody>
                    <a:bodyPr/>
                    <a:p>
                      <a:pPr marL="0" indent="0" algn="ctr">
                        <a:buNone/>
                      </a:pPr>
                      <a:r>
                        <a:rPr lang="zh-CN" altLang="en-US" sz="1800" b="0" u="none">
                          <a:latin typeface="宋体" charset="0"/>
                          <a:ea typeface="宋体" charset="0"/>
                          <a:cs typeface="宋体" charset="0"/>
                        </a:rPr>
                        <a:t>首页页面</a:t>
                      </a:r>
                      <a:endParaRPr lang="zh-CN" altLang="en-US"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800" b="0" u="none">
                          <a:latin typeface="宋体" charset="0"/>
                          <a:ea typeface="宋体" charset="0"/>
                          <a:cs typeface="宋体" charset="0"/>
                        </a:rPr>
                        <a:t>activity_main.xml</a:t>
                      </a:r>
                      <a:endParaRPr lang="en-US" altLang="zh-CN"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1845">
                <a:tc>
                  <a:txBody>
                    <a:bodyPr/>
                    <a:p>
                      <a:pPr marL="0" indent="0" algn="ctr">
                        <a:buNone/>
                      </a:pPr>
                      <a:r>
                        <a:rPr lang="zh-CN" altLang="en-US" sz="1800" b="0" u="none">
                          <a:latin typeface="宋体" charset="0"/>
                          <a:ea typeface="宋体" charset="0"/>
                          <a:cs typeface="宋体" charset="0"/>
                        </a:rPr>
                        <a:t>季节套餐页面</a:t>
                      </a:r>
                      <a:endParaRPr lang="zh-CN" altLang="en-US"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800" b="0" u="none">
                          <a:latin typeface="宋体" charset="0"/>
                          <a:ea typeface="宋体" charset="0"/>
                          <a:cs typeface="宋体" charset="0"/>
                        </a:rPr>
                        <a:t>activity_seasonset.xml</a:t>
                      </a:r>
                      <a:endParaRPr lang="en-US" altLang="zh-CN"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2480">
                <a:tc>
                  <a:txBody>
                    <a:bodyPr/>
                    <a:p>
                      <a:pPr marL="0" indent="0" algn="ctr">
                        <a:buNone/>
                      </a:pPr>
                      <a:r>
                        <a:rPr lang="zh-CN" altLang="en-US" sz="1800" b="0" u="none">
                          <a:latin typeface="宋体" charset="0"/>
                          <a:ea typeface="宋体" charset="0"/>
                          <a:cs typeface="宋体" charset="0"/>
                        </a:rPr>
                        <a:t>美食食谱页面</a:t>
                      </a:r>
                      <a:endParaRPr lang="zh-CN" altLang="en-US"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800" b="0" u="none">
                          <a:latin typeface="宋体" charset="0"/>
                          <a:ea typeface="宋体" charset="0"/>
                          <a:cs typeface="宋体" charset="0"/>
                        </a:rPr>
                        <a:t>activity_recipe.xml</a:t>
                      </a:r>
                      <a:endParaRPr lang="en-US" altLang="zh-CN"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2480">
                <a:tc>
                  <a:txBody>
                    <a:bodyPr/>
                    <a:p>
                      <a:pPr marL="0" indent="0" algn="ctr">
                        <a:buNone/>
                      </a:pPr>
                      <a:r>
                        <a:rPr lang="zh-CN" altLang="en-US" sz="1800" b="0" u="none">
                          <a:latin typeface="宋体" charset="0"/>
                          <a:ea typeface="宋体" charset="0"/>
                          <a:cs typeface="宋体" charset="0"/>
                        </a:rPr>
                        <a:t>美食圈页面</a:t>
                      </a:r>
                      <a:endParaRPr lang="zh-CN" altLang="en-US"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800" b="0" u="none">
                          <a:latin typeface="宋体" charset="0"/>
                          <a:ea typeface="宋体" charset="0"/>
                          <a:cs typeface="宋体" charset="0"/>
                        </a:rPr>
                        <a:t>activity_foodcircle.xml</a:t>
                      </a:r>
                      <a:endParaRPr lang="en-US" altLang="zh-CN"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2480">
                <a:tc>
                  <a:txBody>
                    <a:bodyPr/>
                    <a:p>
                      <a:pPr marL="0" indent="0" algn="ctr">
                        <a:buNone/>
                      </a:pPr>
                      <a:r>
                        <a:rPr lang="zh-CN" altLang="en-US" sz="1800" b="0" u="none">
                          <a:latin typeface="宋体" charset="0"/>
                          <a:ea typeface="宋体" charset="0"/>
                          <a:cs typeface="宋体" charset="0"/>
                        </a:rPr>
                        <a:t>上传页面</a:t>
                      </a:r>
                      <a:endParaRPr lang="zh-CN" altLang="en-US"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800" b="0" u="none">
                          <a:latin typeface="宋体" charset="0"/>
                          <a:ea typeface="宋体" charset="0"/>
                          <a:cs typeface="宋体" charset="0"/>
                        </a:rPr>
                        <a:t>activity_up.xml</a:t>
                      </a:r>
                      <a:endParaRPr lang="en-US" altLang="zh-CN"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C:\Users\Administrator\Desktop\面向领域的实践\页面图片\home.pnghome"/>
          <p:cNvPicPr>
            <a:picLocks noChangeAspect="1" noChangeArrowheads="1"/>
          </p:cNvPicPr>
          <p:nvPr>
            <p:custDataLst>
              <p:tags r:id="rId1"/>
            </p:custDataLst>
          </p:nvPr>
        </p:nvPicPr>
        <p:blipFill>
          <a:blip r:embed="rId2"/>
          <a:srcRect/>
          <a:stretch>
            <a:fillRect/>
          </a:stretch>
        </p:blipFill>
        <p:spPr bwMode="auto">
          <a:xfrm>
            <a:off x="4307840" y="-353060"/>
            <a:ext cx="3847465" cy="760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箭头连接符 5"/>
          <p:cNvCxnSpPr/>
          <p:nvPr/>
        </p:nvCxnSpPr>
        <p:spPr>
          <a:xfrm flipH="1">
            <a:off x="3048000" y="836930"/>
            <a:ext cx="160020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 name="文本框 6"/>
          <p:cNvSpPr txBox="1"/>
          <p:nvPr/>
        </p:nvSpPr>
        <p:spPr>
          <a:xfrm>
            <a:off x="1264920" y="699770"/>
            <a:ext cx="1677035" cy="365760"/>
          </a:xfrm>
          <a:prstGeom prst="rect">
            <a:avLst/>
          </a:prstGeom>
          <a:noFill/>
        </p:spPr>
        <p:txBody>
          <a:bodyPr wrap="square" rtlCol="0">
            <a:spAutoFit/>
          </a:bodyPr>
          <a:lstStyle/>
          <a:p>
            <a:r>
              <a:rPr lang="zh-CN" altLang="en-US"/>
              <a:t>个人信息控件</a:t>
            </a:r>
            <a:endParaRPr lang="zh-CN" altLang="en-US"/>
          </a:p>
        </p:txBody>
      </p:sp>
      <p:cxnSp>
        <p:nvCxnSpPr>
          <p:cNvPr id="8" name="直接箭头连接符 7"/>
          <p:cNvCxnSpPr/>
          <p:nvPr/>
        </p:nvCxnSpPr>
        <p:spPr>
          <a:xfrm>
            <a:off x="7726680" y="897890"/>
            <a:ext cx="1584960" cy="0"/>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文本框 8"/>
          <p:cNvSpPr txBox="1"/>
          <p:nvPr/>
        </p:nvSpPr>
        <p:spPr>
          <a:xfrm>
            <a:off x="9433560" y="593090"/>
            <a:ext cx="2026920" cy="365760"/>
          </a:xfrm>
          <a:prstGeom prst="rect">
            <a:avLst/>
          </a:prstGeom>
          <a:noFill/>
        </p:spPr>
        <p:txBody>
          <a:bodyPr wrap="square" rtlCol="0">
            <a:spAutoFit/>
          </a:bodyPr>
          <a:lstStyle/>
          <a:p>
            <a:r>
              <a:rPr lang="zh-CN" altLang="en-US">
                <a:solidFill>
                  <a:schemeClr val="tx2"/>
                </a:solidFill>
              </a:rPr>
              <a:t>添加新菜品</a:t>
            </a:r>
            <a:endParaRPr lang="zh-CN" altLang="en-US">
              <a:solidFill>
                <a:schemeClr val="tx2"/>
              </a:solidFill>
            </a:endParaRPr>
          </a:p>
        </p:txBody>
      </p:sp>
      <p:cxnSp>
        <p:nvCxnSpPr>
          <p:cNvPr id="10" name="直接箭头连接符 9"/>
          <p:cNvCxnSpPr/>
          <p:nvPr/>
        </p:nvCxnSpPr>
        <p:spPr>
          <a:xfrm>
            <a:off x="7543800" y="3397250"/>
            <a:ext cx="170688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2" name="文本框 11"/>
          <p:cNvSpPr txBox="1"/>
          <p:nvPr/>
        </p:nvSpPr>
        <p:spPr>
          <a:xfrm>
            <a:off x="9464040" y="3229610"/>
            <a:ext cx="2529840" cy="365760"/>
          </a:xfrm>
          <a:prstGeom prst="rect">
            <a:avLst/>
          </a:prstGeom>
          <a:noFill/>
        </p:spPr>
        <p:txBody>
          <a:bodyPr wrap="square" rtlCol="0">
            <a:spAutoFit/>
          </a:bodyPr>
          <a:lstStyle/>
          <a:p>
            <a:r>
              <a:rPr lang="zh-CN" altLang="en-US"/>
              <a:t>特色推荐</a:t>
            </a:r>
            <a:endParaRPr lang="zh-CN" altLang="en-US"/>
          </a:p>
        </p:txBody>
      </p:sp>
      <p:cxnSp>
        <p:nvCxnSpPr>
          <p:cNvPr id="13" name="直接连接符 12"/>
          <p:cNvCxnSpPr/>
          <p:nvPr/>
        </p:nvCxnSpPr>
        <p:spPr>
          <a:xfrm flipH="1" flipV="1">
            <a:off x="3032760" y="3031490"/>
            <a:ext cx="1600200" cy="316992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4" name="文本框 13"/>
          <p:cNvSpPr txBox="1"/>
          <p:nvPr/>
        </p:nvSpPr>
        <p:spPr>
          <a:xfrm>
            <a:off x="335280" y="2757170"/>
            <a:ext cx="2575560" cy="1188720"/>
          </a:xfrm>
          <a:prstGeom prst="rect">
            <a:avLst/>
          </a:prstGeom>
          <a:noFill/>
        </p:spPr>
        <p:txBody>
          <a:bodyPr wrap="square" rtlCol="0">
            <a:spAutoFit/>
          </a:bodyPr>
          <a:lstStyle/>
          <a:p>
            <a:r>
              <a:rPr lang="zh-CN" altLang="en-US"/>
              <a:t>季节套餐：按照季节推荐特色营养套餐</a:t>
            </a:r>
            <a:endParaRPr lang="zh-CN" altLang="en-US"/>
          </a:p>
          <a:p>
            <a:r>
              <a:rPr lang="zh-CN" altLang="en-US"/>
              <a:t>美食食谱：常用菜谱</a:t>
            </a:r>
            <a:endParaRPr lang="zh-CN" altLang="en-US"/>
          </a:p>
          <a:p>
            <a:r>
              <a:rPr lang="zh-CN" altLang="en-US"/>
              <a:t>美食圈：个人菜品展示</a:t>
            </a:r>
            <a:endParaRPr lang="zh-CN" altLang="en-US"/>
          </a:p>
        </p:txBody>
      </p:sp>
      <p:sp>
        <p:nvSpPr>
          <p:cNvPr id="15" name="文本框 14"/>
          <p:cNvSpPr txBox="1"/>
          <p:nvPr/>
        </p:nvSpPr>
        <p:spPr>
          <a:xfrm>
            <a:off x="8275320" y="6231890"/>
            <a:ext cx="1249680" cy="365760"/>
          </a:xfrm>
          <a:prstGeom prst="rect">
            <a:avLst/>
          </a:prstGeom>
          <a:noFill/>
        </p:spPr>
        <p:txBody>
          <a:bodyPr wrap="square" rtlCol="0">
            <a:spAutoFit/>
          </a:bodyPr>
          <a:lstStyle/>
          <a:p>
            <a:r>
              <a:rPr lang="zh-CN" altLang="en-US"/>
              <a:t>图</a:t>
            </a:r>
            <a:r>
              <a:rPr lang="en-US" altLang="zh-CN"/>
              <a:t>1</a:t>
            </a:r>
            <a:endParaRPr lang="en-US" altLang="zh-CN"/>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发布"/>
          <p:cNvPicPr>
            <a:picLocks noChangeAspect="1"/>
          </p:cNvPicPr>
          <p:nvPr/>
        </p:nvPicPr>
        <p:blipFill>
          <a:blip r:embed="rId1"/>
          <a:stretch>
            <a:fillRect/>
          </a:stretch>
        </p:blipFill>
        <p:spPr>
          <a:xfrm>
            <a:off x="4272280" y="-175895"/>
            <a:ext cx="3647440" cy="7209790"/>
          </a:xfrm>
          <a:prstGeom prst="rect">
            <a:avLst/>
          </a:prstGeom>
        </p:spPr>
      </p:pic>
      <p:sp>
        <p:nvSpPr>
          <p:cNvPr id="3" name="文本框 2"/>
          <p:cNvSpPr txBox="1"/>
          <p:nvPr/>
        </p:nvSpPr>
        <p:spPr>
          <a:xfrm>
            <a:off x="609600" y="510540"/>
            <a:ext cx="2377440" cy="1188720"/>
          </a:xfrm>
          <a:prstGeom prst="rect">
            <a:avLst/>
          </a:prstGeom>
          <a:noFill/>
        </p:spPr>
        <p:txBody>
          <a:bodyPr wrap="square" rtlCol="0">
            <a:spAutoFit/>
          </a:bodyPr>
          <a:lstStyle/>
          <a:p>
            <a:r>
              <a:rPr lang="zh-CN" altLang="en-US" b="1"/>
              <a:t>说明</a:t>
            </a:r>
            <a:r>
              <a:rPr lang="zh-CN" altLang="en-US"/>
              <a:t>：点击图</a:t>
            </a:r>
            <a:r>
              <a:rPr lang="en-US" altLang="zh-CN"/>
              <a:t>1</a:t>
            </a:r>
            <a:r>
              <a:rPr lang="zh-CN" altLang="en-US"/>
              <a:t>右上角的</a:t>
            </a:r>
            <a:r>
              <a:rPr lang="en-US" altLang="zh-CN"/>
              <a:t>“</a:t>
            </a:r>
            <a:r>
              <a:rPr lang="zh-CN" altLang="en-US"/>
              <a:t>添加</a:t>
            </a:r>
            <a:r>
              <a:rPr lang="en-US" altLang="zh-CN"/>
              <a:t>”</a:t>
            </a:r>
            <a:r>
              <a:rPr lang="zh-CN" altLang="en-US"/>
              <a:t>控件后，跳转入个人菜品添加界面</a:t>
            </a:r>
            <a:endParaRPr lang="zh-CN" altLang="en-US"/>
          </a:p>
        </p:txBody>
      </p:sp>
      <p:sp>
        <p:nvSpPr>
          <p:cNvPr id="4" name="文本框 3"/>
          <p:cNvSpPr txBox="1"/>
          <p:nvPr/>
        </p:nvSpPr>
        <p:spPr>
          <a:xfrm>
            <a:off x="8305800" y="6210300"/>
            <a:ext cx="1569720" cy="365760"/>
          </a:xfrm>
          <a:prstGeom prst="rect">
            <a:avLst/>
          </a:prstGeom>
          <a:noFill/>
        </p:spPr>
        <p:txBody>
          <a:bodyPr wrap="square" rtlCol="0">
            <a:spAutoFit/>
          </a:bodyPr>
          <a:lstStyle/>
          <a:p>
            <a:r>
              <a:rPr lang="zh-CN" altLang="en-US"/>
              <a:t>图</a:t>
            </a:r>
            <a:r>
              <a:rPr lang="en-US" altLang="zh-CN"/>
              <a:t>2</a:t>
            </a:r>
            <a:endParaRPr lang="en-US" altLang="zh-CN"/>
          </a:p>
        </p:txBody>
      </p:sp>
      <p:cxnSp>
        <p:nvCxnSpPr>
          <p:cNvPr id="5" name="直接箭头连接符 4"/>
          <p:cNvCxnSpPr/>
          <p:nvPr/>
        </p:nvCxnSpPr>
        <p:spPr>
          <a:xfrm flipV="1">
            <a:off x="7406640" y="891540"/>
            <a:ext cx="1493520" cy="15240"/>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 name="文本框 5"/>
          <p:cNvSpPr txBox="1"/>
          <p:nvPr/>
        </p:nvSpPr>
        <p:spPr>
          <a:xfrm>
            <a:off x="9083040" y="800100"/>
            <a:ext cx="1767840" cy="365760"/>
          </a:xfrm>
          <a:prstGeom prst="rect">
            <a:avLst/>
          </a:prstGeom>
          <a:noFill/>
        </p:spPr>
        <p:txBody>
          <a:bodyPr wrap="square" rtlCol="0">
            <a:spAutoFit/>
          </a:bodyPr>
          <a:lstStyle/>
          <a:p>
            <a:r>
              <a:rPr lang="zh-CN" altLang="en-US">
                <a:solidFill>
                  <a:schemeClr val="tx2"/>
                </a:solidFill>
              </a:rPr>
              <a:t>导航栏</a:t>
            </a:r>
            <a:endParaRPr lang="zh-CN" altLang="en-US">
              <a:solidFill>
                <a:schemeClr val="tx2"/>
              </a:solidFill>
            </a:endParaRPr>
          </a:p>
        </p:txBody>
      </p:sp>
      <p:cxnSp>
        <p:nvCxnSpPr>
          <p:cNvPr id="7" name="直接箭头连接符 6"/>
          <p:cNvCxnSpPr/>
          <p:nvPr/>
        </p:nvCxnSpPr>
        <p:spPr>
          <a:xfrm flipV="1">
            <a:off x="7604760" y="4701540"/>
            <a:ext cx="1310640" cy="152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9113520" y="4579620"/>
            <a:ext cx="1554480" cy="365760"/>
          </a:xfrm>
          <a:prstGeom prst="rect">
            <a:avLst/>
          </a:prstGeom>
          <a:noFill/>
        </p:spPr>
        <p:txBody>
          <a:bodyPr wrap="square" rtlCol="0">
            <a:spAutoFit/>
          </a:bodyPr>
          <a:lstStyle/>
          <a:p>
            <a:r>
              <a:rPr lang="zh-CN" altLang="en-US"/>
              <a:t>菜品图片展示</a:t>
            </a:r>
            <a:endParaRPr lang="zh-CN" altLang="en-US"/>
          </a:p>
        </p:txBody>
      </p:sp>
      <p:cxnSp>
        <p:nvCxnSpPr>
          <p:cNvPr id="9" name="直接箭头连接符 8"/>
          <p:cNvCxnSpPr/>
          <p:nvPr/>
        </p:nvCxnSpPr>
        <p:spPr>
          <a:xfrm flipH="1">
            <a:off x="2834640" y="5661660"/>
            <a:ext cx="277368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0" name="文本框 9"/>
          <p:cNvSpPr txBox="1"/>
          <p:nvPr/>
        </p:nvSpPr>
        <p:spPr>
          <a:xfrm>
            <a:off x="167640" y="4808220"/>
            <a:ext cx="2453640" cy="914400"/>
          </a:xfrm>
          <a:prstGeom prst="rect">
            <a:avLst/>
          </a:prstGeom>
          <a:noFill/>
        </p:spPr>
        <p:txBody>
          <a:bodyPr wrap="square" rtlCol="0">
            <a:spAutoFit/>
          </a:bodyPr>
          <a:lstStyle/>
          <a:p>
            <a:r>
              <a:rPr lang="zh-CN" altLang="en-US"/>
              <a:t>点击</a:t>
            </a:r>
            <a:r>
              <a:rPr lang="en-US" altLang="zh-CN"/>
              <a:t>“</a:t>
            </a:r>
            <a:r>
              <a:rPr lang="zh-CN" altLang="en-US"/>
              <a:t>完成</a:t>
            </a:r>
            <a:r>
              <a:rPr lang="en-US" altLang="zh-CN"/>
              <a:t>“</a:t>
            </a:r>
            <a:r>
              <a:rPr lang="zh-CN" altLang="en-US"/>
              <a:t>完成提交，但要求</a:t>
            </a:r>
            <a:r>
              <a:rPr lang="en-US" altLang="zh-CN"/>
              <a:t>”</a:t>
            </a:r>
            <a:r>
              <a:rPr lang="zh-CN" altLang="en-US"/>
              <a:t>菜品名称</a:t>
            </a:r>
            <a:r>
              <a:rPr lang="en-US" altLang="zh-CN"/>
              <a:t>“</a:t>
            </a:r>
            <a:r>
              <a:rPr lang="zh-CN" altLang="en-US"/>
              <a:t>不为空</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季节菜谱"/>
          <p:cNvPicPr>
            <a:picLocks noChangeAspect="1"/>
          </p:cNvPicPr>
          <p:nvPr/>
        </p:nvPicPr>
        <p:blipFill>
          <a:blip r:embed="rId1"/>
          <a:stretch>
            <a:fillRect/>
          </a:stretch>
        </p:blipFill>
        <p:spPr>
          <a:xfrm>
            <a:off x="4272280" y="-175895"/>
            <a:ext cx="3647440" cy="7209790"/>
          </a:xfrm>
          <a:prstGeom prst="rect">
            <a:avLst/>
          </a:prstGeom>
        </p:spPr>
      </p:pic>
      <p:sp>
        <p:nvSpPr>
          <p:cNvPr id="4" name="文本框 3"/>
          <p:cNvSpPr txBox="1"/>
          <p:nvPr/>
        </p:nvSpPr>
        <p:spPr>
          <a:xfrm>
            <a:off x="960120" y="510540"/>
            <a:ext cx="1889760" cy="1188720"/>
          </a:xfrm>
          <a:prstGeom prst="rect">
            <a:avLst/>
          </a:prstGeom>
          <a:noFill/>
        </p:spPr>
        <p:txBody>
          <a:bodyPr wrap="square" rtlCol="0">
            <a:spAutoFit/>
          </a:bodyPr>
          <a:lstStyle/>
          <a:p>
            <a:r>
              <a:rPr lang="zh-CN" altLang="en-US" b="1"/>
              <a:t>说明</a:t>
            </a:r>
            <a:r>
              <a:rPr lang="zh-CN" altLang="en-US"/>
              <a:t>：点击最下方</a:t>
            </a:r>
            <a:r>
              <a:rPr lang="en-US" altLang="zh-CN"/>
              <a:t>”</a:t>
            </a:r>
            <a:r>
              <a:rPr lang="zh-CN" altLang="en-US"/>
              <a:t>季节套餐</a:t>
            </a:r>
            <a:r>
              <a:rPr lang="en-US" altLang="zh-CN"/>
              <a:t>“</a:t>
            </a:r>
            <a:r>
              <a:rPr lang="zh-CN" altLang="en-US"/>
              <a:t>控件，跳转入此页面。</a:t>
            </a:r>
            <a:endParaRPr lang="zh-CN" altLang="en-US"/>
          </a:p>
        </p:txBody>
      </p:sp>
      <p:sp>
        <p:nvSpPr>
          <p:cNvPr id="5" name="文本框 4"/>
          <p:cNvSpPr txBox="1"/>
          <p:nvPr/>
        </p:nvSpPr>
        <p:spPr>
          <a:xfrm>
            <a:off x="441960" y="1882140"/>
            <a:ext cx="2788920" cy="1463040"/>
          </a:xfrm>
          <a:prstGeom prst="rect">
            <a:avLst/>
          </a:prstGeom>
          <a:noFill/>
        </p:spPr>
        <p:txBody>
          <a:bodyPr wrap="square" rtlCol="0">
            <a:spAutoFit/>
          </a:bodyPr>
          <a:lstStyle/>
          <a:p>
            <a:r>
              <a:rPr lang="zh-CN" altLang="en-US" b="1"/>
              <a:t>介绍</a:t>
            </a:r>
            <a:r>
              <a:rPr lang="zh-CN" altLang="en-US"/>
              <a:t>：本页面按照季节和早中晚餐分类，向用户推荐相应的美食搭配方案，让用户不迷茫，不无所适从。</a:t>
            </a:r>
            <a:endParaRPr lang="zh-CN" altLang="en-US"/>
          </a:p>
        </p:txBody>
      </p:sp>
      <p:cxnSp>
        <p:nvCxnSpPr>
          <p:cNvPr id="6" name="直接箭头连接符 5"/>
          <p:cNvCxnSpPr/>
          <p:nvPr/>
        </p:nvCxnSpPr>
        <p:spPr>
          <a:xfrm flipH="1">
            <a:off x="2499360" y="4671060"/>
            <a:ext cx="1798320" cy="457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 name="文本框 6"/>
          <p:cNvSpPr txBox="1"/>
          <p:nvPr/>
        </p:nvSpPr>
        <p:spPr>
          <a:xfrm>
            <a:off x="137160" y="4442460"/>
            <a:ext cx="2133600" cy="365760"/>
          </a:xfrm>
          <a:prstGeom prst="rect">
            <a:avLst/>
          </a:prstGeom>
          <a:noFill/>
        </p:spPr>
        <p:txBody>
          <a:bodyPr wrap="square" rtlCol="0">
            <a:spAutoFit/>
          </a:bodyPr>
          <a:lstStyle/>
          <a:p>
            <a:r>
              <a:rPr lang="zh-CN" altLang="en-US"/>
              <a:t>美食搭配方案来源：</a:t>
            </a:r>
            <a:endParaRPr lang="zh-CN" altLang="en-US"/>
          </a:p>
        </p:txBody>
      </p:sp>
      <p:cxnSp>
        <p:nvCxnSpPr>
          <p:cNvPr id="8" name="直接箭头连接符 7"/>
          <p:cNvCxnSpPr/>
          <p:nvPr/>
        </p:nvCxnSpPr>
        <p:spPr>
          <a:xfrm>
            <a:off x="7741920" y="5814060"/>
            <a:ext cx="134112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9448800" y="5615940"/>
            <a:ext cx="1844040" cy="365760"/>
          </a:xfrm>
          <a:prstGeom prst="rect">
            <a:avLst/>
          </a:prstGeom>
          <a:noFill/>
        </p:spPr>
        <p:txBody>
          <a:bodyPr wrap="square" rtlCol="0">
            <a:spAutoFit/>
          </a:bodyPr>
          <a:lstStyle/>
          <a:p>
            <a:r>
              <a:rPr lang="zh-CN" altLang="en-US"/>
              <a:t>健康小提示</a:t>
            </a:r>
            <a:endParaRPr lang="zh-CN" altLang="en-US"/>
          </a:p>
        </p:txBody>
      </p:sp>
      <p:sp>
        <p:nvSpPr>
          <p:cNvPr id="2" name="文本框 1"/>
          <p:cNvSpPr txBox="1"/>
          <p:nvPr/>
        </p:nvSpPr>
        <p:spPr>
          <a:xfrm>
            <a:off x="8122920" y="6499860"/>
            <a:ext cx="929640" cy="365760"/>
          </a:xfrm>
          <a:prstGeom prst="rect">
            <a:avLst/>
          </a:prstGeom>
          <a:noFill/>
        </p:spPr>
        <p:txBody>
          <a:bodyPr wrap="square" rtlCol="0">
            <a:spAutoFit/>
          </a:bodyPr>
          <a:lstStyle/>
          <a:p>
            <a:r>
              <a:rPr lang="zh-CN" altLang="en-US"/>
              <a:t>图</a:t>
            </a:r>
            <a:r>
              <a:rPr lang="en-US" altLang="zh-CN"/>
              <a:t>3</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私房菜谱"/>
          <p:cNvPicPr>
            <a:picLocks noChangeAspect="1"/>
          </p:cNvPicPr>
          <p:nvPr/>
        </p:nvPicPr>
        <p:blipFill>
          <a:blip r:embed="rId1"/>
          <a:stretch>
            <a:fillRect/>
          </a:stretch>
        </p:blipFill>
        <p:spPr>
          <a:xfrm>
            <a:off x="4272280" y="-175895"/>
            <a:ext cx="3647440" cy="7209790"/>
          </a:xfrm>
          <a:prstGeom prst="rect">
            <a:avLst/>
          </a:prstGeom>
        </p:spPr>
      </p:pic>
      <p:sp>
        <p:nvSpPr>
          <p:cNvPr id="3" name="文本框 2"/>
          <p:cNvSpPr txBox="1"/>
          <p:nvPr/>
        </p:nvSpPr>
        <p:spPr>
          <a:xfrm>
            <a:off x="1021080" y="754380"/>
            <a:ext cx="1905000" cy="914400"/>
          </a:xfrm>
          <a:prstGeom prst="rect">
            <a:avLst/>
          </a:prstGeom>
          <a:noFill/>
        </p:spPr>
        <p:txBody>
          <a:bodyPr wrap="square" rtlCol="0">
            <a:spAutoFit/>
          </a:bodyPr>
          <a:lstStyle/>
          <a:p>
            <a:r>
              <a:rPr lang="zh-CN" altLang="en-US" b="1"/>
              <a:t>说明</a:t>
            </a:r>
            <a:r>
              <a:rPr lang="zh-CN" altLang="en-US"/>
              <a:t>：点击下方菜单中</a:t>
            </a:r>
            <a:r>
              <a:rPr lang="en-US" altLang="zh-CN"/>
              <a:t>”</a:t>
            </a:r>
            <a:r>
              <a:rPr lang="zh-CN" altLang="en-US"/>
              <a:t>美食圈</a:t>
            </a:r>
            <a:r>
              <a:rPr lang="en-US" altLang="zh-CN"/>
              <a:t>“</a:t>
            </a:r>
            <a:r>
              <a:rPr lang="zh-CN" altLang="en-US"/>
              <a:t>，跳转到当前页面。</a:t>
            </a:r>
            <a:endParaRPr lang="zh-CN" altLang="en-US"/>
          </a:p>
        </p:txBody>
      </p:sp>
      <p:sp>
        <p:nvSpPr>
          <p:cNvPr id="4" name="文本框 3"/>
          <p:cNvSpPr txBox="1"/>
          <p:nvPr/>
        </p:nvSpPr>
        <p:spPr>
          <a:xfrm>
            <a:off x="1036320" y="1866900"/>
            <a:ext cx="1996440" cy="2011680"/>
          </a:xfrm>
          <a:prstGeom prst="rect">
            <a:avLst/>
          </a:prstGeom>
          <a:noFill/>
        </p:spPr>
        <p:txBody>
          <a:bodyPr wrap="square" rtlCol="0">
            <a:spAutoFit/>
          </a:bodyPr>
          <a:lstStyle/>
          <a:p>
            <a:r>
              <a:rPr lang="zh-CN" altLang="en-US" b="1"/>
              <a:t>介绍</a:t>
            </a:r>
            <a:r>
              <a:rPr lang="zh-CN" altLang="en-US"/>
              <a:t>：本页面上方分两项，分别是</a:t>
            </a:r>
            <a:r>
              <a:rPr lang="en-US" altLang="zh-CN"/>
              <a:t>”</a:t>
            </a:r>
            <a:r>
              <a:rPr lang="zh-CN" altLang="en-US"/>
              <a:t>推荐美食</a:t>
            </a:r>
            <a:r>
              <a:rPr lang="en-US" altLang="zh-CN"/>
              <a:t>“</a:t>
            </a:r>
            <a:r>
              <a:rPr lang="zh-CN" altLang="en-US"/>
              <a:t>和</a:t>
            </a:r>
            <a:r>
              <a:rPr lang="en-US" altLang="zh-CN"/>
              <a:t>”</a:t>
            </a:r>
            <a:r>
              <a:rPr lang="zh-CN" altLang="en-US"/>
              <a:t>我的关注</a:t>
            </a:r>
            <a:r>
              <a:rPr lang="en-US" altLang="zh-CN"/>
              <a:t>“</a:t>
            </a:r>
            <a:r>
              <a:rPr lang="zh-CN" altLang="en-US"/>
              <a:t>，下方正文部分为菜品，显示有菜名、配图和简介。</a:t>
            </a:r>
            <a:endParaRPr lang="zh-CN" altLang="en-US"/>
          </a:p>
        </p:txBody>
      </p:sp>
      <p:sp>
        <p:nvSpPr>
          <p:cNvPr id="5" name="文本框 4"/>
          <p:cNvSpPr txBox="1"/>
          <p:nvPr/>
        </p:nvSpPr>
        <p:spPr>
          <a:xfrm>
            <a:off x="8168640" y="6469380"/>
            <a:ext cx="1767840" cy="365760"/>
          </a:xfrm>
          <a:prstGeom prst="rect">
            <a:avLst/>
          </a:prstGeom>
          <a:noFill/>
        </p:spPr>
        <p:txBody>
          <a:bodyPr wrap="square" rtlCol="0">
            <a:spAutoFit/>
          </a:bodyPr>
          <a:lstStyle/>
          <a:p>
            <a:r>
              <a:rPr lang="zh-CN" altLang="en-US"/>
              <a:t>图</a:t>
            </a:r>
            <a:r>
              <a:rPr lang="en-US" altLang="zh-CN"/>
              <a:t>4</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好友食谱"/>
          <p:cNvPicPr>
            <a:picLocks noChangeAspect="1"/>
          </p:cNvPicPr>
          <p:nvPr/>
        </p:nvPicPr>
        <p:blipFill>
          <a:blip r:embed="rId1"/>
          <a:stretch>
            <a:fillRect/>
          </a:stretch>
        </p:blipFill>
        <p:spPr>
          <a:xfrm>
            <a:off x="4272280" y="-175895"/>
            <a:ext cx="3647440" cy="7209790"/>
          </a:xfrm>
          <a:prstGeom prst="rect">
            <a:avLst/>
          </a:prstGeom>
        </p:spPr>
      </p:pic>
      <p:sp>
        <p:nvSpPr>
          <p:cNvPr id="3" name="文本框 2"/>
          <p:cNvSpPr txBox="1"/>
          <p:nvPr/>
        </p:nvSpPr>
        <p:spPr>
          <a:xfrm>
            <a:off x="1021080" y="754380"/>
            <a:ext cx="1905000" cy="1188720"/>
          </a:xfrm>
          <a:prstGeom prst="rect">
            <a:avLst/>
          </a:prstGeom>
          <a:noFill/>
        </p:spPr>
        <p:txBody>
          <a:bodyPr wrap="square" rtlCol="0">
            <a:spAutoFit/>
          </a:bodyPr>
          <a:lstStyle/>
          <a:p>
            <a:r>
              <a:rPr lang="zh-CN" altLang="en-US" b="1"/>
              <a:t>说明</a:t>
            </a:r>
            <a:r>
              <a:rPr lang="zh-CN" altLang="en-US"/>
              <a:t>：从图</a:t>
            </a:r>
            <a:r>
              <a:rPr lang="en-US" altLang="zh-CN"/>
              <a:t>4</a:t>
            </a:r>
            <a:r>
              <a:rPr lang="zh-CN" altLang="en-US"/>
              <a:t>页面，点击正文中菜名，跳转入菜品制作介绍页面。</a:t>
            </a:r>
            <a:endParaRPr lang="zh-CN" altLang="en-US"/>
          </a:p>
        </p:txBody>
      </p:sp>
      <p:sp>
        <p:nvSpPr>
          <p:cNvPr id="4" name="文本框 3"/>
          <p:cNvSpPr txBox="1"/>
          <p:nvPr/>
        </p:nvSpPr>
        <p:spPr>
          <a:xfrm>
            <a:off x="1082040" y="2461260"/>
            <a:ext cx="1996440" cy="1737360"/>
          </a:xfrm>
          <a:prstGeom prst="rect">
            <a:avLst/>
          </a:prstGeom>
          <a:noFill/>
        </p:spPr>
        <p:txBody>
          <a:bodyPr wrap="square" rtlCol="0">
            <a:spAutoFit/>
          </a:bodyPr>
          <a:lstStyle/>
          <a:p>
            <a:r>
              <a:rPr lang="zh-CN" altLang="en-US" b="1"/>
              <a:t>介绍</a:t>
            </a:r>
            <a:r>
              <a:rPr lang="zh-CN" altLang="en-US"/>
              <a:t>：本页面主要介绍对应菜品的详细制作步骤，附有菜品样图，同时允许添加关注。</a:t>
            </a:r>
            <a:endParaRPr lang="zh-CN" altLang="en-US"/>
          </a:p>
        </p:txBody>
      </p:sp>
      <p:sp>
        <p:nvSpPr>
          <p:cNvPr id="5" name="文本框 4"/>
          <p:cNvSpPr txBox="1"/>
          <p:nvPr/>
        </p:nvSpPr>
        <p:spPr>
          <a:xfrm>
            <a:off x="8183880" y="6347460"/>
            <a:ext cx="1264920" cy="365760"/>
          </a:xfrm>
          <a:prstGeom prst="rect">
            <a:avLst/>
          </a:prstGeom>
          <a:noFill/>
        </p:spPr>
        <p:txBody>
          <a:bodyPr wrap="square" rtlCol="0">
            <a:spAutoFit/>
          </a:bodyPr>
          <a:lstStyle/>
          <a:p>
            <a:r>
              <a:rPr lang="zh-CN" altLang="en-US"/>
              <a:t>图</a:t>
            </a:r>
            <a:r>
              <a:rPr lang="en-US" altLang="zh-CN"/>
              <a:t>5</a:t>
            </a:r>
            <a:endParaRPr lang="en-US" altLang="zh-CN"/>
          </a:p>
        </p:txBody>
      </p:sp>
      <p:cxnSp>
        <p:nvCxnSpPr>
          <p:cNvPr id="6" name="直接箭头连接符 5"/>
          <p:cNvCxnSpPr/>
          <p:nvPr/>
        </p:nvCxnSpPr>
        <p:spPr>
          <a:xfrm>
            <a:off x="7574280" y="1363980"/>
            <a:ext cx="990600" cy="5638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 name="文本框 6"/>
          <p:cNvSpPr txBox="1"/>
          <p:nvPr/>
        </p:nvSpPr>
        <p:spPr>
          <a:xfrm>
            <a:off x="8702040" y="1882140"/>
            <a:ext cx="1279525" cy="914400"/>
          </a:xfrm>
          <a:prstGeom prst="rect">
            <a:avLst/>
          </a:prstGeom>
          <a:noFill/>
        </p:spPr>
        <p:txBody>
          <a:bodyPr wrap="square" rtlCol="0">
            <a:spAutoFit/>
          </a:bodyPr>
          <a:lstStyle/>
          <a:p>
            <a:r>
              <a:rPr lang="zh-CN" altLang="en-US"/>
              <a:t>添加对此用户的关注</a:t>
            </a:r>
            <a:endParaRPr lang="zh-CN" altLang="en-US"/>
          </a:p>
        </p:txBody>
      </p:sp>
      <p:cxnSp>
        <p:nvCxnSpPr>
          <p:cNvPr id="8" name="直接箭头连接符 7"/>
          <p:cNvCxnSpPr/>
          <p:nvPr/>
        </p:nvCxnSpPr>
        <p:spPr>
          <a:xfrm>
            <a:off x="4983480" y="1516380"/>
            <a:ext cx="3825240" cy="22707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8869680" y="3802380"/>
            <a:ext cx="1600200" cy="640080"/>
          </a:xfrm>
          <a:prstGeom prst="rect">
            <a:avLst/>
          </a:prstGeom>
          <a:noFill/>
        </p:spPr>
        <p:txBody>
          <a:bodyPr wrap="square" rtlCol="0">
            <a:spAutoFit/>
          </a:bodyPr>
          <a:lstStyle/>
          <a:p>
            <a:r>
              <a:rPr lang="zh-CN" altLang="en-US"/>
              <a:t>菜品制作用户的头像</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推荐菜谱"/>
          <p:cNvPicPr>
            <a:picLocks noChangeAspect="1"/>
          </p:cNvPicPr>
          <p:nvPr/>
        </p:nvPicPr>
        <p:blipFill>
          <a:blip r:embed="rId1"/>
          <a:stretch>
            <a:fillRect/>
          </a:stretch>
        </p:blipFill>
        <p:spPr>
          <a:xfrm>
            <a:off x="4272280" y="-175895"/>
            <a:ext cx="3647440" cy="7209790"/>
          </a:xfrm>
          <a:prstGeom prst="rect">
            <a:avLst/>
          </a:prstGeom>
        </p:spPr>
      </p:pic>
      <p:sp>
        <p:nvSpPr>
          <p:cNvPr id="3" name="文本框 2"/>
          <p:cNvSpPr txBox="1"/>
          <p:nvPr/>
        </p:nvSpPr>
        <p:spPr>
          <a:xfrm>
            <a:off x="1021080" y="754380"/>
            <a:ext cx="1905000" cy="1463040"/>
          </a:xfrm>
          <a:prstGeom prst="rect">
            <a:avLst/>
          </a:prstGeom>
          <a:noFill/>
        </p:spPr>
        <p:txBody>
          <a:bodyPr wrap="square" rtlCol="0">
            <a:spAutoFit/>
          </a:bodyPr>
          <a:lstStyle/>
          <a:p>
            <a:r>
              <a:rPr lang="zh-CN" altLang="en-US" b="1"/>
              <a:t>说明</a:t>
            </a:r>
            <a:r>
              <a:rPr lang="zh-CN" altLang="en-US"/>
              <a:t>：点击下方菜单中</a:t>
            </a:r>
            <a:r>
              <a:rPr lang="en-US" altLang="zh-CN"/>
              <a:t>”</a:t>
            </a:r>
            <a:r>
              <a:rPr lang="zh-CN" altLang="en-US"/>
              <a:t>美食食谱</a:t>
            </a:r>
            <a:r>
              <a:rPr lang="en-US" altLang="zh-CN"/>
              <a:t>”</a:t>
            </a:r>
            <a:r>
              <a:rPr lang="zh-CN" altLang="en-US"/>
              <a:t>，选中特定菜肴之后，跳转到当前制作页面。</a:t>
            </a:r>
            <a:endParaRPr lang="zh-CN" altLang="en-US"/>
          </a:p>
        </p:txBody>
      </p:sp>
      <p:sp>
        <p:nvSpPr>
          <p:cNvPr id="4" name="文本框 3"/>
          <p:cNvSpPr txBox="1"/>
          <p:nvPr/>
        </p:nvSpPr>
        <p:spPr>
          <a:xfrm>
            <a:off x="1051560" y="2369820"/>
            <a:ext cx="1996440" cy="1463040"/>
          </a:xfrm>
          <a:prstGeom prst="rect">
            <a:avLst/>
          </a:prstGeom>
          <a:noFill/>
        </p:spPr>
        <p:txBody>
          <a:bodyPr wrap="square" rtlCol="0">
            <a:spAutoFit/>
          </a:bodyPr>
          <a:lstStyle/>
          <a:p>
            <a:r>
              <a:rPr lang="zh-CN" altLang="en-US" b="1"/>
              <a:t>介绍</a:t>
            </a:r>
            <a:r>
              <a:rPr lang="zh-CN" altLang="en-US"/>
              <a:t>：左上角是菜式分类，右上角是菜肴配图，下方是菜肴的具体制作步骤。</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用户"/>
          <p:cNvPicPr>
            <a:picLocks noChangeAspect="1"/>
          </p:cNvPicPr>
          <p:nvPr/>
        </p:nvPicPr>
        <p:blipFill>
          <a:blip r:embed="rId1"/>
          <a:stretch>
            <a:fillRect/>
          </a:stretch>
        </p:blipFill>
        <p:spPr>
          <a:xfrm>
            <a:off x="4272280" y="-175895"/>
            <a:ext cx="3647440" cy="7209790"/>
          </a:xfrm>
          <a:prstGeom prst="rect">
            <a:avLst/>
          </a:prstGeom>
        </p:spPr>
      </p:pic>
      <p:sp>
        <p:nvSpPr>
          <p:cNvPr id="3" name="文本框 2"/>
          <p:cNvSpPr txBox="1"/>
          <p:nvPr/>
        </p:nvSpPr>
        <p:spPr>
          <a:xfrm>
            <a:off x="1005840" y="556260"/>
            <a:ext cx="2910840" cy="640080"/>
          </a:xfrm>
          <a:prstGeom prst="rect">
            <a:avLst/>
          </a:prstGeom>
          <a:noFill/>
        </p:spPr>
        <p:txBody>
          <a:bodyPr wrap="square" rtlCol="0">
            <a:spAutoFit/>
          </a:bodyPr>
          <a:lstStyle/>
          <a:p>
            <a:r>
              <a:rPr lang="zh-CN" altLang="en-US" b="1"/>
              <a:t>说明</a:t>
            </a:r>
            <a:r>
              <a:rPr lang="zh-CN" altLang="en-US"/>
              <a:t>：点击左上角头像进入此页面</a:t>
            </a:r>
            <a:endParaRPr lang="zh-CN" altLang="en-US"/>
          </a:p>
        </p:txBody>
      </p:sp>
      <p:sp>
        <p:nvSpPr>
          <p:cNvPr id="4" name="文本框 3"/>
          <p:cNvSpPr txBox="1"/>
          <p:nvPr/>
        </p:nvSpPr>
        <p:spPr>
          <a:xfrm>
            <a:off x="1051560" y="1607820"/>
            <a:ext cx="2575560" cy="1463040"/>
          </a:xfrm>
          <a:prstGeom prst="rect">
            <a:avLst/>
          </a:prstGeom>
          <a:noFill/>
        </p:spPr>
        <p:txBody>
          <a:bodyPr wrap="square" rtlCol="0">
            <a:spAutoFit/>
          </a:bodyPr>
          <a:lstStyle/>
          <a:p>
            <a:r>
              <a:rPr lang="zh-CN" altLang="en-US" b="1"/>
              <a:t>介绍</a:t>
            </a:r>
            <a:r>
              <a:rPr lang="zh-CN" altLang="en-US"/>
              <a:t>：本页面显示用户的个人信息，还包括</a:t>
            </a:r>
            <a:r>
              <a:rPr lang="en-US" altLang="zh-CN"/>
              <a:t>“</a:t>
            </a:r>
            <a:r>
              <a:rPr lang="zh-CN" altLang="en-US"/>
              <a:t>我的关注</a:t>
            </a:r>
            <a:r>
              <a:rPr lang="en-US" altLang="zh-CN"/>
              <a:t>”</a:t>
            </a:r>
            <a:r>
              <a:rPr lang="zh-CN" altLang="en-US"/>
              <a:t>、</a:t>
            </a:r>
            <a:r>
              <a:rPr lang="en-US" altLang="zh-CN"/>
              <a:t>“</a:t>
            </a:r>
            <a:r>
              <a:rPr lang="zh-CN" altLang="en-US"/>
              <a:t>我的作品</a:t>
            </a:r>
            <a:r>
              <a:rPr lang="en-US" altLang="zh-CN"/>
              <a:t>”</a:t>
            </a:r>
            <a:r>
              <a:rPr lang="zh-CN" altLang="en-US"/>
              <a:t>、</a:t>
            </a:r>
            <a:r>
              <a:rPr lang="en-US" altLang="zh-CN"/>
              <a:t>“</a:t>
            </a:r>
            <a:r>
              <a:rPr lang="zh-CN" altLang="en-US"/>
              <a:t>关于美食</a:t>
            </a:r>
            <a:r>
              <a:rPr lang="en-US" altLang="zh-CN"/>
              <a:t>”</a:t>
            </a:r>
            <a:r>
              <a:rPr lang="zh-CN" altLang="en-US"/>
              <a:t>、</a:t>
            </a:r>
            <a:r>
              <a:rPr lang="en-US" altLang="zh-CN"/>
              <a:t>“</a:t>
            </a:r>
            <a:r>
              <a:rPr lang="zh-CN" altLang="en-US"/>
              <a:t>退出登录</a:t>
            </a:r>
            <a:r>
              <a:rPr lang="en-US" altLang="zh-CN"/>
              <a:t>”</a:t>
            </a:r>
            <a:r>
              <a:rPr lang="zh-CN" altLang="en-US"/>
              <a:t>部分</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lstStyle/>
          <a:p>
            <a:r>
              <a:rPr lang="en-US" altLang="zh-CN" smtClean="0">
                <a:latin typeface="+mj-lt"/>
                <a:ea typeface="+mj-ea"/>
              </a:rPr>
              <a:t>THANKS</a:t>
            </a:r>
            <a:endParaRPr lang="en-US" altLang="zh-CN" smtClean="0">
              <a:latin typeface="+mj-lt"/>
              <a:ea typeface="+mj-ea"/>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AutoShape 3"/>
          <p:cNvSpPr>
            <a:spLocks noChangeArrowheads="1"/>
          </p:cNvSpPr>
          <p:nvPr>
            <p:custDataLst>
              <p:tags r:id="rId1"/>
            </p:custDataLst>
          </p:nvPr>
        </p:nvSpPr>
        <p:spPr bwMode="auto">
          <a:xfrm>
            <a:off x="1707765" y="1577084"/>
            <a:ext cx="1131136" cy="960308"/>
          </a:xfrm>
          <a:prstGeom prst="hexagon">
            <a:avLst>
              <a:gd name="adj" fmla="val 30310"/>
              <a:gd name="vf" fmla="val 115470"/>
            </a:avLst>
          </a:prstGeom>
          <a:solidFill>
            <a:schemeClr val="tx1"/>
          </a:solidFill>
          <a:ln>
            <a:noFill/>
          </a:ln>
          <a:effectLst/>
        </p:spPr>
        <p:txBody>
          <a:bodyPr wrap="square" anchor="ct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en-US" sz="2000" dirty="0">
                <a:solidFill>
                  <a:schemeClr val="bg1"/>
                </a:solidFill>
                <a:sym typeface="+mn-ea"/>
              </a:rPr>
              <a:t>项目来源</a:t>
            </a:r>
            <a:endParaRPr lang="zh-CN" altLang="en-US" sz="2000" dirty="0">
              <a:solidFill>
                <a:schemeClr val="bg1"/>
              </a:solidFill>
              <a:latin typeface="+mn-lt"/>
              <a:ea typeface="+mn-ea"/>
              <a:sym typeface="+mn-ea"/>
            </a:endParaRPr>
          </a:p>
        </p:txBody>
      </p:sp>
      <p:sp>
        <p:nvSpPr>
          <p:cNvPr id="17412" name="AutoShape 4"/>
          <p:cNvSpPr>
            <a:spLocks noChangeArrowheads="1"/>
          </p:cNvSpPr>
          <p:nvPr>
            <p:custDataLst>
              <p:tags r:id="rId2"/>
            </p:custDataLst>
          </p:nvPr>
        </p:nvSpPr>
        <p:spPr bwMode="auto">
          <a:xfrm>
            <a:off x="1707765" y="3165276"/>
            <a:ext cx="1128909" cy="962599"/>
          </a:xfrm>
          <a:prstGeom prst="hexagon">
            <a:avLst>
              <a:gd name="adj" fmla="val 30179"/>
              <a:gd name="vf" fmla="val 115470"/>
            </a:avLst>
          </a:prstGeom>
          <a:solidFill>
            <a:schemeClr val="tx1"/>
          </a:solidFill>
          <a:ln>
            <a:noFill/>
          </a:ln>
          <a:effectLst/>
        </p:spPr>
        <p:txBody>
          <a:bodyPr wrap="square" anchor="ct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zh-CN" sz="2000" dirty="0">
                <a:latin typeface="+mn-lt"/>
                <a:ea typeface="+mn-ea"/>
              </a:rPr>
              <a:t>项目背景</a:t>
            </a:r>
            <a:endParaRPr lang="zh-CN" altLang="zh-CN" sz="2000" dirty="0">
              <a:latin typeface="+mn-lt"/>
              <a:ea typeface="+mn-ea"/>
            </a:endParaRPr>
          </a:p>
        </p:txBody>
      </p:sp>
      <p:sp>
        <p:nvSpPr>
          <p:cNvPr id="17413" name="AutoShape 5"/>
          <p:cNvSpPr>
            <a:spLocks noChangeArrowheads="1"/>
          </p:cNvSpPr>
          <p:nvPr>
            <p:custDataLst>
              <p:tags r:id="rId3"/>
            </p:custDataLst>
          </p:nvPr>
        </p:nvSpPr>
        <p:spPr bwMode="auto">
          <a:xfrm>
            <a:off x="1705538" y="4755759"/>
            <a:ext cx="1131136" cy="960306"/>
          </a:xfrm>
          <a:prstGeom prst="hexagon">
            <a:avLst>
              <a:gd name="adj" fmla="val 30310"/>
              <a:gd name="vf" fmla="val 115470"/>
            </a:avLst>
          </a:prstGeom>
          <a:solidFill>
            <a:schemeClr val="tx1"/>
          </a:solidFill>
          <a:ln>
            <a:noFill/>
          </a:ln>
          <a:effectLst/>
        </p:spPr>
        <p:txBody>
          <a:bodyPr wrap="square" anchor="ct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zh-CN" sz="2000" dirty="0">
                <a:latin typeface="+mn-lt"/>
                <a:ea typeface="+mn-ea"/>
              </a:rPr>
              <a:t>项目目标</a:t>
            </a:r>
            <a:endParaRPr lang="zh-CN" altLang="zh-CN" sz="2000" dirty="0">
              <a:latin typeface="+mn-lt"/>
              <a:ea typeface="+mn-ea"/>
            </a:endParaRPr>
          </a:p>
        </p:txBody>
      </p:sp>
      <p:sp>
        <p:nvSpPr>
          <p:cNvPr id="3" name="文本框 2"/>
          <p:cNvSpPr txBox="1"/>
          <p:nvPr>
            <p:custDataLst>
              <p:tags r:id="rId4"/>
            </p:custDataLst>
          </p:nvPr>
        </p:nvSpPr>
        <p:spPr>
          <a:xfrm>
            <a:off x="3419121" y="1139270"/>
            <a:ext cx="6254675" cy="156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lnSpcReduction="10000"/>
          </a:bodyPr>
          <a:lstStyle>
            <a:lvl1pPr marL="3175" indent="-3175" eaLnBrk="1" hangingPunct="1">
              <a:lnSpc>
                <a:spcPct val="130000"/>
              </a:lnSpc>
              <a:spcBef>
                <a:spcPct val="20000"/>
              </a:spcBef>
              <a:buFontTx/>
              <a:buNone/>
              <a:defRPr>
                <a:solidFill>
                  <a:schemeClr val="bg1"/>
                </a:solidFill>
                <a:latin typeface="+mn-lt"/>
                <a:ea typeface="+mn-ea"/>
                <a:sym typeface="Arial" pitchFamily="34" charset="0"/>
              </a:defRPr>
            </a:lvl1pPr>
            <a:lvl2pPr marL="742950" indent="-285750">
              <a:spcBef>
                <a:spcPct val="20000"/>
              </a:spcBef>
              <a:buChar char="–"/>
              <a:defRPr>
                <a:solidFill>
                  <a:schemeClr val="bg1"/>
                </a:solidFill>
                <a:sym typeface="Arial" pitchFamily="34" charset="0"/>
              </a:defRPr>
            </a:lvl2pPr>
            <a:lvl3pPr marL="1143000" indent="-228600">
              <a:spcBef>
                <a:spcPct val="20000"/>
              </a:spcBef>
              <a:buChar char="•"/>
              <a:defRPr>
                <a:solidFill>
                  <a:schemeClr val="bg1"/>
                </a:solidFill>
                <a:sym typeface="Arial" pitchFamily="34" charset="0"/>
              </a:defRPr>
            </a:lvl3pPr>
            <a:lvl4pPr marL="1600200" indent="-228600">
              <a:spcBef>
                <a:spcPct val="20000"/>
              </a:spcBef>
              <a:buChar char="–"/>
              <a:defRPr>
                <a:solidFill>
                  <a:schemeClr val="bg1"/>
                </a:solidFill>
                <a:sym typeface="Arial" pitchFamily="34" charset="0"/>
              </a:defRPr>
            </a:lvl4pPr>
            <a:lvl5pPr marL="2057400" indent="-228600">
              <a:spcBef>
                <a:spcPct val="20000"/>
              </a:spcBef>
              <a:buChar char="»"/>
              <a:defRPr>
                <a:solidFill>
                  <a:schemeClr val="bg1"/>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endParaRPr lang="zh-CN" altLang="en-US" dirty="0">
              <a:solidFill>
                <a:schemeClr val="tx1"/>
              </a:solidFill>
            </a:endParaRPr>
          </a:p>
          <a:p>
            <a:r>
              <a:rPr lang="zh-CN" altLang="en-US" dirty="0">
                <a:solidFill>
                  <a:schemeClr val="tx1"/>
                </a:solidFill>
              </a:rPr>
              <a:t>本次面向领域的实训中，我们课题目标是：嵌入式软件开发。应用所掌握的知识，做一款手机端APP，我们的选题是“美食天下”。</a:t>
            </a:r>
            <a:endParaRPr lang="zh-CN" altLang="en-US" dirty="0">
              <a:solidFill>
                <a:schemeClr val="tx1"/>
              </a:solidFill>
            </a:endParaRPr>
          </a:p>
        </p:txBody>
      </p:sp>
      <p:sp>
        <p:nvSpPr>
          <p:cNvPr id="4" name="文本框 3"/>
          <p:cNvSpPr txBox="1"/>
          <p:nvPr>
            <p:custDataLst>
              <p:tags r:id="rId5"/>
            </p:custDataLst>
          </p:nvPr>
        </p:nvSpPr>
        <p:spPr>
          <a:xfrm>
            <a:off x="3419120" y="2739172"/>
            <a:ext cx="6254675" cy="162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t" anchorCtr="0" compatLnSpc="1">
            <a:normAutofit/>
          </a:bodyPr>
          <a:lstStyle>
            <a:lvl1pPr marL="25400" indent="-25400" eaLnBrk="1" hangingPunct="1">
              <a:lnSpc>
                <a:spcPct val="130000"/>
              </a:lnSpc>
              <a:spcBef>
                <a:spcPct val="20000"/>
              </a:spcBef>
              <a:buFontTx/>
              <a:buNone/>
              <a:defRPr>
                <a:solidFill>
                  <a:schemeClr val="bg1"/>
                </a:solidFill>
                <a:latin typeface="+mn-lt"/>
                <a:ea typeface="+mn-ea"/>
                <a:sym typeface="Arial" pitchFamily="34" charset="0"/>
              </a:defRPr>
            </a:lvl1pPr>
            <a:lvl2pPr marL="742950" indent="-285750">
              <a:spcBef>
                <a:spcPct val="20000"/>
              </a:spcBef>
              <a:buChar char="–"/>
              <a:defRPr>
                <a:solidFill>
                  <a:schemeClr val="bg1"/>
                </a:solidFill>
                <a:sym typeface="Arial" pitchFamily="34" charset="0"/>
              </a:defRPr>
            </a:lvl2pPr>
            <a:lvl3pPr marL="1143000" indent="-228600">
              <a:spcBef>
                <a:spcPct val="20000"/>
              </a:spcBef>
              <a:buChar char="•"/>
              <a:defRPr>
                <a:solidFill>
                  <a:schemeClr val="bg1"/>
                </a:solidFill>
                <a:sym typeface="Arial" pitchFamily="34" charset="0"/>
              </a:defRPr>
            </a:lvl3pPr>
            <a:lvl4pPr marL="1600200" indent="-228600">
              <a:spcBef>
                <a:spcPct val="20000"/>
              </a:spcBef>
              <a:buChar char="–"/>
              <a:defRPr>
                <a:solidFill>
                  <a:schemeClr val="bg1"/>
                </a:solidFill>
                <a:sym typeface="Arial" pitchFamily="34" charset="0"/>
              </a:defRPr>
            </a:lvl4pPr>
            <a:lvl5pPr marL="2057400" indent="-228600">
              <a:spcBef>
                <a:spcPct val="20000"/>
              </a:spcBef>
              <a:buChar char="»"/>
              <a:defRPr>
                <a:solidFill>
                  <a:schemeClr val="bg1"/>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r>
              <a:rPr lang="zh-CN" altLang="en-US" dirty="0">
                <a:solidFill>
                  <a:schemeClr val="tx1"/>
                </a:solidFill>
              </a:rPr>
              <a:t>在这个“民以食为天”的时代，人们不再满足于温饱问题，而对于美食有了更多的追求，本款“美食天下”APP致力于汇聚天下美食，让你足不出户，尝遍天下美食，分享你的私家厨房，让你成为美食的掌舵者。</a:t>
            </a:r>
            <a:endParaRPr lang="zh-CN" altLang="en-US" dirty="0">
              <a:solidFill>
                <a:schemeClr val="tx1"/>
              </a:solidFill>
            </a:endParaRPr>
          </a:p>
        </p:txBody>
      </p:sp>
      <p:sp>
        <p:nvSpPr>
          <p:cNvPr id="5" name="文本框 4"/>
          <p:cNvSpPr txBox="1"/>
          <p:nvPr>
            <p:custDataLst>
              <p:tags r:id="rId6"/>
            </p:custDataLst>
          </p:nvPr>
        </p:nvSpPr>
        <p:spPr>
          <a:xfrm>
            <a:off x="3419119" y="4271686"/>
            <a:ext cx="6254675" cy="1558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t" anchorCtr="0" compatLnSpc="1"/>
          <a:lstStyle>
            <a:lvl1pPr marL="3175" indent="-3175" eaLnBrk="1" hangingPunct="1">
              <a:lnSpc>
                <a:spcPct val="130000"/>
              </a:lnSpc>
              <a:spcBef>
                <a:spcPct val="20000"/>
              </a:spcBef>
              <a:buFontTx/>
              <a:buNone/>
              <a:defRPr>
                <a:solidFill>
                  <a:schemeClr val="bg1"/>
                </a:solidFill>
                <a:latin typeface="+mn-lt"/>
                <a:ea typeface="+mn-ea"/>
                <a:sym typeface="Arial" pitchFamily="34" charset="0"/>
              </a:defRPr>
            </a:lvl1pPr>
            <a:lvl2pPr marL="742950" indent="-285750">
              <a:spcBef>
                <a:spcPct val="20000"/>
              </a:spcBef>
              <a:buChar char="–"/>
              <a:defRPr>
                <a:solidFill>
                  <a:schemeClr val="bg1"/>
                </a:solidFill>
                <a:sym typeface="Arial" pitchFamily="34" charset="0"/>
              </a:defRPr>
            </a:lvl2pPr>
            <a:lvl3pPr marL="1143000" indent="-228600">
              <a:spcBef>
                <a:spcPct val="20000"/>
              </a:spcBef>
              <a:buChar char="•"/>
              <a:defRPr>
                <a:solidFill>
                  <a:schemeClr val="bg1"/>
                </a:solidFill>
                <a:sym typeface="Arial" pitchFamily="34" charset="0"/>
              </a:defRPr>
            </a:lvl3pPr>
            <a:lvl4pPr marL="1600200" indent="-228600">
              <a:spcBef>
                <a:spcPct val="20000"/>
              </a:spcBef>
              <a:buChar char="–"/>
              <a:defRPr>
                <a:solidFill>
                  <a:schemeClr val="bg1"/>
                </a:solidFill>
                <a:sym typeface="Arial" pitchFamily="34" charset="0"/>
              </a:defRPr>
            </a:lvl4pPr>
            <a:lvl5pPr marL="2057400" indent="-228600">
              <a:spcBef>
                <a:spcPct val="20000"/>
              </a:spcBef>
              <a:buChar char="»"/>
              <a:defRPr>
                <a:solidFill>
                  <a:schemeClr val="bg1"/>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pPr lvl="0"/>
            <a:r>
              <a:rPr lang="en-US" altLang="zh-CN" dirty="0" smtClean="0">
                <a:solidFill>
                  <a:schemeClr val="accent3"/>
                </a:solidFill>
              </a:rPr>
              <a:t>1</a:t>
            </a:r>
            <a:r>
              <a:rPr lang="zh-CN" altLang="en-US" dirty="0" smtClean="0">
                <a:solidFill>
                  <a:schemeClr val="accent3"/>
                </a:solidFill>
              </a:rPr>
              <a:t>、</a:t>
            </a:r>
            <a:r>
              <a:rPr lang="zh-CN" altLang="zh-CN" dirty="0" smtClean="0">
                <a:solidFill>
                  <a:schemeClr val="accent3"/>
                </a:solidFill>
              </a:rPr>
              <a:t>用户</a:t>
            </a:r>
            <a:r>
              <a:rPr lang="zh-CN" altLang="zh-CN" dirty="0">
                <a:solidFill>
                  <a:schemeClr val="accent3"/>
                </a:solidFill>
              </a:rPr>
              <a:t>在不登录的状态下以游客身份仍可以使用除上传食谱和关注等的其他功能。</a:t>
            </a:r>
            <a:endParaRPr lang="zh-CN" altLang="zh-CN" dirty="0">
              <a:solidFill>
                <a:schemeClr val="accent3"/>
              </a:solidFill>
            </a:endParaRPr>
          </a:p>
          <a:p>
            <a:pPr lvl="0"/>
            <a:r>
              <a:rPr lang="en-US" altLang="zh-CN" dirty="0" smtClean="0">
                <a:solidFill>
                  <a:schemeClr val="accent3"/>
                </a:solidFill>
              </a:rPr>
              <a:t>2</a:t>
            </a:r>
            <a:r>
              <a:rPr lang="zh-CN" altLang="en-US" dirty="0" smtClean="0">
                <a:solidFill>
                  <a:schemeClr val="accent3"/>
                </a:solidFill>
              </a:rPr>
              <a:t>、</a:t>
            </a:r>
            <a:r>
              <a:rPr lang="zh-CN" altLang="zh-CN" dirty="0" smtClean="0">
                <a:solidFill>
                  <a:schemeClr val="accent3"/>
                </a:solidFill>
              </a:rPr>
              <a:t>用户</a:t>
            </a:r>
            <a:r>
              <a:rPr lang="zh-CN" altLang="zh-CN" dirty="0">
                <a:solidFill>
                  <a:schemeClr val="accent3"/>
                </a:solidFill>
              </a:rPr>
              <a:t>注册登录后可以使用</a:t>
            </a:r>
            <a:r>
              <a:rPr lang="en-US" altLang="zh-CN" dirty="0">
                <a:solidFill>
                  <a:schemeClr val="accent3"/>
                </a:solidFill>
              </a:rPr>
              <a:t>APP</a:t>
            </a:r>
            <a:r>
              <a:rPr lang="zh-CN" altLang="zh-CN" dirty="0">
                <a:solidFill>
                  <a:schemeClr val="accent3"/>
                </a:solidFill>
              </a:rPr>
              <a:t>上的所有功能，包括：查看季节套餐、美食食谱，逛美食圈，发布自己的食谱，关注他人和收藏他人食谱。</a:t>
            </a:r>
            <a:endParaRPr lang="zh-CN" altLang="zh-CN" dirty="0">
              <a:solidFill>
                <a:schemeClr val="accent3"/>
              </a:solidFill>
            </a:endParaRPr>
          </a:p>
          <a:p>
            <a:pPr lvl="0"/>
            <a:r>
              <a:rPr lang="en-US" altLang="zh-CN" dirty="0" smtClean="0">
                <a:solidFill>
                  <a:schemeClr val="accent3"/>
                </a:solidFill>
              </a:rPr>
              <a:t>3</a:t>
            </a:r>
            <a:r>
              <a:rPr lang="zh-CN" altLang="en-US" dirty="0" smtClean="0">
                <a:solidFill>
                  <a:schemeClr val="accent3"/>
                </a:solidFill>
              </a:rPr>
              <a:t>、</a:t>
            </a:r>
            <a:r>
              <a:rPr lang="zh-CN" altLang="zh-CN" dirty="0" smtClean="0">
                <a:solidFill>
                  <a:schemeClr val="accent3"/>
                </a:solidFill>
              </a:rPr>
              <a:t>后台</a:t>
            </a:r>
            <a:r>
              <a:rPr lang="zh-CN" altLang="zh-CN" dirty="0">
                <a:solidFill>
                  <a:schemeClr val="accent3"/>
                </a:solidFill>
              </a:rPr>
              <a:t>需要有管理页面，用以审核用户发布的食谱；同时对数据库进行相关的维护。</a:t>
            </a:r>
            <a:endParaRPr lang="zh-CN" altLang="zh-CN" dirty="0">
              <a:solidFill>
                <a:schemeClr val="accent3"/>
              </a:solidFill>
            </a:endParaRPr>
          </a:p>
        </p:txBody>
      </p:sp>
      <p:sp>
        <p:nvSpPr>
          <p:cNvPr id="10" name="圆角矩形 1"/>
          <p:cNvSpPr>
            <a:spLocks noChangeArrowheads="1"/>
          </p:cNvSpPr>
          <p:nvPr>
            <p:custDataLst>
              <p:tags r:id="rId7"/>
            </p:custDataLst>
          </p:nvPr>
        </p:nvSpPr>
        <p:spPr bwMode="auto">
          <a:xfrm>
            <a:off x="2901646" y="356394"/>
            <a:ext cx="6388708"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87500" lnSpcReduction="1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endParaRPr lang="zh-CN" altLang="en-US" sz="3600" dirty="0">
              <a:solidFill>
                <a:srgbClr val="333333"/>
              </a:solidFill>
            </a:endParaRPr>
          </a:p>
        </p:txBody>
      </p:sp>
      <p:sp>
        <p:nvSpPr>
          <p:cNvPr id="11" name="文本框 10"/>
          <p:cNvSpPr txBox="1"/>
          <p:nvPr>
            <p:custDataLst>
              <p:tags r:id="rId8"/>
            </p:custDataLst>
          </p:nvPr>
        </p:nvSpPr>
        <p:spPr>
          <a:xfrm>
            <a:off x="2901844" y="355879"/>
            <a:ext cx="6388312" cy="7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3600">
                <a:solidFill>
                  <a:schemeClr val="tx2"/>
                </a:solidFill>
                <a:latin typeface="+mj-lt"/>
                <a:ea typeface="+mj-ea"/>
                <a:cs typeface="+mj-cs"/>
                <a:sym typeface="Arial" pitchFamily="34" charset="0"/>
              </a:defRPr>
            </a:lvl1pPr>
            <a:lvl2pPr>
              <a:defRPr sz="3600">
                <a:solidFill>
                  <a:srgbClr val="F0DB6E"/>
                </a:solidFill>
                <a:sym typeface="Arial" pitchFamily="34" charset="0"/>
              </a:defRPr>
            </a:lvl2pPr>
            <a:lvl3pPr>
              <a:defRPr sz="3600">
                <a:solidFill>
                  <a:srgbClr val="F0DB6E"/>
                </a:solidFill>
                <a:sym typeface="Arial" pitchFamily="34" charset="0"/>
              </a:defRPr>
            </a:lvl3pPr>
            <a:lvl4pPr>
              <a:defRPr sz="3600">
                <a:solidFill>
                  <a:srgbClr val="F0DB6E"/>
                </a:solidFill>
                <a:sym typeface="Arial" pitchFamily="34" charset="0"/>
              </a:defRPr>
            </a:lvl4pPr>
            <a:lvl5pPr>
              <a:defRPr sz="3600">
                <a:solidFill>
                  <a:srgbClr val="F0DB6E"/>
                </a:solidFill>
                <a:sym typeface="Arial" pitchFamily="34" charset="0"/>
              </a:defRPr>
            </a:lvl5pPr>
            <a:lvl6pPr marL="457200" eaLnBrk="0" fontAlgn="base" hangingPunct="0">
              <a:spcBef>
                <a:spcPct val="0"/>
              </a:spcBef>
              <a:spcAft>
                <a:spcPct val="0"/>
              </a:spcAft>
              <a:defRPr sz="3600">
                <a:solidFill>
                  <a:srgbClr val="F0DB6E"/>
                </a:solidFill>
                <a:sym typeface="Arial" pitchFamily="34" charset="0"/>
              </a:defRPr>
            </a:lvl6pPr>
            <a:lvl7pPr marL="914400" eaLnBrk="0" fontAlgn="base" hangingPunct="0">
              <a:spcBef>
                <a:spcPct val="0"/>
              </a:spcBef>
              <a:spcAft>
                <a:spcPct val="0"/>
              </a:spcAft>
              <a:defRPr sz="3600">
                <a:solidFill>
                  <a:srgbClr val="F0DB6E"/>
                </a:solidFill>
                <a:sym typeface="Arial" pitchFamily="34" charset="0"/>
              </a:defRPr>
            </a:lvl7pPr>
            <a:lvl8pPr marL="1371600" eaLnBrk="0" fontAlgn="base" hangingPunct="0">
              <a:spcBef>
                <a:spcPct val="0"/>
              </a:spcBef>
              <a:spcAft>
                <a:spcPct val="0"/>
              </a:spcAft>
              <a:defRPr sz="3600">
                <a:solidFill>
                  <a:srgbClr val="F0DB6E"/>
                </a:solidFill>
                <a:sym typeface="Arial" pitchFamily="34" charset="0"/>
              </a:defRPr>
            </a:lvl8pPr>
            <a:lvl9pPr marL="1828800" eaLnBrk="0" fontAlgn="base" hangingPunct="0">
              <a:spcBef>
                <a:spcPct val="0"/>
              </a:spcBef>
              <a:spcAft>
                <a:spcPct val="0"/>
              </a:spcAft>
              <a:defRPr sz="3600">
                <a:solidFill>
                  <a:srgbClr val="F0DB6E"/>
                </a:solidFill>
                <a:sym typeface="Arial" pitchFamily="34" charset="0"/>
              </a:defRPr>
            </a:lvl9pPr>
          </a:lstStyle>
          <a:p>
            <a:r>
              <a:rPr lang="zh-CN" altLang="en-US" dirty="0"/>
              <a:t>项目简介</a:t>
            </a:r>
            <a:endParaRPr lang="zh-CN" altLang="en-US" dirty="0"/>
          </a:p>
        </p:txBody>
      </p:sp>
      <p:cxnSp>
        <p:nvCxnSpPr>
          <p:cNvPr id="6" name="直接连接符 5"/>
          <p:cNvCxnSpPr/>
          <p:nvPr/>
        </p:nvCxnSpPr>
        <p:spPr bwMode="auto">
          <a:xfrm>
            <a:off x="3419119" y="2699340"/>
            <a:ext cx="6067781"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2" name="直接连接符 11"/>
          <p:cNvCxnSpPr/>
          <p:nvPr/>
        </p:nvCxnSpPr>
        <p:spPr bwMode="auto">
          <a:xfrm>
            <a:off x="3512565" y="4271686"/>
            <a:ext cx="6067781" cy="0"/>
          </a:xfrm>
          <a:prstGeom prst="line">
            <a:avLst/>
          </a:prstGeom>
          <a:solidFill>
            <a:schemeClr val="accent1"/>
          </a:solidFill>
          <a:ln w="9525" cap="flat" cmpd="sng" algn="ctr">
            <a:solidFill>
              <a:schemeClr val="tx1"/>
            </a:solidFill>
            <a:prstDash val="solid"/>
            <a:round/>
            <a:headEnd type="none" w="med" len="med"/>
            <a:tailEnd type="none" w="med" len="med"/>
          </a:ln>
        </p:spPr>
      </p:cxnSp>
    </p:spTree>
    <p:custDataLst>
      <p:tags r:id="rId9"/>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
          <p:cNvSpPr>
            <a:spLocks noChangeArrowheads="1"/>
          </p:cNvSpPr>
          <p:nvPr>
            <p:custDataLst>
              <p:tags r:id="rId1"/>
            </p:custDataLst>
          </p:nvPr>
        </p:nvSpPr>
        <p:spPr bwMode="auto">
          <a:xfrm>
            <a:off x="2901646" y="356394"/>
            <a:ext cx="6388708"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endParaRPr lang="zh-CN" altLang="en-US" sz="3600" dirty="0">
              <a:solidFill>
                <a:srgbClr val="333333"/>
              </a:solidFill>
            </a:endParaRPr>
          </a:p>
        </p:txBody>
      </p:sp>
      <p:sp>
        <p:nvSpPr>
          <p:cNvPr id="16" name="文本框 15"/>
          <p:cNvSpPr txBox="1"/>
          <p:nvPr>
            <p:custDataLst>
              <p:tags r:id="rId2"/>
            </p:custDataLst>
          </p:nvPr>
        </p:nvSpPr>
        <p:spPr>
          <a:xfrm>
            <a:off x="2901844" y="355879"/>
            <a:ext cx="6388312" cy="7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3600">
                <a:solidFill>
                  <a:schemeClr val="tx2"/>
                </a:solidFill>
                <a:latin typeface="+mj-lt"/>
                <a:ea typeface="+mj-ea"/>
                <a:cs typeface="+mj-cs"/>
                <a:sym typeface="Arial" pitchFamily="34" charset="0"/>
              </a:defRPr>
            </a:lvl1pPr>
            <a:lvl2pPr>
              <a:defRPr sz="3600">
                <a:solidFill>
                  <a:srgbClr val="F0DB6E"/>
                </a:solidFill>
                <a:sym typeface="Arial" pitchFamily="34" charset="0"/>
              </a:defRPr>
            </a:lvl2pPr>
            <a:lvl3pPr>
              <a:defRPr sz="3600">
                <a:solidFill>
                  <a:srgbClr val="F0DB6E"/>
                </a:solidFill>
                <a:sym typeface="Arial" pitchFamily="34" charset="0"/>
              </a:defRPr>
            </a:lvl3pPr>
            <a:lvl4pPr>
              <a:defRPr sz="3600">
                <a:solidFill>
                  <a:srgbClr val="F0DB6E"/>
                </a:solidFill>
                <a:sym typeface="Arial" pitchFamily="34" charset="0"/>
              </a:defRPr>
            </a:lvl4pPr>
            <a:lvl5pPr>
              <a:defRPr sz="3600">
                <a:solidFill>
                  <a:srgbClr val="F0DB6E"/>
                </a:solidFill>
                <a:sym typeface="Arial" pitchFamily="34" charset="0"/>
              </a:defRPr>
            </a:lvl5pPr>
            <a:lvl6pPr marL="457200" eaLnBrk="0" fontAlgn="base" hangingPunct="0">
              <a:spcBef>
                <a:spcPct val="0"/>
              </a:spcBef>
              <a:spcAft>
                <a:spcPct val="0"/>
              </a:spcAft>
              <a:defRPr sz="3600">
                <a:solidFill>
                  <a:srgbClr val="F0DB6E"/>
                </a:solidFill>
                <a:sym typeface="Arial" pitchFamily="34" charset="0"/>
              </a:defRPr>
            </a:lvl6pPr>
            <a:lvl7pPr marL="914400" eaLnBrk="0" fontAlgn="base" hangingPunct="0">
              <a:spcBef>
                <a:spcPct val="0"/>
              </a:spcBef>
              <a:spcAft>
                <a:spcPct val="0"/>
              </a:spcAft>
              <a:defRPr sz="3600">
                <a:solidFill>
                  <a:srgbClr val="F0DB6E"/>
                </a:solidFill>
                <a:sym typeface="Arial" pitchFamily="34" charset="0"/>
              </a:defRPr>
            </a:lvl7pPr>
            <a:lvl8pPr marL="1371600" eaLnBrk="0" fontAlgn="base" hangingPunct="0">
              <a:spcBef>
                <a:spcPct val="0"/>
              </a:spcBef>
              <a:spcAft>
                <a:spcPct val="0"/>
              </a:spcAft>
              <a:defRPr sz="3600">
                <a:solidFill>
                  <a:srgbClr val="F0DB6E"/>
                </a:solidFill>
                <a:sym typeface="Arial" pitchFamily="34" charset="0"/>
              </a:defRPr>
            </a:lvl8pPr>
            <a:lvl9pPr marL="1828800" eaLnBrk="0" fontAlgn="base" hangingPunct="0">
              <a:spcBef>
                <a:spcPct val="0"/>
              </a:spcBef>
              <a:spcAft>
                <a:spcPct val="0"/>
              </a:spcAft>
              <a:defRPr sz="3600">
                <a:solidFill>
                  <a:srgbClr val="F0DB6E"/>
                </a:solidFill>
                <a:sym typeface="Arial" pitchFamily="34" charset="0"/>
              </a:defRPr>
            </a:lvl9pPr>
          </a:lstStyle>
          <a:p>
            <a:r>
              <a:rPr lang="zh-CN" altLang="en-US" dirty="0"/>
              <a:t>软件功能结构回顾</a:t>
            </a:r>
            <a:endParaRPr lang="zh-CN" altLang="en-US" dirty="0"/>
          </a:p>
        </p:txBody>
      </p:sp>
      <p:sp>
        <p:nvSpPr>
          <p:cNvPr id="2" name="文本框 1"/>
          <p:cNvSpPr txBox="1"/>
          <p:nvPr/>
        </p:nvSpPr>
        <p:spPr>
          <a:xfrm>
            <a:off x="1415415" y="1901190"/>
            <a:ext cx="2844165" cy="4206240"/>
          </a:xfrm>
          <a:prstGeom prst="rect">
            <a:avLst/>
          </a:prstGeom>
          <a:noFill/>
        </p:spPr>
        <p:txBody>
          <a:bodyPr wrap="square" rtlCol="0">
            <a:spAutoFit/>
          </a:bodyPr>
          <a:lstStyle/>
          <a:p>
            <a:r>
              <a:rPr lang="en-US" altLang="zh-CN"/>
              <a:t>        </a:t>
            </a:r>
            <a:r>
              <a:rPr lang="zh-CN" altLang="en-US"/>
              <a:t>界面分为三个部分，健康饮食搭配、常用菜谱、个人菜谱。</a:t>
            </a:r>
            <a:endParaRPr lang="zh-CN" altLang="en-US"/>
          </a:p>
          <a:p>
            <a:r>
              <a:rPr lang="zh-CN" altLang="en-US"/>
              <a:t>        健康饮食搭配部分根据时令的变化更新搭配方式，信息多从医书及饮食书籍中获取；常用菜谱按照菜系进行分类，菜肴的具体做法从饮食书籍及饮食网站获取；个人菜谱是由用户个人记录，可以在用户之间分享。</a:t>
            </a:r>
            <a:endParaRPr lang="zh-CN" altLang="en-US"/>
          </a:p>
          <a:p>
            <a:r>
              <a:rPr lang="zh-CN" altLang="en-US"/>
              <a:t>        在具体实现时，将以上三个部分分为右图各项功能。</a:t>
            </a:r>
            <a:endParaRPr lang="zh-CN" altLang="en-US"/>
          </a:p>
        </p:txBody>
      </p:sp>
      <p:sp>
        <p:nvSpPr>
          <p:cNvPr id="8" name="文本框 7"/>
          <p:cNvSpPr txBox="1"/>
          <p:nvPr/>
        </p:nvSpPr>
        <p:spPr>
          <a:xfrm>
            <a:off x="9488805" y="6391275"/>
            <a:ext cx="3498215" cy="365760"/>
          </a:xfrm>
          <a:prstGeom prst="rect">
            <a:avLst/>
          </a:prstGeom>
          <a:noFill/>
        </p:spPr>
        <p:txBody>
          <a:bodyPr wrap="square" rtlCol="0">
            <a:spAutoFit/>
          </a:bodyPr>
          <a:lstStyle/>
          <a:p>
            <a:r>
              <a:rPr lang="zh-CN" altLang="en-US"/>
              <a:t>功能结构图</a:t>
            </a:r>
            <a:endParaRPr lang="zh-CN" altLang="en-US"/>
          </a:p>
        </p:txBody>
      </p:sp>
      <p:pic>
        <p:nvPicPr>
          <p:cNvPr id="4" name="图片 3" descr="面向领域-功能结构"/>
          <p:cNvPicPr>
            <a:picLocks noChangeAspect="1"/>
          </p:cNvPicPr>
          <p:nvPr/>
        </p:nvPicPr>
        <p:blipFill>
          <a:blip r:embed="rId3"/>
          <a:stretch>
            <a:fillRect/>
          </a:stretch>
        </p:blipFill>
        <p:spPr>
          <a:xfrm>
            <a:off x="4545330" y="-26035"/>
            <a:ext cx="6617335" cy="7051040"/>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custDataLst>
              <p:tags r:id="rId1"/>
            </p:custDataLst>
          </p:nvPr>
        </p:nvGrpSpPr>
        <p:grpSpPr>
          <a:xfrm>
            <a:off x="1735648" y="1302227"/>
            <a:ext cx="2914315" cy="5388904"/>
            <a:chOff x="404276" y="1908093"/>
            <a:chExt cx="1692000" cy="2835470"/>
          </a:xfrm>
        </p:grpSpPr>
        <p:sp>
          <p:nvSpPr>
            <p:cNvPr id="6" name="五边形 5"/>
            <p:cNvSpPr/>
            <p:nvPr>
              <p:custDataLst>
                <p:tags r:id="rId2"/>
              </p:custDataLst>
            </p:nvPr>
          </p:nvSpPr>
          <p:spPr>
            <a:xfrm>
              <a:off x="404276" y="1908093"/>
              <a:ext cx="1692000" cy="609170"/>
            </a:xfrm>
            <a:prstGeom prst="homePlat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zh-CN" altLang="en-US" sz="2400" dirty="0">
                  <a:solidFill>
                    <a:schemeClr val="bg1"/>
                  </a:solidFill>
                  <a:latin typeface="+mj-lt"/>
                  <a:ea typeface="+mj-ea"/>
                  <a:cs typeface="+mj-cs"/>
                  <a:sym typeface="Arial" pitchFamily="34" charset="0"/>
                </a:rPr>
                <a:t>迭代</a:t>
              </a:r>
              <a:r>
                <a:rPr lang="en-US" altLang="zh-CN" sz="2400" dirty="0">
                  <a:solidFill>
                    <a:schemeClr val="bg1"/>
                  </a:solidFill>
                  <a:latin typeface="+mj-lt"/>
                  <a:ea typeface="+mj-ea"/>
                  <a:cs typeface="+mj-cs"/>
                  <a:sym typeface="Arial" pitchFamily="34" charset="0"/>
                </a:rPr>
                <a:t>1</a:t>
              </a:r>
              <a:endParaRPr lang="en-US" altLang="zh-CN" sz="2400" dirty="0">
                <a:solidFill>
                  <a:schemeClr val="bg1"/>
                </a:solidFill>
                <a:latin typeface="+mj-lt"/>
                <a:ea typeface="+mj-ea"/>
                <a:cs typeface="+mj-cs"/>
                <a:sym typeface="Arial" pitchFamily="34" charset="0"/>
              </a:endParaRPr>
            </a:p>
            <a:p>
              <a:pPr algn="ctr"/>
              <a:r>
                <a:rPr lang="zh-CN" altLang="en-US" sz="2000" dirty="0">
                  <a:solidFill>
                    <a:schemeClr val="bg1"/>
                  </a:solidFill>
                  <a:latin typeface="+mj-lt"/>
                  <a:ea typeface="+mj-ea"/>
                  <a:cs typeface="+mj-cs"/>
                  <a:sym typeface="Arial" pitchFamily="34" charset="0"/>
                </a:rPr>
                <a:t>第</a:t>
              </a:r>
              <a:r>
                <a:rPr lang="en-US" altLang="zh-CN" sz="2000" dirty="0">
                  <a:solidFill>
                    <a:schemeClr val="bg1"/>
                  </a:solidFill>
                  <a:latin typeface="+mj-lt"/>
                  <a:ea typeface="+mj-ea"/>
                  <a:cs typeface="+mj-cs"/>
                  <a:sym typeface="Arial" pitchFamily="34" charset="0"/>
                </a:rPr>
                <a:t>6</a:t>
              </a:r>
              <a:r>
                <a:rPr lang="zh-CN" altLang="en-US" sz="2000" dirty="0">
                  <a:solidFill>
                    <a:schemeClr val="bg1"/>
                  </a:solidFill>
                  <a:latin typeface="+mj-lt"/>
                  <a:ea typeface="+mj-ea"/>
                  <a:cs typeface="+mj-cs"/>
                  <a:sym typeface="Arial" pitchFamily="34" charset="0"/>
                </a:rPr>
                <a:t>周</a:t>
              </a:r>
              <a:r>
                <a:rPr lang="en-US" altLang="zh-CN" sz="2000" dirty="0">
                  <a:solidFill>
                    <a:schemeClr val="bg1"/>
                  </a:solidFill>
                  <a:latin typeface="+mj-lt"/>
                  <a:ea typeface="+mj-ea"/>
                  <a:cs typeface="+mj-cs"/>
                  <a:sym typeface="Arial" pitchFamily="34" charset="0"/>
                </a:rPr>
                <a:t>~</a:t>
              </a:r>
              <a:r>
                <a:rPr lang="zh-CN" altLang="en-US" sz="2000" dirty="0">
                  <a:solidFill>
                    <a:schemeClr val="bg1"/>
                  </a:solidFill>
                  <a:latin typeface="+mj-lt"/>
                  <a:ea typeface="+mj-ea"/>
                  <a:cs typeface="+mj-cs"/>
                  <a:sym typeface="Arial" pitchFamily="34" charset="0"/>
                </a:rPr>
                <a:t>第</a:t>
              </a:r>
              <a:r>
                <a:rPr lang="en-US" altLang="zh-CN" sz="2000" dirty="0">
                  <a:solidFill>
                    <a:schemeClr val="bg1"/>
                  </a:solidFill>
                  <a:latin typeface="+mj-lt"/>
                  <a:ea typeface="+mj-ea"/>
                  <a:cs typeface="+mj-cs"/>
                  <a:sym typeface="Arial" pitchFamily="34" charset="0"/>
                </a:rPr>
                <a:t>11</a:t>
              </a:r>
              <a:r>
                <a:rPr lang="zh-CN" altLang="en-US" sz="2000" dirty="0">
                  <a:solidFill>
                    <a:schemeClr val="bg1"/>
                  </a:solidFill>
                  <a:latin typeface="+mj-lt"/>
                  <a:ea typeface="+mj-ea"/>
                  <a:cs typeface="+mj-cs"/>
                  <a:sym typeface="Arial" pitchFamily="34" charset="0"/>
                </a:rPr>
                <a:t>周</a:t>
              </a:r>
              <a:endParaRPr lang="zh-CN" altLang="en-US" sz="2000" dirty="0">
                <a:solidFill>
                  <a:schemeClr val="bg1"/>
                </a:solidFill>
                <a:latin typeface="+mj-lt"/>
                <a:ea typeface="+mj-ea"/>
                <a:cs typeface="+mj-cs"/>
                <a:sym typeface="Arial" pitchFamily="34" charset="0"/>
              </a:endParaRPr>
            </a:p>
          </p:txBody>
        </p:sp>
        <p:sp>
          <p:nvSpPr>
            <p:cNvPr id="14" name="矩形 13"/>
            <p:cNvSpPr/>
            <p:nvPr>
              <p:custDataLst>
                <p:tags r:id="rId3"/>
              </p:custDataLst>
            </p:nvPr>
          </p:nvSpPr>
          <p:spPr>
            <a:xfrm>
              <a:off x="512276" y="2723987"/>
              <a:ext cx="1476000" cy="2019576"/>
            </a:xfrm>
            <a:prstGeom prst="rect">
              <a:avLst/>
            </a:prstGeom>
          </p:spPr>
          <p:txBody>
            <a:bodyPr wrap="square">
              <a:normAutofit lnSpcReduction="20000"/>
            </a:bodyPr>
            <a:lstStyle/>
            <a:p>
              <a:pPr>
                <a:lnSpc>
                  <a:spcPct val="120000"/>
                </a:lnSpc>
              </a:pPr>
              <a:r>
                <a:rPr lang="en-US" altLang="zh-CN" dirty="0">
                  <a:solidFill>
                    <a:schemeClr val="tx2"/>
                  </a:solidFill>
                  <a:sym typeface="Arial" pitchFamily="34" charset="0"/>
                </a:rPr>
                <a:t>1</a:t>
              </a:r>
              <a:r>
                <a:rPr lang="zh-CN" altLang="en-US" dirty="0">
                  <a:solidFill>
                    <a:schemeClr val="tx2"/>
                  </a:solidFill>
                  <a:sym typeface="Arial" pitchFamily="34" charset="0"/>
                </a:rPr>
                <a:t>、需求规格说明书</a:t>
              </a:r>
              <a:endParaRPr lang="zh-CN" altLang="en-US" dirty="0">
                <a:solidFill>
                  <a:schemeClr val="tx2"/>
                </a:solidFill>
                <a:sym typeface="Arial" pitchFamily="34" charset="0"/>
              </a:endParaRPr>
            </a:p>
            <a:p>
              <a:pPr>
                <a:lnSpc>
                  <a:spcPct val="120000"/>
                </a:lnSpc>
              </a:pPr>
              <a:r>
                <a:rPr lang="en-US" altLang="zh-CN" dirty="0">
                  <a:solidFill>
                    <a:schemeClr val="tx2"/>
                  </a:solidFill>
                  <a:sym typeface="Arial" pitchFamily="34" charset="0"/>
                </a:rPr>
                <a:t>2</a:t>
              </a:r>
              <a:r>
                <a:rPr lang="zh-CN" altLang="en-US" dirty="0">
                  <a:solidFill>
                    <a:schemeClr val="tx2"/>
                  </a:solidFill>
                  <a:sym typeface="Arial" pitchFamily="34" charset="0"/>
                </a:rPr>
                <a:t>、系统设计文档</a:t>
              </a:r>
              <a:endParaRPr lang="zh-CN" altLang="en-US" dirty="0">
                <a:solidFill>
                  <a:schemeClr val="tx2"/>
                </a:solidFill>
                <a:sym typeface="Arial" pitchFamily="34" charset="0"/>
              </a:endParaRPr>
            </a:p>
            <a:p>
              <a:pPr>
                <a:lnSpc>
                  <a:spcPct val="120000"/>
                </a:lnSpc>
              </a:pPr>
              <a:r>
                <a:rPr lang="en-US" altLang="zh-CN" dirty="0">
                  <a:solidFill>
                    <a:schemeClr val="tx2"/>
                  </a:solidFill>
                  <a:sym typeface="Arial" pitchFamily="34" charset="0"/>
                </a:rPr>
                <a:t>3</a:t>
              </a:r>
              <a:r>
                <a:rPr lang="zh-CN" altLang="en-US" dirty="0">
                  <a:solidFill>
                    <a:schemeClr val="tx2"/>
                  </a:solidFill>
                  <a:sym typeface="Arial" pitchFamily="34" charset="0"/>
                </a:rPr>
                <a:t>、原型设计</a:t>
              </a:r>
              <a:endParaRPr lang="zh-CN" altLang="en-US" dirty="0">
                <a:solidFill>
                  <a:schemeClr val="tx2"/>
                </a:solidFill>
                <a:sym typeface="Arial" pitchFamily="34" charset="0"/>
              </a:endParaRPr>
            </a:p>
            <a:p>
              <a:pPr>
                <a:lnSpc>
                  <a:spcPct val="120000"/>
                </a:lnSpc>
              </a:pPr>
              <a:r>
                <a:rPr lang="en-US" altLang="zh-CN" dirty="0">
                  <a:solidFill>
                    <a:schemeClr val="tx2"/>
                  </a:solidFill>
                  <a:sym typeface="Arial" pitchFamily="34" charset="0"/>
                </a:rPr>
                <a:t>4</a:t>
              </a:r>
              <a:r>
                <a:rPr lang="zh-CN" altLang="en-US" dirty="0">
                  <a:solidFill>
                    <a:schemeClr val="tx2"/>
                  </a:solidFill>
                  <a:sym typeface="Arial" pitchFamily="34" charset="0"/>
                </a:rPr>
                <a:t>、系统开发要完成的任务</a:t>
              </a:r>
              <a:endParaRPr lang="zh-CN" altLang="en-US" dirty="0">
                <a:solidFill>
                  <a:schemeClr val="tx2"/>
                </a:solidFill>
                <a:sym typeface="Arial" pitchFamily="34" charset="0"/>
              </a:endParaRPr>
            </a:p>
            <a:p>
              <a:pPr>
                <a:lnSpc>
                  <a:spcPct val="120000"/>
                </a:lnSpc>
              </a:pPr>
              <a:r>
                <a:rPr lang="zh-CN" altLang="en-US" dirty="0">
                  <a:solidFill>
                    <a:schemeClr val="tx2"/>
                  </a:solidFill>
                  <a:sym typeface="Arial" pitchFamily="34" charset="0"/>
                </a:rPr>
                <a:t>（</a:t>
              </a:r>
              <a:r>
                <a:rPr lang="en-US" altLang="zh-CN" dirty="0">
                  <a:solidFill>
                    <a:schemeClr val="tx2"/>
                  </a:solidFill>
                  <a:sym typeface="Arial" pitchFamily="34" charset="0"/>
                </a:rPr>
                <a:t>1</a:t>
              </a:r>
              <a:r>
                <a:rPr lang="zh-CN" altLang="en-US" dirty="0">
                  <a:solidFill>
                    <a:schemeClr val="tx2"/>
                  </a:solidFill>
                  <a:sym typeface="Arial" pitchFamily="34" charset="0"/>
                </a:rPr>
                <a:t>）</a:t>
              </a:r>
              <a:r>
                <a:rPr lang="en-US" altLang="zh-CN" dirty="0">
                  <a:solidFill>
                    <a:schemeClr val="tx2"/>
                  </a:solidFill>
                  <a:sym typeface="Arial" pitchFamily="34" charset="0"/>
                </a:rPr>
                <a:t>Android</a:t>
              </a:r>
              <a:r>
                <a:rPr lang="zh-CN" altLang="en-US" dirty="0">
                  <a:solidFill>
                    <a:schemeClr val="tx2"/>
                  </a:solidFill>
                  <a:sym typeface="Arial" pitchFamily="34" charset="0"/>
                </a:rPr>
                <a:t>端完成所有页面的实现和</a:t>
              </a:r>
              <a:r>
                <a:rPr lang="en-US" altLang="zh-CN" dirty="0">
                  <a:solidFill>
                    <a:schemeClr val="tx2"/>
                  </a:solidFill>
                  <a:sym typeface="Arial" pitchFamily="34" charset="0"/>
                </a:rPr>
                <a:t>Activity</a:t>
              </a:r>
              <a:r>
                <a:rPr lang="zh-CN" altLang="en-US" dirty="0">
                  <a:solidFill>
                    <a:schemeClr val="tx2"/>
                  </a:solidFill>
                  <a:sym typeface="Arial" pitchFamily="34" charset="0"/>
                </a:rPr>
                <a:t>的编写</a:t>
              </a:r>
              <a:endParaRPr lang="zh-CN" altLang="en-US" dirty="0">
                <a:solidFill>
                  <a:schemeClr val="tx2"/>
                </a:solidFill>
                <a:sym typeface="Arial" pitchFamily="34" charset="0"/>
              </a:endParaRPr>
            </a:p>
            <a:p>
              <a:pPr>
                <a:lnSpc>
                  <a:spcPct val="120000"/>
                </a:lnSpc>
              </a:pPr>
              <a:r>
                <a:rPr lang="zh-CN" altLang="en-US" dirty="0">
                  <a:solidFill>
                    <a:schemeClr val="tx2"/>
                  </a:solidFill>
                  <a:sym typeface="Arial" pitchFamily="34" charset="0"/>
                </a:rPr>
                <a:t>（</a:t>
              </a:r>
              <a:r>
                <a:rPr lang="en-US" altLang="zh-CN" dirty="0">
                  <a:solidFill>
                    <a:schemeClr val="tx2"/>
                  </a:solidFill>
                  <a:sym typeface="Arial" pitchFamily="34" charset="0"/>
                </a:rPr>
                <a:t>2</a:t>
              </a:r>
              <a:r>
                <a:rPr lang="zh-CN" altLang="en-US" dirty="0">
                  <a:solidFill>
                    <a:schemeClr val="tx2"/>
                  </a:solidFill>
                  <a:sym typeface="Arial" pitchFamily="34" charset="0"/>
                </a:rPr>
                <a:t>）后台实现登录、注册模块，季节套餐、美食食谱模块</a:t>
              </a:r>
              <a:endParaRPr lang="zh-CN" altLang="en-US" dirty="0">
                <a:solidFill>
                  <a:schemeClr val="tx2"/>
                </a:solidFill>
                <a:sym typeface="Arial" pitchFamily="34" charset="0"/>
              </a:endParaRPr>
            </a:p>
            <a:p>
              <a:pPr>
                <a:lnSpc>
                  <a:spcPct val="120000"/>
                </a:lnSpc>
              </a:pPr>
              <a:r>
                <a:rPr lang="zh-CN" altLang="en-US" dirty="0">
                  <a:solidFill>
                    <a:schemeClr val="tx2"/>
                  </a:solidFill>
                  <a:sym typeface="Arial" pitchFamily="34" charset="0"/>
                </a:rPr>
                <a:t>（</a:t>
              </a:r>
              <a:r>
                <a:rPr lang="en-US" altLang="zh-CN" dirty="0">
                  <a:solidFill>
                    <a:schemeClr val="tx2"/>
                  </a:solidFill>
                  <a:sym typeface="Arial" pitchFamily="34" charset="0"/>
                </a:rPr>
                <a:t>3</a:t>
              </a:r>
              <a:r>
                <a:rPr lang="zh-CN" altLang="en-US" dirty="0">
                  <a:solidFill>
                    <a:schemeClr val="tx2"/>
                  </a:solidFill>
                  <a:sym typeface="Arial" pitchFamily="34" charset="0"/>
                </a:rPr>
                <a:t>）数据库搭建并录入数据</a:t>
              </a:r>
              <a:endParaRPr lang="zh-CN" altLang="en-US" dirty="0">
                <a:solidFill>
                  <a:schemeClr val="tx2"/>
                </a:solidFill>
                <a:sym typeface="Arial" pitchFamily="34" charset="0"/>
              </a:endParaRPr>
            </a:p>
          </p:txBody>
        </p:sp>
      </p:grpSp>
      <p:grpSp>
        <p:nvGrpSpPr>
          <p:cNvPr id="33" name="组合 32"/>
          <p:cNvGrpSpPr/>
          <p:nvPr>
            <p:custDataLst>
              <p:tags r:id="rId4"/>
            </p:custDataLst>
          </p:nvPr>
        </p:nvGrpSpPr>
        <p:grpSpPr>
          <a:xfrm>
            <a:off x="4692161" y="1302227"/>
            <a:ext cx="2914315" cy="5388904"/>
            <a:chOff x="2120776" y="1908093"/>
            <a:chExt cx="1692000" cy="2835470"/>
          </a:xfrm>
        </p:grpSpPr>
        <p:sp>
          <p:nvSpPr>
            <p:cNvPr id="2" name="任意多边形 1"/>
            <p:cNvSpPr/>
            <p:nvPr>
              <p:custDataLst>
                <p:tags r:id="rId5"/>
              </p:custDataLst>
            </p:nvPr>
          </p:nvSpPr>
          <p:spPr>
            <a:xfrm>
              <a:off x="2120776" y="1908093"/>
              <a:ext cx="1692000" cy="609170"/>
            </a:xfrm>
            <a:custGeom>
              <a:avLst/>
              <a:gdLst>
                <a:gd name="connsiteX0" fmla="*/ 0 w 2044284"/>
                <a:gd name="connsiteY0" fmla="*/ 0 h 734516"/>
                <a:gd name="connsiteX1" fmla="*/ 1677027 w 2044284"/>
                <a:gd name="connsiteY1" fmla="*/ 0 h 734516"/>
                <a:gd name="connsiteX2" fmla="*/ 2044284 w 2044284"/>
                <a:gd name="connsiteY2" fmla="*/ 367259 h 734516"/>
                <a:gd name="connsiteX3" fmla="*/ 1677027 w 2044284"/>
                <a:gd name="connsiteY3" fmla="*/ 734516 h 734516"/>
                <a:gd name="connsiteX4" fmla="*/ 6359 w 2044284"/>
                <a:gd name="connsiteY4" fmla="*/ 734516 h 734516"/>
                <a:gd name="connsiteX5" fmla="*/ 366815 w 2044284"/>
                <a:gd name="connsiteY5" fmla="*/ 374060 h 734516"/>
                <a:gd name="connsiteX6" fmla="*/ 0 w 2044284"/>
                <a:gd name="connsiteY6" fmla="*/ 7244 h 73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4284" h="734516">
                  <a:moveTo>
                    <a:pt x="0" y="0"/>
                  </a:moveTo>
                  <a:lnTo>
                    <a:pt x="1677027" y="0"/>
                  </a:lnTo>
                  <a:lnTo>
                    <a:pt x="2044284" y="367259"/>
                  </a:lnTo>
                  <a:lnTo>
                    <a:pt x="1677027" y="734516"/>
                  </a:lnTo>
                  <a:lnTo>
                    <a:pt x="6359" y="734516"/>
                  </a:lnTo>
                  <a:lnTo>
                    <a:pt x="366815" y="374060"/>
                  </a:lnTo>
                  <a:lnTo>
                    <a:pt x="0" y="7244"/>
                  </a:lnTo>
                  <a:close/>
                </a:path>
              </a:pathLst>
            </a:cu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zh-CN" altLang="en-US" sz="2400" dirty="0">
                  <a:solidFill>
                    <a:schemeClr val="bg1"/>
                  </a:solidFill>
                  <a:latin typeface="+mj-lt"/>
                  <a:ea typeface="+mj-ea"/>
                  <a:cs typeface="+mj-cs"/>
                  <a:sym typeface="Arial" pitchFamily="34" charset="0"/>
                </a:rPr>
                <a:t>迭代</a:t>
              </a:r>
              <a:r>
                <a:rPr lang="en-US" altLang="zh-CN" sz="2400" dirty="0">
                  <a:solidFill>
                    <a:schemeClr val="bg1"/>
                  </a:solidFill>
                  <a:latin typeface="+mj-lt"/>
                  <a:ea typeface="+mj-ea"/>
                  <a:cs typeface="+mj-cs"/>
                  <a:sym typeface="Arial" pitchFamily="34" charset="0"/>
                </a:rPr>
                <a:t>2</a:t>
              </a:r>
              <a:endParaRPr lang="en-US" altLang="zh-CN" sz="2400" dirty="0">
                <a:solidFill>
                  <a:schemeClr val="bg1"/>
                </a:solidFill>
                <a:latin typeface="+mj-lt"/>
                <a:ea typeface="+mj-ea"/>
                <a:cs typeface="+mj-cs"/>
                <a:sym typeface="Arial" pitchFamily="34" charset="0"/>
              </a:endParaRPr>
            </a:p>
            <a:p>
              <a:pPr algn="ctr"/>
              <a:r>
                <a:rPr lang="zh-CN" altLang="en-US" sz="2000" dirty="0">
                  <a:solidFill>
                    <a:schemeClr val="bg1"/>
                  </a:solidFill>
                  <a:latin typeface="+mj-lt"/>
                  <a:ea typeface="+mj-ea"/>
                  <a:cs typeface="+mj-cs"/>
                  <a:sym typeface="Arial" pitchFamily="34" charset="0"/>
                </a:rPr>
                <a:t>小学期第</a:t>
              </a:r>
              <a:r>
                <a:rPr lang="en-US" altLang="zh-CN" sz="2000" dirty="0">
                  <a:solidFill>
                    <a:schemeClr val="bg1"/>
                  </a:solidFill>
                  <a:latin typeface="+mj-lt"/>
                  <a:ea typeface="+mj-ea"/>
                  <a:cs typeface="+mj-cs"/>
                  <a:sym typeface="Arial" pitchFamily="34" charset="0"/>
                </a:rPr>
                <a:t>1</a:t>
              </a:r>
              <a:r>
                <a:rPr lang="zh-CN" altLang="en-US" sz="2000" dirty="0">
                  <a:solidFill>
                    <a:schemeClr val="bg1"/>
                  </a:solidFill>
                  <a:latin typeface="+mj-lt"/>
                  <a:ea typeface="+mj-ea"/>
                  <a:cs typeface="+mj-cs"/>
                  <a:sym typeface="Arial" pitchFamily="34" charset="0"/>
                </a:rPr>
                <a:t>周</a:t>
              </a:r>
              <a:endParaRPr lang="zh-CN" altLang="en-US" sz="2000" dirty="0">
                <a:solidFill>
                  <a:schemeClr val="bg1"/>
                </a:solidFill>
                <a:latin typeface="+mj-lt"/>
                <a:ea typeface="+mj-ea"/>
                <a:cs typeface="+mj-cs"/>
                <a:sym typeface="Arial" pitchFamily="34" charset="0"/>
              </a:endParaRPr>
            </a:p>
          </p:txBody>
        </p:sp>
        <p:sp>
          <p:nvSpPr>
            <p:cNvPr id="28" name="矩形 27"/>
            <p:cNvSpPr/>
            <p:nvPr>
              <p:custDataLst>
                <p:tags r:id="rId6"/>
              </p:custDataLst>
            </p:nvPr>
          </p:nvSpPr>
          <p:spPr>
            <a:xfrm>
              <a:off x="2228776" y="2723987"/>
              <a:ext cx="1476000" cy="2019576"/>
            </a:xfrm>
            <a:prstGeom prst="rect">
              <a:avLst/>
            </a:prstGeom>
          </p:spPr>
          <p:txBody>
            <a:bodyPr wrap="square">
              <a:normAutofit/>
            </a:bodyPr>
            <a:lstStyle/>
            <a:p>
              <a:pPr>
                <a:lnSpc>
                  <a:spcPct val="120000"/>
                </a:lnSpc>
              </a:pPr>
              <a:r>
                <a:rPr lang="zh-CN" altLang="en-US" dirty="0">
                  <a:solidFill>
                    <a:schemeClr val="tx2"/>
                  </a:solidFill>
                  <a:sym typeface="Arial" pitchFamily="34" charset="0"/>
                </a:rPr>
                <a:t>实现剩余功能：</a:t>
              </a:r>
              <a:endParaRPr lang="zh-CN" altLang="en-US" dirty="0">
                <a:solidFill>
                  <a:schemeClr val="tx2"/>
                </a:solidFill>
                <a:sym typeface="Arial" pitchFamily="34" charset="0"/>
              </a:endParaRPr>
            </a:p>
            <a:p>
              <a:pPr>
                <a:lnSpc>
                  <a:spcPct val="120000"/>
                </a:lnSpc>
              </a:pPr>
              <a:r>
                <a:rPr lang="zh-CN" altLang="en-US" dirty="0">
                  <a:solidFill>
                    <a:schemeClr val="tx2"/>
                  </a:solidFill>
                  <a:sym typeface="Arial" pitchFamily="34" charset="0"/>
                </a:rPr>
                <a:t>（</a:t>
              </a:r>
              <a:r>
                <a:rPr lang="en-US" altLang="zh-CN" dirty="0">
                  <a:solidFill>
                    <a:schemeClr val="tx2"/>
                  </a:solidFill>
                  <a:sym typeface="Arial" pitchFamily="34" charset="0"/>
                </a:rPr>
                <a:t>1</a:t>
              </a:r>
              <a:r>
                <a:rPr lang="zh-CN" altLang="en-US" dirty="0">
                  <a:solidFill>
                    <a:schemeClr val="tx2"/>
                  </a:solidFill>
                  <a:sym typeface="Arial" pitchFamily="34" charset="0"/>
                </a:rPr>
                <a:t>）美食圈模块（上传、关注、收藏）</a:t>
              </a:r>
              <a:endParaRPr lang="zh-CN" altLang="en-US" dirty="0">
                <a:solidFill>
                  <a:schemeClr val="tx2"/>
                </a:solidFill>
                <a:sym typeface="Arial" pitchFamily="34" charset="0"/>
              </a:endParaRPr>
            </a:p>
            <a:p>
              <a:pPr>
                <a:lnSpc>
                  <a:spcPct val="120000"/>
                </a:lnSpc>
              </a:pPr>
              <a:r>
                <a:rPr lang="zh-CN" altLang="en-US" dirty="0">
                  <a:solidFill>
                    <a:schemeClr val="tx2"/>
                  </a:solidFill>
                  <a:sym typeface="Arial" pitchFamily="34" charset="0"/>
                </a:rPr>
                <a:t>（</a:t>
              </a:r>
              <a:r>
                <a:rPr lang="en-US" altLang="zh-CN" dirty="0">
                  <a:solidFill>
                    <a:schemeClr val="tx2"/>
                  </a:solidFill>
                  <a:sym typeface="Arial" pitchFamily="34" charset="0"/>
                </a:rPr>
                <a:t>2</a:t>
              </a:r>
              <a:r>
                <a:rPr lang="zh-CN" altLang="en-US" dirty="0">
                  <a:solidFill>
                    <a:schemeClr val="tx2"/>
                  </a:solidFill>
                  <a:sym typeface="Arial" pitchFamily="34" charset="0"/>
                </a:rPr>
                <a:t>）后台实现发布审核和数据管理</a:t>
              </a:r>
              <a:endParaRPr lang="zh-CN" altLang="en-US" dirty="0">
                <a:solidFill>
                  <a:schemeClr val="tx2"/>
                </a:solidFill>
                <a:sym typeface="Arial" pitchFamily="34" charset="0"/>
              </a:endParaRPr>
            </a:p>
            <a:p>
              <a:pPr>
                <a:lnSpc>
                  <a:spcPct val="120000"/>
                </a:lnSpc>
              </a:pPr>
              <a:r>
                <a:rPr lang="zh-CN" altLang="en-US" dirty="0">
                  <a:solidFill>
                    <a:schemeClr val="tx2"/>
                  </a:solidFill>
                  <a:sym typeface="Arial" pitchFamily="34" charset="0"/>
                </a:rPr>
                <a:t>（</a:t>
              </a:r>
              <a:r>
                <a:rPr lang="en-US" altLang="zh-CN" dirty="0">
                  <a:solidFill>
                    <a:schemeClr val="tx2"/>
                  </a:solidFill>
                  <a:sym typeface="Arial" pitchFamily="34" charset="0"/>
                </a:rPr>
                <a:t>3</a:t>
              </a:r>
              <a:r>
                <a:rPr lang="zh-CN" altLang="en-US" dirty="0">
                  <a:solidFill>
                    <a:schemeClr val="tx2"/>
                  </a:solidFill>
                  <a:sym typeface="Arial" pitchFamily="34" charset="0"/>
                </a:rPr>
                <a:t>）如有时间实现首页个性推荐功能</a:t>
              </a:r>
              <a:endParaRPr lang="zh-CN" altLang="en-US" dirty="0">
                <a:solidFill>
                  <a:schemeClr val="tx2"/>
                </a:solidFill>
                <a:sym typeface="Arial" pitchFamily="34" charset="0"/>
              </a:endParaRPr>
            </a:p>
          </p:txBody>
        </p:sp>
      </p:grpSp>
      <p:grpSp>
        <p:nvGrpSpPr>
          <p:cNvPr id="34" name="组合 33"/>
          <p:cNvGrpSpPr/>
          <p:nvPr>
            <p:custDataLst>
              <p:tags r:id="rId7"/>
            </p:custDataLst>
          </p:nvPr>
        </p:nvGrpSpPr>
        <p:grpSpPr>
          <a:xfrm>
            <a:off x="7709634" y="1241615"/>
            <a:ext cx="2914315" cy="5403800"/>
            <a:chOff x="3837276" y="1900256"/>
            <a:chExt cx="1692000" cy="2843308"/>
          </a:xfrm>
        </p:grpSpPr>
        <p:sp>
          <p:nvSpPr>
            <p:cNvPr id="3" name="任意多边形 2"/>
            <p:cNvSpPr/>
            <p:nvPr>
              <p:custDataLst>
                <p:tags r:id="rId8"/>
              </p:custDataLst>
            </p:nvPr>
          </p:nvSpPr>
          <p:spPr>
            <a:xfrm>
              <a:off x="3837276" y="1900256"/>
              <a:ext cx="1692000" cy="609170"/>
            </a:xfrm>
            <a:custGeom>
              <a:avLst/>
              <a:gdLst>
                <a:gd name="connsiteX0" fmla="*/ 0 w 2044284"/>
                <a:gd name="connsiteY0" fmla="*/ 0 h 734516"/>
                <a:gd name="connsiteX1" fmla="*/ 1677027 w 2044284"/>
                <a:gd name="connsiteY1" fmla="*/ 0 h 734516"/>
                <a:gd name="connsiteX2" fmla="*/ 2044284 w 2044284"/>
                <a:gd name="connsiteY2" fmla="*/ 367259 h 734516"/>
                <a:gd name="connsiteX3" fmla="*/ 1677027 w 2044284"/>
                <a:gd name="connsiteY3" fmla="*/ 734516 h 734516"/>
                <a:gd name="connsiteX4" fmla="*/ 6359 w 2044284"/>
                <a:gd name="connsiteY4" fmla="*/ 734516 h 734516"/>
                <a:gd name="connsiteX5" fmla="*/ 366815 w 2044284"/>
                <a:gd name="connsiteY5" fmla="*/ 374060 h 734516"/>
                <a:gd name="connsiteX6" fmla="*/ 0 w 2044284"/>
                <a:gd name="connsiteY6" fmla="*/ 7244 h 73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4284" h="734516">
                  <a:moveTo>
                    <a:pt x="0" y="0"/>
                  </a:moveTo>
                  <a:lnTo>
                    <a:pt x="1677027" y="0"/>
                  </a:lnTo>
                  <a:lnTo>
                    <a:pt x="2044284" y="367259"/>
                  </a:lnTo>
                  <a:lnTo>
                    <a:pt x="1677027" y="734516"/>
                  </a:lnTo>
                  <a:lnTo>
                    <a:pt x="6359" y="734516"/>
                  </a:lnTo>
                  <a:lnTo>
                    <a:pt x="366815" y="374060"/>
                  </a:lnTo>
                  <a:lnTo>
                    <a:pt x="0" y="7244"/>
                  </a:lnTo>
                  <a:close/>
                </a:path>
              </a:pathLst>
            </a:cu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zh-CN" altLang="en-US" sz="2400" dirty="0">
                  <a:solidFill>
                    <a:schemeClr val="bg1"/>
                  </a:solidFill>
                  <a:latin typeface="+mj-lt"/>
                  <a:ea typeface="+mj-ea"/>
                  <a:cs typeface="+mj-cs"/>
                  <a:sym typeface="Arial" pitchFamily="34" charset="0"/>
                </a:rPr>
                <a:t>迭代</a:t>
              </a:r>
              <a:r>
                <a:rPr lang="en-US" altLang="zh-CN" sz="2400" dirty="0">
                  <a:solidFill>
                    <a:schemeClr val="bg1"/>
                  </a:solidFill>
                  <a:latin typeface="+mj-lt"/>
                  <a:ea typeface="+mj-ea"/>
                  <a:cs typeface="+mj-cs"/>
                  <a:sym typeface="Arial" pitchFamily="34" charset="0"/>
                </a:rPr>
                <a:t>3</a:t>
              </a:r>
              <a:endParaRPr lang="en-US" altLang="zh-CN" sz="2400" dirty="0">
                <a:solidFill>
                  <a:schemeClr val="bg1"/>
                </a:solidFill>
                <a:latin typeface="+mj-lt"/>
                <a:ea typeface="+mj-ea"/>
                <a:cs typeface="+mj-cs"/>
                <a:sym typeface="Arial" pitchFamily="34" charset="0"/>
              </a:endParaRPr>
            </a:p>
            <a:p>
              <a:pPr algn="ctr"/>
              <a:r>
                <a:rPr lang="zh-CN" altLang="en-US" sz="2000" dirty="0">
                  <a:solidFill>
                    <a:schemeClr val="bg1"/>
                  </a:solidFill>
                  <a:latin typeface="+mj-lt"/>
                  <a:ea typeface="+mj-ea"/>
                  <a:cs typeface="+mj-cs"/>
                  <a:sym typeface="Arial" pitchFamily="34" charset="0"/>
                </a:rPr>
                <a:t>小学期第</a:t>
              </a:r>
              <a:r>
                <a:rPr lang="en-US" altLang="zh-CN" sz="2000" dirty="0">
                  <a:solidFill>
                    <a:schemeClr val="bg1"/>
                  </a:solidFill>
                  <a:latin typeface="+mj-lt"/>
                  <a:ea typeface="+mj-ea"/>
                  <a:cs typeface="+mj-cs"/>
                  <a:sym typeface="Arial" pitchFamily="34" charset="0"/>
                </a:rPr>
                <a:t>2</a:t>
              </a:r>
              <a:r>
                <a:rPr lang="zh-CN" altLang="en-US" sz="2000" dirty="0">
                  <a:solidFill>
                    <a:schemeClr val="bg1"/>
                  </a:solidFill>
                  <a:latin typeface="+mj-lt"/>
                  <a:ea typeface="+mj-ea"/>
                  <a:cs typeface="+mj-cs"/>
                  <a:sym typeface="Arial" pitchFamily="34" charset="0"/>
                </a:rPr>
                <a:t>周</a:t>
              </a:r>
              <a:endParaRPr lang="zh-CN" altLang="en-US" sz="2000" dirty="0">
                <a:solidFill>
                  <a:schemeClr val="bg1"/>
                </a:solidFill>
                <a:latin typeface="+mj-lt"/>
                <a:ea typeface="+mj-ea"/>
                <a:cs typeface="+mj-cs"/>
                <a:sym typeface="Arial" pitchFamily="34" charset="0"/>
              </a:endParaRPr>
            </a:p>
          </p:txBody>
        </p:sp>
        <p:sp>
          <p:nvSpPr>
            <p:cNvPr id="29" name="矩形 28"/>
            <p:cNvSpPr/>
            <p:nvPr>
              <p:custDataLst>
                <p:tags r:id="rId9"/>
              </p:custDataLst>
            </p:nvPr>
          </p:nvSpPr>
          <p:spPr>
            <a:xfrm>
              <a:off x="3945276" y="2723988"/>
              <a:ext cx="1476000" cy="2019576"/>
            </a:xfrm>
            <a:prstGeom prst="rect">
              <a:avLst/>
            </a:prstGeom>
          </p:spPr>
          <p:txBody>
            <a:bodyPr wrap="square">
              <a:normAutofit/>
            </a:bodyPr>
            <a:lstStyle/>
            <a:p>
              <a:pPr>
                <a:lnSpc>
                  <a:spcPct val="120000"/>
                </a:lnSpc>
              </a:pPr>
              <a:r>
                <a:rPr lang="en-US" altLang="zh-CN" dirty="0">
                  <a:solidFill>
                    <a:schemeClr val="tx2"/>
                  </a:solidFill>
                  <a:sym typeface="Arial" pitchFamily="34" charset="0"/>
                </a:rPr>
                <a:t>1</a:t>
              </a:r>
              <a:r>
                <a:rPr lang="zh-CN" altLang="en-US" dirty="0">
                  <a:solidFill>
                    <a:schemeClr val="tx2"/>
                  </a:solidFill>
                  <a:sym typeface="Arial" pitchFamily="34" charset="0"/>
                </a:rPr>
                <a:t>、系统测试与调优</a:t>
              </a:r>
              <a:endParaRPr lang="zh-CN" altLang="en-US" dirty="0">
                <a:solidFill>
                  <a:schemeClr val="tx2"/>
                </a:solidFill>
                <a:sym typeface="Arial" pitchFamily="34" charset="0"/>
              </a:endParaRPr>
            </a:p>
            <a:p>
              <a:pPr>
                <a:lnSpc>
                  <a:spcPct val="120000"/>
                </a:lnSpc>
              </a:pPr>
              <a:r>
                <a:rPr lang="en-US" altLang="zh-CN" dirty="0">
                  <a:solidFill>
                    <a:schemeClr val="tx2"/>
                  </a:solidFill>
                  <a:sym typeface="Arial" pitchFamily="34" charset="0"/>
                </a:rPr>
                <a:t>2</a:t>
              </a:r>
              <a:r>
                <a:rPr lang="zh-CN" altLang="en-US" dirty="0">
                  <a:solidFill>
                    <a:schemeClr val="tx2"/>
                  </a:solidFill>
                  <a:sym typeface="Arial" pitchFamily="34" charset="0"/>
                </a:rPr>
                <a:t>、系统界面进一步美化</a:t>
              </a:r>
              <a:endParaRPr lang="zh-CN" altLang="en-US" dirty="0">
                <a:solidFill>
                  <a:schemeClr val="tx2"/>
                </a:solidFill>
                <a:sym typeface="Arial" pitchFamily="34" charset="0"/>
              </a:endParaRPr>
            </a:p>
          </p:txBody>
        </p:sp>
      </p:grpSp>
      <p:sp>
        <p:nvSpPr>
          <p:cNvPr id="26" name="圆角矩形 1"/>
          <p:cNvSpPr>
            <a:spLocks noChangeArrowheads="1"/>
          </p:cNvSpPr>
          <p:nvPr>
            <p:custDataLst>
              <p:tags r:id="rId10"/>
            </p:custDataLst>
          </p:nvPr>
        </p:nvSpPr>
        <p:spPr bwMode="auto">
          <a:xfrm>
            <a:off x="2901646" y="356394"/>
            <a:ext cx="6388708"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775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endParaRPr lang="zh-CN" altLang="en-US" sz="3600" dirty="0">
              <a:solidFill>
                <a:srgbClr val="333333"/>
              </a:solidFill>
            </a:endParaRPr>
          </a:p>
        </p:txBody>
      </p:sp>
      <p:sp>
        <p:nvSpPr>
          <p:cNvPr id="9" name="文本框 8"/>
          <p:cNvSpPr txBox="1"/>
          <p:nvPr>
            <p:custDataLst>
              <p:tags r:id="rId11"/>
            </p:custDataLst>
          </p:nvPr>
        </p:nvSpPr>
        <p:spPr>
          <a:xfrm>
            <a:off x="2901844" y="355879"/>
            <a:ext cx="6388312" cy="7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3600">
                <a:solidFill>
                  <a:schemeClr val="tx2"/>
                </a:solidFill>
                <a:latin typeface="+mj-lt"/>
                <a:ea typeface="+mj-ea"/>
                <a:cs typeface="+mj-cs"/>
                <a:sym typeface="Arial" pitchFamily="34" charset="0"/>
              </a:defRPr>
            </a:lvl1pPr>
            <a:lvl2pPr>
              <a:defRPr sz="3600">
                <a:solidFill>
                  <a:srgbClr val="F0DB6E"/>
                </a:solidFill>
                <a:sym typeface="Arial" pitchFamily="34" charset="0"/>
              </a:defRPr>
            </a:lvl2pPr>
            <a:lvl3pPr>
              <a:defRPr sz="3600">
                <a:solidFill>
                  <a:srgbClr val="F0DB6E"/>
                </a:solidFill>
                <a:sym typeface="Arial" pitchFamily="34" charset="0"/>
              </a:defRPr>
            </a:lvl3pPr>
            <a:lvl4pPr>
              <a:defRPr sz="3600">
                <a:solidFill>
                  <a:srgbClr val="F0DB6E"/>
                </a:solidFill>
                <a:sym typeface="Arial" pitchFamily="34" charset="0"/>
              </a:defRPr>
            </a:lvl4pPr>
            <a:lvl5pPr>
              <a:defRPr sz="3600">
                <a:solidFill>
                  <a:srgbClr val="F0DB6E"/>
                </a:solidFill>
                <a:sym typeface="Arial" pitchFamily="34" charset="0"/>
              </a:defRPr>
            </a:lvl5pPr>
            <a:lvl6pPr marL="457200" eaLnBrk="0" fontAlgn="base" hangingPunct="0">
              <a:spcBef>
                <a:spcPct val="0"/>
              </a:spcBef>
              <a:spcAft>
                <a:spcPct val="0"/>
              </a:spcAft>
              <a:defRPr sz="3600">
                <a:solidFill>
                  <a:srgbClr val="F0DB6E"/>
                </a:solidFill>
                <a:sym typeface="Arial" pitchFamily="34" charset="0"/>
              </a:defRPr>
            </a:lvl6pPr>
            <a:lvl7pPr marL="914400" eaLnBrk="0" fontAlgn="base" hangingPunct="0">
              <a:spcBef>
                <a:spcPct val="0"/>
              </a:spcBef>
              <a:spcAft>
                <a:spcPct val="0"/>
              </a:spcAft>
              <a:defRPr sz="3600">
                <a:solidFill>
                  <a:srgbClr val="F0DB6E"/>
                </a:solidFill>
                <a:sym typeface="Arial" pitchFamily="34" charset="0"/>
              </a:defRPr>
            </a:lvl7pPr>
            <a:lvl8pPr marL="1371600" eaLnBrk="0" fontAlgn="base" hangingPunct="0">
              <a:spcBef>
                <a:spcPct val="0"/>
              </a:spcBef>
              <a:spcAft>
                <a:spcPct val="0"/>
              </a:spcAft>
              <a:defRPr sz="3600">
                <a:solidFill>
                  <a:srgbClr val="F0DB6E"/>
                </a:solidFill>
                <a:sym typeface="Arial" pitchFamily="34" charset="0"/>
              </a:defRPr>
            </a:lvl8pPr>
            <a:lvl9pPr marL="1828800" eaLnBrk="0" fontAlgn="base" hangingPunct="0">
              <a:spcBef>
                <a:spcPct val="0"/>
              </a:spcBef>
              <a:spcAft>
                <a:spcPct val="0"/>
              </a:spcAft>
              <a:defRPr sz="3600">
                <a:solidFill>
                  <a:srgbClr val="F0DB6E"/>
                </a:solidFill>
                <a:sym typeface="Arial" pitchFamily="34" charset="0"/>
              </a:defRPr>
            </a:lvl9pPr>
          </a:lstStyle>
          <a:p>
            <a:r>
              <a:rPr lang="zh-CN" altLang="en-US" dirty="0"/>
              <a:t>项目总体规划</a:t>
            </a:r>
            <a:endParaRPr lang="zh-CN" altLang="en-US" dirty="0"/>
          </a:p>
        </p:txBody>
      </p:sp>
    </p:spTree>
    <p:custDataLst>
      <p:tags r:id="rId1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
          <p:cNvSpPr>
            <a:spLocks noChangeArrowheads="1"/>
          </p:cNvSpPr>
          <p:nvPr>
            <p:custDataLst>
              <p:tags r:id="rId1"/>
            </p:custDataLst>
          </p:nvPr>
        </p:nvSpPr>
        <p:spPr bwMode="auto">
          <a:xfrm>
            <a:off x="659130" y="594995"/>
            <a:ext cx="578485" cy="5476875"/>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lIns="0" tIns="0" rIns="0" bIns="0" anchor="ctr" anchorCtr="0">
            <a:normAutofit lnSpcReduction="2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lnSpc>
                <a:spcPct val="110000"/>
              </a:lnSpc>
              <a:spcBef>
                <a:spcPct val="0"/>
              </a:spcBef>
              <a:buFontTx/>
              <a:buNone/>
            </a:pPr>
            <a:r>
              <a:rPr lang="zh-CN" altLang="en-US" sz="3600" b="1" dirty="0">
                <a:solidFill>
                  <a:schemeClr val="tx2"/>
                </a:solidFill>
                <a:latin typeface="+mj-lt"/>
                <a:ea typeface="+mj-ea"/>
                <a:cs typeface="+mj-cs"/>
              </a:rPr>
              <a:t>系统分层结构</a:t>
            </a:r>
            <a:endParaRPr lang="zh-CN" altLang="en-US" sz="3600" b="1" dirty="0">
              <a:solidFill>
                <a:schemeClr val="tx2"/>
              </a:solidFill>
              <a:latin typeface="+mj-lt"/>
              <a:ea typeface="+mj-ea"/>
              <a:cs typeface="+mj-cs"/>
            </a:endParaRPr>
          </a:p>
        </p:txBody>
      </p:sp>
      <p:pic>
        <p:nvPicPr>
          <p:cNvPr id="8" name="图片 3" descr="面向领域-详细设计"/>
          <p:cNvPicPr>
            <a:picLocks noChangeAspect="1"/>
          </p:cNvPicPr>
          <p:nvPr/>
        </p:nvPicPr>
        <p:blipFill>
          <a:blip r:embed="rId2"/>
          <a:stretch>
            <a:fillRect/>
          </a:stretch>
        </p:blipFill>
        <p:spPr>
          <a:xfrm>
            <a:off x="2235200" y="-189865"/>
            <a:ext cx="7317105" cy="7284085"/>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4"/>
          <p:cNvSpPr>
            <a:spLocks noChangeArrowheads="1"/>
          </p:cNvSpPr>
          <p:nvPr>
            <p:custDataLst>
              <p:tags r:id="rId1"/>
            </p:custDataLst>
          </p:nvPr>
        </p:nvSpPr>
        <p:spPr bwMode="auto">
          <a:xfrm>
            <a:off x="5562511" y="2299395"/>
            <a:ext cx="1224342" cy="997314"/>
          </a:xfrm>
          <a:prstGeom prst="hexagon">
            <a:avLst>
              <a:gd name="adj" fmla="val 30394"/>
              <a:gd name="vf" fmla="val 115470"/>
            </a:avLst>
          </a:prstGeom>
          <a:solidFill>
            <a:schemeClr val="tx1"/>
          </a:solidFill>
          <a:ln>
            <a:solidFill>
              <a:schemeClr val="tx1"/>
            </a:solidFill>
          </a:ln>
          <a:effectLst/>
        </p:spPr>
        <p:txBody>
          <a:bodyPr wrap="square" anchor="ctr">
            <a:normAutofit fontScale="875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en-US" sz="2800">
                <a:latin typeface="+mn-lt"/>
                <a:ea typeface="+mn-ea"/>
              </a:rPr>
              <a:t>彭伟</a:t>
            </a:r>
            <a:endParaRPr lang="zh-CN" altLang="en-US" sz="2800">
              <a:latin typeface="+mn-lt"/>
              <a:ea typeface="+mn-ea"/>
            </a:endParaRPr>
          </a:p>
        </p:txBody>
      </p:sp>
      <p:sp>
        <p:nvSpPr>
          <p:cNvPr id="26628" name="AutoShape 5"/>
          <p:cNvSpPr>
            <a:spLocks noChangeArrowheads="1"/>
          </p:cNvSpPr>
          <p:nvPr>
            <p:custDataLst>
              <p:tags r:id="rId2"/>
            </p:custDataLst>
          </p:nvPr>
        </p:nvSpPr>
        <p:spPr bwMode="auto">
          <a:xfrm>
            <a:off x="6525174" y="2798837"/>
            <a:ext cx="1224342" cy="997314"/>
          </a:xfrm>
          <a:prstGeom prst="hexagon">
            <a:avLst>
              <a:gd name="adj" fmla="val 30394"/>
              <a:gd name="vf" fmla="val 115470"/>
            </a:avLst>
          </a:prstGeom>
          <a:solidFill>
            <a:schemeClr val="tx1"/>
          </a:solidFill>
          <a:ln>
            <a:solidFill>
              <a:schemeClr val="tx1"/>
            </a:solidFill>
          </a:ln>
          <a:effectLst/>
        </p:spPr>
        <p:txBody>
          <a:bodyPr wrap="square" anchor="ctr">
            <a:normAutofit fontScale="67500" lnSpcReduction="1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en-US" sz="2800">
                <a:latin typeface="+mn-lt"/>
                <a:ea typeface="+mn-ea"/>
              </a:rPr>
              <a:t>毕洪青</a:t>
            </a:r>
            <a:endParaRPr lang="zh-CN" altLang="en-US" sz="2800">
              <a:latin typeface="+mn-lt"/>
              <a:ea typeface="+mn-ea"/>
            </a:endParaRPr>
          </a:p>
        </p:txBody>
      </p:sp>
      <p:sp>
        <p:nvSpPr>
          <p:cNvPr id="26629" name="AutoShape 6"/>
          <p:cNvSpPr>
            <a:spLocks noChangeArrowheads="1"/>
          </p:cNvSpPr>
          <p:nvPr>
            <p:custDataLst>
              <p:tags r:id="rId3"/>
            </p:custDataLst>
          </p:nvPr>
        </p:nvSpPr>
        <p:spPr bwMode="auto">
          <a:xfrm>
            <a:off x="6541033" y="3836985"/>
            <a:ext cx="1224342" cy="998885"/>
          </a:xfrm>
          <a:prstGeom prst="hexagon">
            <a:avLst>
              <a:gd name="adj" fmla="val 30346"/>
              <a:gd name="vf" fmla="val 115470"/>
            </a:avLst>
          </a:prstGeom>
          <a:solidFill>
            <a:schemeClr val="tx1"/>
          </a:solidFill>
          <a:ln>
            <a:solidFill>
              <a:schemeClr val="tx1"/>
            </a:solidFill>
          </a:ln>
          <a:effectLst/>
        </p:spPr>
        <p:txBody>
          <a:bodyPr wrap="square" anchor="ctr">
            <a:normAutofit fontScale="67500" lnSpcReduction="1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en-US" sz="2800">
                <a:latin typeface="+mn-lt"/>
                <a:ea typeface="+mn-ea"/>
              </a:rPr>
              <a:t>黎东东</a:t>
            </a:r>
            <a:endParaRPr lang="zh-CN" altLang="en-US" sz="2800">
              <a:latin typeface="+mn-lt"/>
              <a:ea typeface="+mn-ea"/>
            </a:endParaRPr>
          </a:p>
        </p:txBody>
      </p:sp>
      <p:sp>
        <p:nvSpPr>
          <p:cNvPr id="26630" name="AutoShape 7"/>
          <p:cNvSpPr>
            <a:spLocks noChangeArrowheads="1"/>
          </p:cNvSpPr>
          <p:nvPr>
            <p:custDataLst>
              <p:tags r:id="rId4"/>
            </p:custDataLst>
          </p:nvPr>
        </p:nvSpPr>
        <p:spPr bwMode="auto">
          <a:xfrm>
            <a:off x="4601434" y="2800408"/>
            <a:ext cx="1224342" cy="997315"/>
          </a:xfrm>
          <a:prstGeom prst="hexagon">
            <a:avLst>
              <a:gd name="adj" fmla="val 30394"/>
              <a:gd name="vf" fmla="val 115470"/>
            </a:avLst>
          </a:prstGeom>
          <a:solidFill>
            <a:schemeClr val="tx1"/>
          </a:solidFill>
          <a:ln>
            <a:solidFill>
              <a:schemeClr val="tx1"/>
            </a:solidFill>
          </a:ln>
          <a:effectLst/>
        </p:spPr>
        <p:txBody>
          <a:bodyPr wrap="square" anchor="ctr">
            <a:normAutofit fontScale="67500" lnSpcReduction="1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en-US" sz="2800" dirty="0">
                <a:latin typeface="+mn-lt"/>
                <a:ea typeface="+mn-ea"/>
              </a:rPr>
              <a:t>杜天运</a:t>
            </a:r>
            <a:endParaRPr lang="zh-CN" altLang="en-US" sz="2800" dirty="0">
              <a:latin typeface="+mn-lt"/>
              <a:ea typeface="+mn-ea"/>
            </a:endParaRPr>
          </a:p>
        </p:txBody>
      </p:sp>
      <p:grpSp>
        <p:nvGrpSpPr>
          <p:cNvPr id="26631" name="Group 8"/>
          <p:cNvGrpSpPr/>
          <p:nvPr>
            <p:custDataLst>
              <p:tags r:id="rId5"/>
            </p:custDataLst>
          </p:nvPr>
        </p:nvGrpSpPr>
        <p:grpSpPr bwMode="auto">
          <a:xfrm>
            <a:off x="5267527" y="2035539"/>
            <a:ext cx="938874" cy="554412"/>
            <a:chOff x="0" y="0"/>
            <a:chExt cx="1480" cy="882"/>
          </a:xfrm>
          <a:solidFill>
            <a:schemeClr val="tx1"/>
          </a:solidFill>
        </p:grpSpPr>
        <p:sp>
          <p:nvSpPr>
            <p:cNvPr id="26632" name="Line 9"/>
            <p:cNvSpPr>
              <a:spLocks noChangeShapeType="1"/>
            </p:cNvSpPr>
            <p:nvPr>
              <p:custDataLst>
                <p:tags r:id="rId6"/>
              </p:custDataLst>
            </p:nvPr>
          </p:nvSpPr>
          <p:spPr bwMode="auto">
            <a:xfrm flipV="1">
              <a:off x="5" y="0"/>
              <a:ext cx="8" cy="883"/>
            </a:xfrm>
            <a:prstGeom prst="line">
              <a:avLst/>
            </a:prstGeom>
            <a:grp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p>
          </p:txBody>
        </p:sp>
        <p:sp>
          <p:nvSpPr>
            <p:cNvPr id="26633" name="Line 10"/>
            <p:cNvSpPr>
              <a:spLocks noChangeShapeType="1"/>
            </p:cNvSpPr>
            <p:nvPr>
              <p:custDataLst>
                <p:tags r:id="rId7"/>
              </p:custDataLst>
            </p:nvPr>
          </p:nvSpPr>
          <p:spPr bwMode="auto">
            <a:xfrm>
              <a:off x="0" y="435"/>
              <a:ext cx="1480" cy="2"/>
            </a:xfrm>
            <a:prstGeom prst="line">
              <a:avLst/>
            </a:prstGeom>
            <a:grp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p>
          </p:txBody>
        </p:sp>
      </p:grpSp>
      <p:sp>
        <p:nvSpPr>
          <p:cNvPr id="26634" name="Line 11"/>
          <p:cNvSpPr>
            <a:spLocks noChangeShapeType="1"/>
          </p:cNvSpPr>
          <p:nvPr>
            <p:custDataLst>
              <p:tags r:id="rId8"/>
            </p:custDataLst>
          </p:nvPr>
        </p:nvSpPr>
        <p:spPr bwMode="auto">
          <a:xfrm flipH="1" flipV="1">
            <a:off x="7443432" y="2332377"/>
            <a:ext cx="3172" cy="49316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p>
        </p:txBody>
      </p:sp>
      <p:grpSp>
        <p:nvGrpSpPr>
          <p:cNvPr id="26637" name="Group 14"/>
          <p:cNvGrpSpPr/>
          <p:nvPr>
            <p:custDataLst>
              <p:tags r:id="rId9"/>
            </p:custDataLst>
          </p:nvPr>
        </p:nvGrpSpPr>
        <p:grpSpPr bwMode="auto">
          <a:xfrm>
            <a:off x="6910556" y="4557880"/>
            <a:ext cx="1065749" cy="555983"/>
            <a:chOff x="0" y="0"/>
            <a:chExt cx="1680" cy="884"/>
          </a:xfrm>
          <a:solidFill>
            <a:schemeClr val="tx1"/>
          </a:solidFill>
        </p:grpSpPr>
        <p:sp>
          <p:nvSpPr>
            <p:cNvPr id="26638" name="Line 15"/>
            <p:cNvSpPr>
              <a:spLocks noChangeShapeType="1"/>
            </p:cNvSpPr>
            <p:nvPr>
              <p:custDataLst>
                <p:tags r:id="rId10"/>
              </p:custDataLst>
            </p:nvPr>
          </p:nvSpPr>
          <p:spPr bwMode="auto">
            <a:xfrm>
              <a:off x="0" y="438"/>
              <a:ext cx="1648" cy="2"/>
            </a:xfrm>
            <a:prstGeom prst="line">
              <a:avLst/>
            </a:prstGeom>
            <a:grp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p>
          </p:txBody>
        </p:sp>
        <p:sp>
          <p:nvSpPr>
            <p:cNvPr id="26639" name="Line 16"/>
            <p:cNvSpPr>
              <a:spLocks noChangeShapeType="1"/>
            </p:cNvSpPr>
            <p:nvPr>
              <p:custDataLst>
                <p:tags r:id="rId11"/>
              </p:custDataLst>
            </p:nvPr>
          </p:nvSpPr>
          <p:spPr bwMode="auto">
            <a:xfrm flipV="1">
              <a:off x="1670" y="0"/>
              <a:ext cx="10" cy="885"/>
            </a:xfrm>
            <a:prstGeom prst="line">
              <a:avLst/>
            </a:prstGeom>
            <a:grp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p>
          </p:txBody>
        </p:sp>
      </p:grpSp>
      <p:sp>
        <p:nvSpPr>
          <p:cNvPr id="26642" name="Line 19"/>
          <p:cNvSpPr>
            <a:spLocks noChangeShapeType="1"/>
          </p:cNvSpPr>
          <p:nvPr>
            <p:custDataLst>
              <p:tags r:id="rId12"/>
            </p:custDataLst>
          </p:nvPr>
        </p:nvSpPr>
        <p:spPr bwMode="auto">
          <a:xfrm flipH="1" flipV="1">
            <a:off x="4609365" y="3282574"/>
            <a:ext cx="3172" cy="49316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p>
        </p:txBody>
      </p:sp>
      <p:sp>
        <p:nvSpPr>
          <p:cNvPr id="26643" name="AutoShape 20"/>
          <p:cNvSpPr>
            <a:spLocks noChangeArrowheads="1"/>
          </p:cNvSpPr>
          <p:nvPr>
            <p:custDataLst>
              <p:tags r:id="rId13"/>
            </p:custDataLst>
          </p:nvPr>
        </p:nvSpPr>
        <p:spPr bwMode="auto">
          <a:xfrm>
            <a:off x="4626810" y="3840126"/>
            <a:ext cx="1221170" cy="998885"/>
          </a:xfrm>
          <a:prstGeom prst="hexagon">
            <a:avLst>
              <a:gd name="adj" fmla="val 30267"/>
              <a:gd name="vf" fmla="val 115470"/>
            </a:avLst>
          </a:prstGeom>
          <a:solidFill>
            <a:schemeClr val="tx1"/>
          </a:solidFill>
          <a:ln>
            <a:solidFill>
              <a:schemeClr val="tx1"/>
            </a:solidFill>
          </a:ln>
          <a:effectLst/>
        </p:spPr>
        <p:txBody>
          <a:bodyPr wrap="square" anchor="ctr">
            <a:normAutofit fontScale="67500" lnSpcReduction="1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en-US" sz="2800">
                <a:latin typeface="+mn-lt"/>
                <a:ea typeface="+mn-ea"/>
              </a:rPr>
              <a:t>马晓芸</a:t>
            </a:r>
            <a:endParaRPr lang="zh-CN" altLang="en-US" sz="2800">
              <a:latin typeface="+mn-lt"/>
              <a:ea typeface="+mn-ea"/>
            </a:endParaRPr>
          </a:p>
        </p:txBody>
      </p:sp>
      <p:sp>
        <p:nvSpPr>
          <p:cNvPr id="26645" name="Line 22"/>
          <p:cNvSpPr>
            <a:spLocks noChangeShapeType="1"/>
          </p:cNvSpPr>
          <p:nvPr>
            <p:custDataLst>
              <p:tags r:id="rId14"/>
            </p:custDataLst>
          </p:nvPr>
        </p:nvSpPr>
        <p:spPr bwMode="auto">
          <a:xfrm flipH="1" flipV="1">
            <a:off x="4918622" y="4713366"/>
            <a:ext cx="0" cy="7130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p>
        </p:txBody>
      </p:sp>
      <p:sp>
        <p:nvSpPr>
          <p:cNvPr id="3" name="文本框 2"/>
          <p:cNvSpPr txBox="1"/>
          <p:nvPr>
            <p:custDataLst>
              <p:tags r:id="rId15"/>
            </p:custDataLst>
          </p:nvPr>
        </p:nvSpPr>
        <p:spPr>
          <a:xfrm>
            <a:off x="1410710" y="1685299"/>
            <a:ext cx="3858081" cy="111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1" compatLnSpc="1">
            <a:normAutofit lnSpcReduction="10000"/>
          </a:bodyPr>
          <a:lstStyle>
            <a:lvl1pPr marL="0" indent="0" algn="r" eaLnBrk="1" hangingPunct="1">
              <a:lnSpc>
                <a:spcPct val="130000"/>
              </a:lnSpc>
              <a:spcBef>
                <a:spcPct val="20000"/>
              </a:spcBef>
              <a:buFontTx/>
              <a:buNone/>
              <a:defRPr>
                <a:solidFill>
                  <a:schemeClr val="bg1"/>
                </a:solidFill>
                <a:latin typeface="+mn-lt"/>
                <a:ea typeface="+mn-ea"/>
                <a:sym typeface="Arial" pitchFamily="34" charset="0"/>
              </a:defRPr>
            </a:lvl1pPr>
            <a:lvl2pPr marL="742950" indent="-285750">
              <a:spcBef>
                <a:spcPct val="20000"/>
              </a:spcBef>
              <a:buChar char="–"/>
              <a:defRPr>
                <a:solidFill>
                  <a:schemeClr val="bg1"/>
                </a:solidFill>
                <a:sym typeface="Arial" pitchFamily="34" charset="0"/>
              </a:defRPr>
            </a:lvl2pPr>
            <a:lvl3pPr marL="1143000" indent="-228600">
              <a:spcBef>
                <a:spcPct val="20000"/>
              </a:spcBef>
              <a:buChar char="•"/>
              <a:defRPr>
                <a:solidFill>
                  <a:schemeClr val="bg1"/>
                </a:solidFill>
                <a:sym typeface="Arial" pitchFamily="34" charset="0"/>
              </a:defRPr>
            </a:lvl3pPr>
            <a:lvl4pPr marL="1600200" indent="-228600">
              <a:spcBef>
                <a:spcPct val="20000"/>
              </a:spcBef>
              <a:buChar char="–"/>
              <a:defRPr>
                <a:solidFill>
                  <a:schemeClr val="bg1"/>
                </a:solidFill>
                <a:sym typeface="Arial" pitchFamily="34" charset="0"/>
              </a:defRPr>
            </a:lvl4pPr>
            <a:lvl5pPr marL="2057400" indent="-228600">
              <a:spcBef>
                <a:spcPct val="20000"/>
              </a:spcBef>
              <a:buChar char="»"/>
              <a:defRPr>
                <a:solidFill>
                  <a:schemeClr val="bg1"/>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pPr algn="l"/>
            <a:r>
              <a:rPr lang="en-US" altLang="zh-CN" dirty="0">
                <a:solidFill>
                  <a:schemeClr val="tx1"/>
                </a:solidFill>
              </a:rPr>
              <a:t>Android</a:t>
            </a:r>
            <a:r>
              <a:rPr lang="zh-CN" altLang="en-US" dirty="0">
                <a:solidFill>
                  <a:schemeClr val="tx1"/>
                </a:solidFill>
              </a:rPr>
              <a:t>端整体结构搭建、控制层中所有</a:t>
            </a:r>
            <a:r>
              <a:rPr lang="en-US" altLang="zh-CN" dirty="0">
                <a:solidFill>
                  <a:schemeClr val="tx1"/>
                </a:solidFill>
              </a:rPr>
              <a:t>Activity</a:t>
            </a:r>
            <a:r>
              <a:rPr lang="zh-CN" altLang="en-US" dirty="0">
                <a:solidFill>
                  <a:schemeClr val="tx1"/>
                </a:solidFill>
              </a:rPr>
              <a:t>的实现</a:t>
            </a:r>
            <a:endParaRPr lang="zh-CN" altLang="en-US" dirty="0">
              <a:solidFill>
                <a:schemeClr val="tx1"/>
              </a:solidFill>
            </a:endParaRPr>
          </a:p>
        </p:txBody>
      </p:sp>
      <p:sp>
        <p:nvSpPr>
          <p:cNvPr id="4" name="文本框 3"/>
          <p:cNvSpPr txBox="1"/>
          <p:nvPr>
            <p:custDataLst>
              <p:tags r:id="rId16"/>
            </p:custDataLst>
          </p:nvPr>
        </p:nvSpPr>
        <p:spPr>
          <a:xfrm>
            <a:off x="1010920" y="3189908"/>
            <a:ext cx="3604342" cy="1367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1" compatLnSpc="1">
            <a:normAutofit/>
          </a:bodyPr>
          <a:lstStyle>
            <a:lvl1pPr marL="3175" indent="-3175" algn="r" eaLnBrk="1" hangingPunct="1">
              <a:lnSpc>
                <a:spcPct val="130000"/>
              </a:lnSpc>
              <a:spcBef>
                <a:spcPct val="20000"/>
              </a:spcBef>
              <a:buFontTx/>
              <a:buNone/>
              <a:defRPr>
                <a:solidFill>
                  <a:schemeClr val="bg1"/>
                </a:solidFill>
                <a:latin typeface="+mn-lt"/>
                <a:ea typeface="+mn-ea"/>
                <a:sym typeface="Arial" pitchFamily="34" charset="0"/>
              </a:defRPr>
            </a:lvl1pPr>
            <a:lvl2pPr marL="742950" indent="-285750">
              <a:spcBef>
                <a:spcPct val="20000"/>
              </a:spcBef>
              <a:buChar char="–"/>
              <a:defRPr>
                <a:solidFill>
                  <a:schemeClr val="bg1"/>
                </a:solidFill>
                <a:sym typeface="Arial" pitchFamily="34" charset="0"/>
              </a:defRPr>
            </a:lvl2pPr>
            <a:lvl3pPr marL="1143000" indent="-228600">
              <a:spcBef>
                <a:spcPct val="20000"/>
              </a:spcBef>
              <a:buChar char="•"/>
              <a:defRPr>
                <a:solidFill>
                  <a:schemeClr val="bg1"/>
                </a:solidFill>
                <a:sym typeface="Arial" pitchFamily="34" charset="0"/>
              </a:defRPr>
            </a:lvl3pPr>
            <a:lvl4pPr marL="1600200" indent="-228600">
              <a:spcBef>
                <a:spcPct val="20000"/>
              </a:spcBef>
              <a:buChar char="–"/>
              <a:defRPr>
                <a:solidFill>
                  <a:schemeClr val="bg1"/>
                </a:solidFill>
                <a:sym typeface="Arial" pitchFamily="34" charset="0"/>
              </a:defRPr>
            </a:lvl4pPr>
            <a:lvl5pPr marL="2057400" indent="-228600">
              <a:spcBef>
                <a:spcPct val="20000"/>
              </a:spcBef>
              <a:buChar char="»"/>
              <a:defRPr>
                <a:solidFill>
                  <a:schemeClr val="bg1"/>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pPr algn="l"/>
            <a:r>
              <a:rPr lang="zh-CN" altLang="en-US" dirty="0">
                <a:solidFill>
                  <a:schemeClr val="tx1"/>
                </a:solidFill>
              </a:rPr>
              <a:t>数据库的搭建与录入、后台</a:t>
            </a:r>
            <a:r>
              <a:rPr lang="en-US" altLang="zh-CN" dirty="0">
                <a:solidFill>
                  <a:schemeClr val="tx1"/>
                </a:solidFill>
              </a:rPr>
              <a:t>Dao</a:t>
            </a:r>
            <a:r>
              <a:rPr lang="zh-CN" altLang="en-US" dirty="0">
                <a:solidFill>
                  <a:schemeClr val="tx1"/>
                </a:solidFill>
              </a:rPr>
              <a:t>层（数据持久层）方法的编写</a:t>
            </a:r>
            <a:endParaRPr lang="zh-CN" altLang="en-US" dirty="0">
              <a:solidFill>
                <a:schemeClr val="tx1"/>
              </a:solidFill>
            </a:endParaRPr>
          </a:p>
        </p:txBody>
      </p:sp>
      <p:sp>
        <p:nvSpPr>
          <p:cNvPr id="5" name="文本框 4"/>
          <p:cNvSpPr txBox="1"/>
          <p:nvPr>
            <p:custDataLst>
              <p:tags r:id="rId17"/>
            </p:custDataLst>
          </p:nvPr>
        </p:nvSpPr>
        <p:spPr>
          <a:xfrm>
            <a:off x="1010920" y="4874030"/>
            <a:ext cx="4000500" cy="15039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defPPr>
              <a:defRPr lang="zh-CN"/>
            </a:defPPr>
            <a:lvl1pPr marL="3175" indent="-3175" eaLnBrk="1" hangingPunct="1">
              <a:lnSpc>
                <a:spcPct val="130000"/>
              </a:lnSpc>
              <a:spcBef>
                <a:spcPct val="20000"/>
              </a:spcBef>
              <a:buFontTx/>
              <a:buNone/>
              <a:defRPr>
                <a:solidFill>
                  <a:schemeClr val="bg1"/>
                </a:solidFill>
                <a:latin typeface="+mn-lt"/>
                <a:ea typeface="+mn-ea"/>
              </a:defRPr>
            </a:lvl1pPr>
            <a:lvl2pPr marL="742950" indent="-285750">
              <a:spcBef>
                <a:spcPct val="20000"/>
              </a:spcBef>
              <a:buChar char="–"/>
              <a:defRPr>
                <a:solidFill>
                  <a:schemeClr val="bg1"/>
                </a:solidFill>
              </a:defRPr>
            </a:lvl2pPr>
            <a:lvl3pPr marL="1143000" indent="-228600">
              <a:spcBef>
                <a:spcPct val="20000"/>
              </a:spcBef>
              <a:buChar char="•"/>
              <a:defRPr>
                <a:solidFill>
                  <a:schemeClr val="bg1"/>
                </a:solidFill>
              </a:defRPr>
            </a:lvl3pPr>
            <a:lvl4pPr marL="1600200" indent="-228600">
              <a:spcBef>
                <a:spcPct val="20000"/>
              </a:spcBef>
              <a:buChar char="–"/>
              <a:defRPr>
                <a:solidFill>
                  <a:schemeClr val="bg1"/>
                </a:solidFill>
              </a:defRPr>
            </a:lvl4pPr>
            <a:lvl5pPr marL="2057400" indent="-228600">
              <a:spcBef>
                <a:spcPct val="20000"/>
              </a:spcBef>
              <a:buChar char="»"/>
              <a:defRPr>
                <a:solidFill>
                  <a:schemeClr val="bg1"/>
                </a:solidFill>
              </a:defRPr>
            </a:lvl5pPr>
            <a:lvl6pPr marL="2514600" indent="-228600" eaLnBrk="0" fontAlgn="base" hangingPunct="0">
              <a:spcBef>
                <a:spcPct val="20000"/>
              </a:spcBef>
              <a:spcAft>
                <a:spcPct val="0"/>
              </a:spcAft>
              <a:buChar char="»"/>
              <a:defRPr>
                <a:solidFill>
                  <a:schemeClr val="bg1"/>
                </a:solidFill>
              </a:defRPr>
            </a:lvl6pPr>
            <a:lvl7pPr marL="2971800" indent="-228600" eaLnBrk="0" fontAlgn="base" hangingPunct="0">
              <a:spcBef>
                <a:spcPct val="20000"/>
              </a:spcBef>
              <a:spcAft>
                <a:spcPct val="0"/>
              </a:spcAft>
              <a:buChar char="»"/>
              <a:defRPr>
                <a:solidFill>
                  <a:schemeClr val="bg1"/>
                </a:solidFill>
              </a:defRPr>
            </a:lvl7pPr>
            <a:lvl8pPr marL="3429000" indent="-228600" eaLnBrk="0" fontAlgn="base" hangingPunct="0">
              <a:spcBef>
                <a:spcPct val="20000"/>
              </a:spcBef>
              <a:spcAft>
                <a:spcPct val="0"/>
              </a:spcAft>
              <a:buChar char="»"/>
              <a:defRPr>
                <a:solidFill>
                  <a:schemeClr val="bg1"/>
                </a:solidFill>
              </a:defRPr>
            </a:lvl8pPr>
            <a:lvl9pPr marL="3886200" indent="-228600" eaLnBrk="0" fontAlgn="base" hangingPunct="0">
              <a:spcBef>
                <a:spcPct val="20000"/>
              </a:spcBef>
              <a:spcAft>
                <a:spcPct val="0"/>
              </a:spcAft>
              <a:buChar char="»"/>
              <a:defRPr>
                <a:solidFill>
                  <a:schemeClr val="bg1"/>
                </a:solidFill>
              </a:defRPr>
            </a:lvl9pPr>
          </a:lstStyle>
          <a:p>
            <a:r>
              <a:rPr lang="zh-CN" altLang="en-US" dirty="0">
                <a:solidFill>
                  <a:schemeClr val="tx1"/>
                </a:solidFill>
              </a:rPr>
              <a:t>原型设计、</a:t>
            </a:r>
            <a:r>
              <a:rPr lang="en-US" altLang="zh-CN" dirty="0">
                <a:solidFill>
                  <a:schemeClr val="tx1"/>
                </a:solidFill>
              </a:rPr>
              <a:t>Android</a:t>
            </a:r>
            <a:r>
              <a:rPr lang="zh-CN" altLang="en-US" dirty="0">
                <a:solidFill>
                  <a:schemeClr val="tx1"/>
                </a:solidFill>
              </a:rPr>
              <a:t>端界面的实现、登录注册的实现</a:t>
            </a:r>
            <a:endParaRPr lang="zh-CN" altLang="en-US" dirty="0">
              <a:solidFill>
                <a:schemeClr val="tx1"/>
              </a:solidFill>
            </a:endParaRPr>
          </a:p>
          <a:p>
            <a:endParaRPr lang="zh-CN" altLang="en-US" dirty="0">
              <a:solidFill>
                <a:schemeClr val="tx1"/>
              </a:solidFill>
            </a:endParaRPr>
          </a:p>
        </p:txBody>
      </p:sp>
      <p:sp>
        <p:nvSpPr>
          <p:cNvPr id="6" name="文本框 5"/>
          <p:cNvSpPr txBox="1"/>
          <p:nvPr>
            <p:custDataLst>
              <p:tags r:id="rId18"/>
            </p:custDataLst>
          </p:nvPr>
        </p:nvSpPr>
        <p:spPr>
          <a:xfrm>
            <a:off x="7491330" y="1688440"/>
            <a:ext cx="3328448" cy="1212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1" compatLnSpc="1">
            <a:normAutofit lnSpcReduction="10000"/>
          </a:bodyPr>
          <a:lstStyle>
            <a:lvl1pPr marL="15875" indent="-15875" eaLnBrk="1" hangingPunct="1">
              <a:lnSpc>
                <a:spcPct val="130000"/>
              </a:lnSpc>
              <a:spcBef>
                <a:spcPct val="20000"/>
              </a:spcBef>
              <a:buFontTx/>
              <a:buNone/>
              <a:defRPr>
                <a:solidFill>
                  <a:schemeClr val="bg1"/>
                </a:solidFill>
                <a:latin typeface="+mn-lt"/>
                <a:ea typeface="+mn-ea"/>
                <a:sym typeface="Arial" pitchFamily="34" charset="0"/>
              </a:defRPr>
            </a:lvl1pPr>
            <a:lvl2pPr marL="742950" indent="-285750">
              <a:spcBef>
                <a:spcPct val="20000"/>
              </a:spcBef>
              <a:buChar char="–"/>
              <a:defRPr>
                <a:solidFill>
                  <a:schemeClr val="bg1"/>
                </a:solidFill>
                <a:sym typeface="Arial" pitchFamily="34" charset="0"/>
              </a:defRPr>
            </a:lvl2pPr>
            <a:lvl3pPr marL="1143000" indent="-228600">
              <a:spcBef>
                <a:spcPct val="20000"/>
              </a:spcBef>
              <a:buChar char="•"/>
              <a:defRPr>
                <a:solidFill>
                  <a:schemeClr val="bg1"/>
                </a:solidFill>
                <a:sym typeface="Arial" pitchFamily="34" charset="0"/>
              </a:defRPr>
            </a:lvl3pPr>
            <a:lvl4pPr marL="1600200" indent="-228600">
              <a:spcBef>
                <a:spcPct val="20000"/>
              </a:spcBef>
              <a:buChar char="–"/>
              <a:defRPr>
                <a:solidFill>
                  <a:schemeClr val="bg1"/>
                </a:solidFill>
                <a:sym typeface="Arial" pitchFamily="34" charset="0"/>
              </a:defRPr>
            </a:lvl4pPr>
            <a:lvl5pPr marL="2057400" indent="-228600">
              <a:spcBef>
                <a:spcPct val="20000"/>
              </a:spcBef>
              <a:buChar char="»"/>
              <a:defRPr>
                <a:solidFill>
                  <a:schemeClr val="bg1"/>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r>
              <a:rPr lang="zh-CN" altLang="en-US">
                <a:solidFill>
                  <a:schemeClr val="tx1"/>
                </a:solidFill>
              </a:rPr>
              <a:t>套餐及美食食谱Service实现</a:t>
            </a:r>
            <a:endParaRPr lang="zh-CN" altLang="en-US">
              <a:solidFill>
                <a:schemeClr val="tx1"/>
              </a:solidFill>
            </a:endParaRPr>
          </a:p>
        </p:txBody>
      </p:sp>
      <p:sp>
        <p:nvSpPr>
          <p:cNvPr id="7" name="文本框 6"/>
          <p:cNvSpPr txBox="1"/>
          <p:nvPr>
            <p:custDataLst>
              <p:tags r:id="rId19"/>
            </p:custDataLst>
          </p:nvPr>
        </p:nvSpPr>
        <p:spPr>
          <a:xfrm>
            <a:off x="7989412" y="4107123"/>
            <a:ext cx="2954063" cy="121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1" compatLnSpc="1">
            <a:normAutofit lnSpcReduction="10000"/>
          </a:bodyPr>
          <a:lstStyle>
            <a:lvl1pPr marL="8255" indent="-8255" eaLnBrk="1" hangingPunct="1">
              <a:lnSpc>
                <a:spcPct val="130000"/>
              </a:lnSpc>
              <a:spcBef>
                <a:spcPct val="20000"/>
              </a:spcBef>
              <a:buFontTx/>
              <a:buNone/>
              <a:defRPr>
                <a:solidFill>
                  <a:schemeClr val="bg1"/>
                </a:solidFill>
                <a:latin typeface="+mn-lt"/>
                <a:ea typeface="+mn-ea"/>
                <a:sym typeface="Arial" pitchFamily="34" charset="0"/>
              </a:defRPr>
            </a:lvl1pPr>
            <a:lvl2pPr marL="742950" indent="-285750">
              <a:spcBef>
                <a:spcPct val="20000"/>
              </a:spcBef>
              <a:buChar char="–"/>
              <a:defRPr>
                <a:solidFill>
                  <a:schemeClr val="bg1"/>
                </a:solidFill>
                <a:sym typeface="Arial" pitchFamily="34" charset="0"/>
              </a:defRPr>
            </a:lvl2pPr>
            <a:lvl3pPr marL="1143000" indent="-228600">
              <a:spcBef>
                <a:spcPct val="20000"/>
              </a:spcBef>
              <a:buChar char="•"/>
              <a:defRPr>
                <a:solidFill>
                  <a:schemeClr val="bg1"/>
                </a:solidFill>
                <a:sym typeface="Arial" pitchFamily="34" charset="0"/>
              </a:defRPr>
            </a:lvl3pPr>
            <a:lvl4pPr marL="1600200" indent="-228600">
              <a:spcBef>
                <a:spcPct val="20000"/>
              </a:spcBef>
              <a:buChar char="–"/>
              <a:defRPr>
                <a:solidFill>
                  <a:schemeClr val="bg1"/>
                </a:solidFill>
                <a:sym typeface="Arial" pitchFamily="34" charset="0"/>
              </a:defRPr>
            </a:lvl4pPr>
            <a:lvl5pPr marL="2057400" indent="-228600">
              <a:spcBef>
                <a:spcPct val="20000"/>
              </a:spcBef>
              <a:buChar char="»"/>
              <a:defRPr>
                <a:solidFill>
                  <a:schemeClr val="bg1"/>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r>
              <a:rPr lang="zh-CN" altLang="en-US">
                <a:solidFill>
                  <a:schemeClr val="tx1"/>
                </a:solidFill>
              </a:rPr>
              <a:t>用户</a:t>
            </a:r>
            <a:r>
              <a:rPr lang="en-US" altLang="zh-CN">
                <a:solidFill>
                  <a:schemeClr val="tx1"/>
                </a:solidFill>
              </a:rPr>
              <a:t>Service</a:t>
            </a:r>
            <a:r>
              <a:rPr lang="zh-CN" altLang="en-US">
                <a:solidFill>
                  <a:schemeClr val="tx1"/>
                </a:solidFill>
              </a:rPr>
              <a:t>和管理员</a:t>
            </a:r>
            <a:r>
              <a:rPr lang="en-US" altLang="zh-CN">
                <a:solidFill>
                  <a:schemeClr val="tx1"/>
                </a:solidFill>
              </a:rPr>
              <a:t>Service</a:t>
            </a:r>
            <a:r>
              <a:rPr lang="zh-CN" altLang="en-US">
                <a:solidFill>
                  <a:schemeClr val="tx1"/>
                </a:solidFill>
              </a:rPr>
              <a:t>编写</a:t>
            </a:r>
            <a:endParaRPr lang="zh-CN" altLang="en-US">
              <a:solidFill>
                <a:schemeClr val="tx1"/>
              </a:solidFill>
            </a:endParaRPr>
          </a:p>
        </p:txBody>
      </p:sp>
      <p:sp>
        <p:nvSpPr>
          <p:cNvPr id="26" name="圆角矩形 1"/>
          <p:cNvSpPr>
            <a:spLocks noChangeArrowheads="1"/>
          </p:cNvSpPr>
          <p:nvPr>
            <p:custDataLst>
              <p:tags r:id="rId20"/>
            </p:custDataLst>
          </p:nvPr>
        </p:nvSpPr>
        <p:spPr bwMode="auto">
          <a:xfrm>
            <a:off x="2901646" y="356394"/>
            <a:ext cx="6388708"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87500" lnSpcReduction="1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endParaRPr lang="zh-CN" altLang="en-US" sz="3600" dirty="0">
              <a:solidFill>
                <a:srgbClr val="333333"/>
              </a:solidFill>
            </a:endParaRPr>
          </a:p>
        </p:txBody>
      </p:sp>
      <p:sp>
        <p:nvSpPr>
          <p:cNvPr id="27" name="文本框 26"/>
          <p:cNvSpPr txBox="1"/>
          <p:nvPr>
            <p:custDataLst>
              <p:tags r:id="rId21"/>
            </p:custDataLst>
          </p:nvPr>
        </p:nvSpPr>
        <p:spPr>
          <a:xfrm>
            <a:off x="2901844" y="355879"/>
            <a:ext cx="6388312" cy="7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3600">
                <a:solidFill>
                  <a:schemeClr val="tx2"/>
                </a:solidFill>
                <a:latin typeface="+mj-lt"/>
                <a:ea typeface="+mj-ea"/>
                <a:cs typeface="+mj-cs"/>
                <a:sym typeface="Arial" pitchFamily="34" charset="0"/>
              </a:defRPr>
            </a:lvl1pPr>
            <a:lvl2pPr>
              <a:defRPr sz="3600">
                <a:solidFill>
                  <a:srgbClr val="F0DB6E"/>
                </a:solidFill>
                <a:sym typeface="Arial" pitchFamily="34" charset="0"/>
              </a:defRPr>
            </a:lvl2pPr>
            <a:lvl3pPr>
              <a:defRPr sz="3600">
                <a:solidFill>
                  <a:srgbClr val="F0DB6E"/>
                </a:solidFill>
                <a:sym typeface="Arial" pitchFamily="34" charset="0"/>
              </a:defRPr>
            </a:lvl3pPr>
            <a:lvl4pPr>
              <a:defRPr sz="3600">
                <a:solidFill>
                  <a:srgbClr val="F0DB6E"/>
                </a:solidFill>
                <a:sym typeface="Arial" pitchFamily="34" charset="0"/>
              </a:defRPr>
            </a:lvl4pPr>
            <a:lvl5pPr>
              <a:defRPr sz="3600">
                <a:solidFill>
                  <a:srgbClr val="F0DB6E"/>
                </a:solidFill>
                <a:sym typeface="Arial" pitchFamily="34" charset="0"/>
              </a:defRPr>
            </a:lvl5pPr>
            <a:lvl6pPr marL="457200" eaLnBrk="0" fontAlgn="base" hangingPunct="0">
              <a:spcBef>
                <a:spcPct val="0"/>
              </a:spcBef>
              <a:spcAft>
                <a:spcPct val="0"/>
              </a:spcAft>
              <a:defRPr sz="3600">
                <a:solidFill>
                  <a:srgbClr val="F0DB6E"/>
                </a:solidFill>
                <a:sym typeface="Arial" pitchFamily="34" charset="0"/>
              </a:defRPr>
            </a:lvl6pPr>
            <a:lvl7pPr marL="914400" eaLnBrk="0" fontAlgn="base" hangingPunct="0">
              <a:spcBef>
                <a:spcPct val="0"/>
              </a:spcBef>
              <a:spcAft>
                <a:spcPct val="0"/>
              </a:spcAft>
              <a:defRPr sz="3600">
                <a:solidFill>
                  <a:srgbClr val="F0DB6E"/>
                </a:solidFill>
                <a:sym typeface="Arial" pitchFamily="34" charset="0"/>
              </a:defRPr>
            </a:lvl7pPr>
            <a:lvl8pPr marL="1371600" eaLnBrk="0" fontAlgn="base" hangingPunct="0">
              <a:spcBef>
                <a:spcPct val="0"/>
              </a:spcBef>
              <a:spcAft>
                <a:spcPct val="0"/>
              </a:spcAft>
              <a:defRPr sz="3600">
                <a:solidFill>
                  <a:srgbClr val="F0DB6E"/>
                </a:solidFill>
                <a:sym typeface="Arial" pitchFamily="34" charset="0"/>
              </a:defRPr>
            </a:lvl8pPr>
            <a:lvl9pPr marL="1828800" eaLnBrk="0" fontAlgn="base" hangingPunct="0">
              <a:spcBef>
                <a:spcPct val="0"/>
              </a:spcBef>
              <a:spcAft>
                <a:spcPct val="0"/>
              </a:spcAft>
              <a:defRPr sz="3600">
                <a:solidFill>
                  <a:srgbClr val="F0DB6E"/>
                </a:solidFill>
                <a:sym typeface="Arial" pitchFamily="34" charset="0"/>
              </a:defRPr>
            </a:lvl9pPr>
          </a:lstStyle>
          <a:p>
            <a:r>
              <a:rPr lang="zh-CN" altLang="en-US" dirty="0"/>
              <a:t>迭代</a:t>
            </a:r>
            <a:r>
              <a:rPr lang="en-US" altLang="zh-CN" dirty="0"/>
              <a:t>1</a:t>
            </a:r>
            <a:r>
              <a:rPr lang="zh-CN" altLang="en-US" dirty="0"/>
              <a:t>具体任务分工</a:t>
            </a:r>
            <a:endParaRPr lang="zh-CN" altLang="en-US" dirty="0"/>
          </a:p>
        </p:txBody>
      </p:sp>
    </p:spTree>
    <p:custDataLst>
      <p:tags r:id="rId2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
          <p:cNvSpPr>
            <a:spLocks noChangeArrowheads="1"/>
          </p:cNvSpPr>
          <p:nvPr>
            <p:custDataLst>
              <p:tags r:id="rId1"/>
            </p:custDataLst>
          </p:nvPr>
        </p:nvSpPr>
        <p:spPr bwMode="auto">
          <a:xfrm>
            <a:off x="2746713" y="350838"/>
            <a:ext cx="6078645"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lIns="0" tIns="0" rIns="0" bIns="0" anchor="ctr" anchorCtr="0">
            <a:normAutofit fontScale="92500" lnSpcReduction="1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lnSpc>
                <a:spcPct val="110000"/>
              </a:lnSpc>
              <a:spcBef>
                <a:spcPct val="0"/>
              </a:spcBef>
              <a:buFontTx/>
              <a:buNone/>
            </a:pPr>
            <a:r>
              <a:rPr lang="en-US" altLang="zh-CN" sz="3600" b="1" dirty="0">
                <a:solidFill>
                  <a:schemeClr val="tx2"/>
                </a:solidFill>
                <a:latin typeface="+mj-lt"/>
                <a:ea typeface="+mj-ea"/>
                <a:cs typeface="+mj-cs"/>
              </a:rPr>
              <a:t>控制层</a:t>
            </a:r>
            <a:endParaRPr lang="en-US" altLang="zh-CN" sz="3600" b="1" dirty="0">
              <a:solidFill>
                <a:schemeClr val="tx2"/>
              </a:solidFill>
              <a:latin typeface="+mj-lt"/>
              <a:ea typeface="+mj-ea"/>
              <a:cs typeface="+mj-cs"/>
            </a:endParaRPr>
          </a:p>
        </p:txBody>
      </p:sp>
      <p:graphicFrame>
        <p:nvGraphicFramePr>
          <p:cNvPr id="11" name="表格 10"/>
          <p:cNvGraphicFramePr/>
          <p:nvPr/>
        </p:nvGraphicFramePr>
        <p:xfrm>
          <a:off x="2501900" y="1769110"/>
          <a:ext cx="6633845" cy="3641725"/>
        </p:xfrm>
        <a:graphic>
          <a:graphicData uri="http://schemas.openxmlformats.org/drawingml/2006/table">
            <a:tbl>
              <a:tblPr firstRow="1" bandRow="1">
                <a:tableStyleId>{5940675A-B579-460E-94D1-54222C63F5DA}</a:tableStyleId>
              </a:tblPr>
              <a:tblGrid>
                <a:gridCol w="3315970"/>
                <a:gridCol w="3317875"/>
              </a:tblGrid>
              <a:tr h="520065">
                <a:tc>
                  <a:txBody>
                    <a:bodyPr/>
                    <a:p>
                      <a:pPr marL="0" indent="0" algn="ctr">
                        <a:buNone/>
                      </a:pPr>
                      <a:r>
                        <a:rPr lang="zh-CN" altLang="en-US" sz="1800" b="0" u="none">
                          <a:latin typeface="宋体" charset="0"/>
                          <a:ea typeface="宋体" charset="0"/>
                          <a:cs typeface="宋体" charset="0"/>
                        </a:rPr>
                        <a:t>活动名</a:t>
                      </a:r>
                      <a:endParaRPr lang="zh-CN" altLang="en-US"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0" u="none">
                          <a:latin typeface="宋体" charset="0"/>
                          <a:ea typeface="宋体" charset="0"/>
                          <a:cs typeface="宋体" charset="0"/>
                        </a:rPr>
                        <a:t>在程序中的命名</a:t>
                      </a:r>
                      <a:endParaRPr lang="zh-CN" altLang="en-US"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0700">
                <a:tc>
                  <a:txBody>
                    <a:bodyPr/>
                    <a:p>
                      <a:pPr marL="0" indent="0" algn="ctr">
                        <a:buNone/>
                      </a:pPr>
                      <a:r>
                        <a:rPr lang="zh-CN" altLang="en-US" sz="1800" b="0" u="none">
                          <a:latin typeface="宋体" charset="0"/>
                          <a:ea typeface="宋体" charset="0"/>
                          <a:cs typeface="宋体" charset="0"/>
                        </a:rPr>
                        <a:t>用户</a:t>
                      </a:r>
                      <a:r>
                        <a:rPr lang="en-US" altLang="zh-CN" sz="1800" b="0" u="none">
                          <a:latin typeface="宋体" charset="0"/>
                          <a:ea typeface="宋体" charset="0"/>
                          <a:cs typeface="宋体" charset="0"/>
                        </a:rPr>
                        <a:t>Activity</a:t>
                      </a:r>
                      <a:endParaRPr lang="en-US" altLang="zh-CN"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800" b="0" u="none">
                          <a:latin typeface="宋体" charset="0"/>
                          <a:ea typeface="宋体" charset="0"/>
                          <a:cs typeface="宋体" charset="0"/>
                        </a:rPr>
                        <a:t>UserActivity.java</a:t>
                      </a:r>
                      <a:endParaRPr lang="en-US" altLang="zh-CN"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0065">
                <a:tc>
                  <a:txBody>
                    <a:bodyPr/>
                    <a:p>
                      <a:pPr marL="0" indent="0" algn="ctr">
                        <a:buNone/>
                      </a:pPr>
                      <a:r>
                        <a:rPr lang="zh-CN" altLang="en-US" sz="1800" b="0" u="none">
                          <a:latin typeface="宋体" charset="0"/>
                          <a:ea typeface="宋体" charset="0"/>
                          <a:cs typeface="宋体" charset="0"/>
                        </a:rPr>
                        <a:t>首页</a:t>
                      </a:r>
                      <a:r>
                        <a:rPr lang="en-US" altLang="zh-CN" sz="1800" b="0" u="none">
                          <a:latin typeface="宋体" charset="0"/>
                          <a:ea typeface="宋体" charset="0"/>
                          <a:cs typeface="宋体" charset="0"/>
                        </a:rPr>
                        <a:t>Activity</a:t>
                      </a:r>
                      <a:endParaRPr lang="en-US" altLang="zh-CN"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800" b="0" u="none">
                          <a:latin typeface="宋体" charset="0"/>
                          <a:ea typeface="宋体" charset="0"/>
                          <a:cs typeface="宋体" charset="0"/>
                        </a:rPr>
                        <a:t>MainActivity.java</a:t>
                      </a:r>
                      <a:endParaRPr lang="en-US" altLang="zh-CN"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0065">
                <a:tc>
                  <a:txBody>
                    <a:bodyPr/>
                    <a:p>
                      <a:pPr marL="0" indent="0" algn="ctr">
                        <a:buNone/>
                      </a:pPr>
                      <a:r>
                        <a:rPr lang="zh-CN" altLang="en-US" sz="1800" b="0" u="none">
                          <a:latin typeface="宋体" charset="0"/>
                          <a:ea typeface="宋体" charset="0"/>
                          <a:cs typeface="宋体" charset="0"/>
                        </a:rPr>
                        <a:t>季节套餐</a:t>
                      </a:r>
                      <a:r>
                        <a:rPr lang="en-US" altLang="zh-CN" sz="1800" b="0" u="none">
                          <a:latin typeface="宋体" charset="0"/>
                          <a:ea typeface="宋体" charset="0"/>
                          <a:cs typeface="宋体" charset="0"/>
                        </a:rPr>
                        <a:t>Activity</a:t>
                      </a:r>
                      <a:endParaRPr lang="en-US" altLang="zh-CN"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800" b="0" u="none">
                          <a:latin typeface="宋体" charset="0"/>
                          <a:ea typeface="宋体" charset="0"/>
                          <a:cs typeface="宋体" charset="0"/>
                        </a:rPr>
                        <a:t>SeasonsetActivity.java</a:t>
                      </a:r>
                      <a:endParaRPr lang="en-US" altLang="zh-CN"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0065">
                <a:tc>
                  <a:txBody>
                    <a:bodyPr/>
                    <a:p>
                      <a:pPr marL="0" indent="0" algn="ctr">
                        <a:buNone/>
                      </a:pPr>
                      <a:r>
                        <a:rPr lang="zh-CN" altLang="en-US" sz="1800" b="0" u="none">
                          <a:latin typeface="宋体" charset="0"/>
                          <a:ea typeface="宋体" charset="0"/>
                          <a:cs typeface="宋体" charset="0"/>
                        </a:rPr>
                        <a:t>美食食谱</a:t>
                      </a:r>
                      <a:r>
                        <a:rPr lang="en-US" altLang="zh-CN" sz="1800" b="0" u="none">
                          <a:latin typeface="宋体" charset="0"/>
                          <a:ea typeface="宋体" charset="0"/>
                          <a:cs typeface="宋体" charset="0"/>
                        </a:rPr>
                        <a:t>Activity</a:t>
                      </a:r>
                      <a:endParaRPr lang="en-US" altLang="zh-CN"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800" b="0" u="none">
                          <a:latin typeface="宋体" charset="0"/>
                          <a:ea typeface="宋体" charset="0"/>
                          <a:cs typeface="宋体" charset="0"/>
                        </a:rPr>
                        <a:t>RecipeActivity.java</a:t>
                      </a:r>
                      <a:endParaRPr lang="en-US" altLang="zh-CN"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0700">
                <a:tc>
                  <a:txBody>
                    <a:bodyPr/>
                    <a:p>
                      <a:pPr marL="0" indent="0" algn="ctr">
                        <a:buNone/>
                      </a:pPr>
                      <a:r>
                        <a:rPr lang="zh-CN" altLang="en-US" sz="1800" b="0" u="none">
                          <a:latin typeface="宋体" charset="0"/>
                          <a:ea typeface="宋体" charset="0"/>
                          <a:cs typeface="宋体" charset="0"/>
                        </a:rPr>
                        <a:t>美食圈</a:t>
                      </a:r>
                      <a:r>
                        <a:rPr lang="en-US" altLang="zh-CN" sz="1800" b="0" u="none">
                          <a:latin typeface="宋体" charset="0"/>
                          <a:ea typeface="宋体" charset="0"/>
                          <a:cs typeface="宋体" charset="0"/>
                        </a:rPr>
                        <a:t>Activity</a:t>
                      </a:r>
                      <a:endParaRPr lang="en-US" altLang="zh-CN"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800" b="0" u="none">
                          <a:latin typeface="宋体" charset="0"/>
                          <a:ea typeface="宋体" charset="0"/>
                          <a:cs typeface="宋体" charset="0"/>
                        </a:rPr>
                        <a:t>FoodCircleActivity.java</a:t>
                      </a:r>
                      <a:endParaRPr lang="en-US" altLang="zh-CN"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0065">
                <a:tc>
                  <a:txBody>
                    <a:bodyPr/>
                    <a:p>
                      <a:pPr marL="0" indent="0" algn="ctr">
                        <a:buNone/>
                      </a:pPr>
                      <a:r>
                        <a:rPr lang="zh-CN" altLang="en-US" sz="1800" b="0" u="none">
                          <a:latin typeface="宋体" charset="0"/>
                          <a:ea typeface="宋体" charset="0"/>
                          <a:cs typeface="宋体" charset="0"/>
                        </a:rPr>
                        <a:t>上传</a:t>
                      </a:r>
                      <a:r>
                        <a:rPr lang="en-US" altLang="zh-CN" sz="1800" b="0" u="none">
                          <a:latin typeface="宋体" charset="0"/>
                          <a:ea typeface="宋体" charset="0"/>
                          <a:cs typeface="宋体" charset="0"/>
                        </a:rPr>
                        <a:t>Activity</a:t>
                      </a:r>
                      <a:endParaRPr lang="en-US" altLang="zh-CN"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800" b="0" u="none">
                          <a:latin typeface="宋体" charset="0"/>
                          <a:ea typeface="宋体" charset="0"/>
                          <a:cs typeface="宋体" charset="0"/>
                        </a:rPr>
                        <a:t>UpActivity.java</a:t>
                      </a:r>
                      <a:endParaRPr lang="en-US" altLang="zh-CN" sz="1800" b="0" u="none">
                        <a:latin typeface="宋体" charset="0"/>
                        <a:ea typeface="宋体" charset="0"/>
                        <a:cs typeface="宋体" charset="0"/>
                      </a:endParaRPr>
                    </a:p>
                  </a:txBody>
                  <a:tcPr marL="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
          <p:cNvSpPr>
            <a:spLocks noChangeArrowheads="1"/>
          </p:cNvSpPr>
          <p:nvPr>
            <p:custDataLst>
              <p:tags r:id="rId1"/>
            </p:custDataLst>
          </p:nvPr>
        </p:nvSpPr>
        <p:spPr bwMode="auto">
          <a:xfrm>
            <a:off x="2746713" y="350838"/>
            <a:ext cx="6078645"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lIns="0" tIns="0" rIns="0" bIns="0" anchor="ctr" anchorCtr="0">
            <a:normAutofit fontScale="92500" lnSpcReduction="1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lnSpc>
                <a:spcPct val="110000"/>
              </a:lnSpc>
              <a:spcBef>
                <a:spcPct val="0"/>
              </a:spcBef>
              <a:buFontTx/>
              <a:buNone/>
            </a:pPr>
            <a:r>
              <a:rPr lang="zh-CN" altLang="en-US" sz="3600" b="1" dirty="0">
                <a:solidFill>
                  <a:schemeClr val="tx2"/>
                </a:solidFill>
                <a:latin typeface="+mj-lt"/>
                <a:ea typeface="+mj-ea"/>
                <a:cs typeface="+mj-cs"/>
              </a:rPr>
              <a:t>业务逻辑层</a:t>
            </a:r>
            <a:endParaRPr lang="zh-CN" altLang="en-US" sz="3600" b="1" dirty="0">
              <a:solidFill>
                <a:schemeClr val="tx2"/>
              </a:solidFill>
              <a:latin typeface="+mj-lt"/>
              <a:ea typeface="+mj-ea"/>
              <a:cs typeface="+mj-cs"/>
            </a:endParaRPr>
          </a:p>
        </p:txBody>
      </p:sp>
      <p:graphicFrame>
        <p:nvGraphicFramePr>
          <p:cNvPr id="0" name="表格 -1"/>
          <p:cNvGraphicFramePr/>
          <p:nvPr/>
        </p:nvGraphicFramePr>
        <p:xfrm>
          <a:off x="2124710" y="1550670"/>
          <a:ext cx="7759065" cy="4579620"/>
        </p:xfrm>
        <a:graphic>
          <a:graphicData uri="http://schemas.openxmlformats.org/drawingml/2006/table">
            <a:tbl>
              <a:tblPr firstRow="1" bandRow="1">
                <a:tableStyleId>{5940675A-B579-460E-94D1-54222C63F5DA}</a:tableStyleId>
              </a:tblPr>
              <a:tblGrid>
                <a:gridCol w="3878580"/>
                <a:gridCol w="3880485"/>
              </a:tblGrid>
              <a:tr h="510540">
                <a:tc>
                  <a:txBody>
                    <a:bodyPr/>
                    <a:p>
                      <a:pPr marL="0" indent="0" algn="ctr">
                        <a:buNone/>
                      </a:pPr>
                      <a:r>
                        <a:rPr lang="zh-CN" altLang="en-US" sz="2000" b="0" u="none">
                          <a:latin typeface="宋体" charset="0"/>
                          <a:ea typeface="宋体" charset="0"/>
                          <a:cs typeface="宋体" charset="0"/>
                        </a:rPr>
                        <a:t>接口名</a:t>
                      </a:r>
                      <a:endParaRPr lang="zh-CN" altLang="en-US" sz="20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charset="0"/>
                          <a:ea typeface="宋体" charset="0"/>
                          <a:cs typeface="宋体" charset="0"/>
                        </a:rPr>
                        <a:t>在程序中的命名</a:t>
                      </a:r>
                      <a:endParaRPr lang="zh-CN" altLang="en-US" sz="20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14070">
                <a:tc>
                  <a:txBody>
                    <a:bodyPr/>
                    <a:p>
                      <a:pPr marL="0" indent="0" algn="ctr">
                        <a:buNone/>
                      </a:pPr>
                      <a:r>
                        <a:rPr lang="zh-CN" altLang="en-US" sz="2000" b="0" u="none">
                          <a:latin typeface="宋体" charset="0"/>
                          <a:ea typeface="宋体" charset="0"/>
                          <a:cs typeface="宋体" charset="0"/>
                        </a:rPr>
                        <a:t>用户</a:t>
                      </a:r>
                      <a:r>
                        <a:rPr lang="en-US" altLang="zh-CN" sz="2000" b="0" u="none">
                          <a:latin typeface="宋体" charset="0"/>
                          <a:ea typeface="宋体" charset="0"/>
                          <a:cs typeface="宋体" charset="0"/>
                        </a:rPr>
                        <a:t>ServiceService</a:t>
                      </a:r>
                      <a:endParaRPr lang="en-US" altLang="zh-CN" sz="20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000" b="0" u="none">
                          <a:latin typeface="宋体" charset="0"/>
                          <a:ea typeface="宋体" charset="0"/>
                          <a:cs typeface="宋体" charset="0"/>
                        </a:rPr>
                        <a:t>U</a:t>
                      </a:r>
                      <a:r>
                        <a:rPr lang="en-US" altLang="zh-CN" sz="2000" b="0" u="none">
                          <a:latin typeface="Calibri" charset="0"/>
                          <a:ea typeface="Calibri" charset="0"/>
                          <a:cs typeface="Calibri" charset="0"/>
                        </a:rPr>
                        <a:t>s</a:t>
                      </a:r>
                      <a:r>
                        <a:rPr lang="en-US" altLang="zh-CN" sz="2000" b="0" u="none">
                          <a:latin typeface="宋体" charset="0"/>
                          <a:ea typeface="宋体" charset="0"/>
                          <a:cs typeface="宋体" charset="0"/>
                        </a:rPr>
                        <a:t>erService</a:t>
                      </a:r>
                      <a:r>
                        <a:rPr lang="en-US" altLang="zh-CN" sz="2000" b="0" u="none">
                          <a:latin typeface="Calibri" charset="0"/>
                          <a:ea typeface="Calibri" charset="0"/>
                          <a:cs typeface="Calibri" charset="0"/>
                        </a:rPr>
                        <a:t>.java</a:t>
                      </a:r>
                      <a:endParaRPr lang="en-US" altLang="zh-CN" sz="2000" b="0" u="none">
                        <a:latin typeface="Calibri" charset="0"/>
                        <a:ea typeface="Calibri" charset="0"/>
                        <a:cs typeface="Calibri" charset="0"/>
                      </a:endParaRPr>
                    </a:p>
                    <a:p>
                      <a:pPr marL="0" indent="0" algn="ctr">
                        <a:buNone/>
                      </a:pPr>
                      <a:r>
                        <a:rPr lang="en-US" altLang="zh-CN" sz="2000" b="0" u="none">
                          <a:latin typeface="宋体" charset="0"/>
                          <a:ea typeface="宋体" charset="0"/>
                          <a:cs typeface="宋体" charset="0"/>
                        </a:rPr>
                        <a:t>UserServiceImpl.java</a:t>
                      </a:r>
                      <a:endParaRPr lang="en-US" altLang="zh-CN" sz="20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11530">
                <a:tc>
                  <a:txBody>
                    <a:bodyPr/>
                    <a:p>
                      <a:pPr marL="0" indent="0" algn="ctr">
                        <a:buNone/>
                      </a:pPr>
                      <a:r>
                        <a:rPr lang="zh-CN" altLang="en-US" sz="2000" b="0" u="none">
                          <a:latin typeface="宋体" charset="0"/>
                          <a:ea typeface="宋体" charset="0"/>
                          <a:cs typeface="宋体" charset="0"/>
                        </a:rPr>
                        <a:t>首页推荐</a:t>
                      </a:r>
                      <a:r>
                        <a:rPr lang="en-US" altLang="zh-CN" sz="2000" b="0" u="none">
                          <a:latin typeface="宋体" charset="0"/>
                          <a:ea typeface="宋体" charset="0"/>
                          <a:cs typeface="宋体" charset="0"/>
                        </a:rPr>
                        <a:t>ServiceService</a:t>
                      </a:r>
                      <a:endParaRPr lang="en-US" altLang="zh-CN" sz="20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000" b="0" u="none">
                          <a:latin typeface="宋体" charset="0"/>
                          <a:ea typeface="宋体" charset="0"/>
                          <a:cs typeface="宋体" charset="0"/>
                        </a:rPr>
                        <a:t>HomePageService.java</a:t>
                      </a:r>
                      <a:endParaRPr lang="en-US" altLang="zh-CN" sz="2000" b="0" u="none">
                        <a:latin typeface="宋体" charset="0"/>
                        <a:ea typeface="宋体" charset="0"/>
                        <a:cs typeface="宋体" charset="0"/>
                      </a:endParaRPr>
                    </a:p>
                    <a:p>
                      <a:pPr marL="0" indent="0" algn="ctr">
                        <a:buNone/>
                      </a:pPr>
                      <a:r>
                        <a:rPr lang="en-US" altLang="zh-CN" sz="2000" b="0" u="none">
                          <a:latin typeface="宋体" charset="0"/>
                          <a:ea typeface="宋体" charset="0"/>
                          <a:cs typeface="宋体" charset="0"/>
                        </a:rPr>
                        <a:t>HomePageServiceImpl.java</a:t>
                      </a:r>
                      <a:endParaRPr lang="en-US" altLang="zh-CN" sz="20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14705">
                <a:tc>
                  <a:txBody>
                    <a:bodyPr/>
                    <a:p>
                      <a:pPr marL="0" indent="0" algn="ctr">
                        <a:buNone/>
                      </a:pPr>
                      <a:r>
                        <a:rPr lang="zh-CN" altLang="en-US" sz="2000" b="0" u="none">
                          <a:latin typeface="宋体" charset="0"/>
                          <a:ea typeface="宋体" charset="0"/>
                          <a:cs typeface="宋体" charset="0"/>
                        </a:rPr>
                        <a:t>套餐及美食食谱</a:t>
                      </a:r>
                      <a:r>
                        <a:rPr lang="en-US" altLang="zh-CN" sz="2000" b="0" u="none">
                          <a:latin typeface="宋体" charset="0"/>
                          <a:ea typeface="宋体" charset="0"/>
                          <a:cs typeface="宋体" charset="0"/>
                        </a:rPr>
                        <a:t>ServiceService</a:t>
                      </a:r>
                      <a:endParaRPr lang="en-US" altLang="zh-CN" sz="20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000" b="0" u="none">
                          <a:latin typeface="宋体" charset="0"/>
                          <a:ea typeface="宋体" charset="0"/>
                          <a:cs typeface="宋体" charset="0"/>
                        </a:rPr>
                        <a:t>RecipeService</a:t>
                      </a:r>
                      <a:r>
                        <a:rPr lang="en-US" altLang="zh-CN" sz="2000" b="0" u="none">
                          <a:latin typeface="Calibri" charset="0"/>
                          <a:ea typeface="Calibri" charset="0"/>
                          <a:cs typeface="Calibri" charset="0"/>
                        </a:rPr>
                        <a:t>.java</a:t>
                      </a:r>
                      <a:endParaRPr lang="en-US" altLang="zh-CN" sz="2000" b="0" u="none">
                        <a:latin typeface="Calibri" charset="0"/>
                        <a:ea typeface="Calibri" charset="0"/>
                        <a:cs typeface="Calibri" charset="0"/>
                      </a:endParaRPr>
                    </a:p>
                    <a:p>
                      <a:pPr marL="0" indent="0" algn="ctr">
                        <a:buNone/>
                      </a:pPr>
                      <a:r>
                        <a:rPr lang="en-US" altLang="zh-CN" sz="2000" b="0" u="none">
                          <a:latin typeface="宋体" charset="0"/>
                          <a:ea typeface="宋体" charset="0"/>
                          <a:cs typeface="宋体" charset="0"/>
                        </a:rPr>
                        <a:t>RecipeService</a:t>
                      </a:r>
                      <a:r>
                        <a:rPr lang="en-US" altLang="zh-CN" sz="2000" b="0" u="none">
                          <a:latin typeface="Calibri" charset="0"/>
                          <a:ea typeface="Calibri" charset="0"/>
                          <a:cs typeface="Calibri" charset="0"/>
                        </a:rPr>
                        <a:t>Impl.java</a:t>
                      </a:r>
                      <a:endParaRPr lang="en-US" altLang="zh-CN" sz="2000" b="0" u="none">
                        <a:latin typeface="Calibri" charset="0"/>
                        <a:ea typeface="Calibri" charset="0"/>
                        <a:cs typeface="Calibri" charset="0"/>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14070">
                <a:tc>
                  <a:txBody>
                    <a:bodyPr/>
                    <a:p>
                      <a:pPr marL="0" indent="0" algn="ctr">
                        <a:buNone/>
                      </a:pPr>
                      <a:r>
                        <a:rPr lang="zh-CN" altLang="en-US" sz="2000" b="0" u="none">
                          <a:latin typeface="宋体" charset="0"/>
                          <a:ea typeface="宋体" charset="0"/>
                          <a:cs typeface="宋体" charset="0"/>
                        </a:rPr>
                        <a:t>美食圈</a:t>
                      </a:r>
                      <a:r>
                        <a:rPr lang="en-US" altLang="zh-CN" sz="2000" b="0" u="none">
                          <a:latin typeface="宋体" charset="0"/>
                          <a:ea typeface="宋体" charset="0"/>
                          <a:cs typeface="宋体" charset="0"/>
                        </a:rPr>
                        <a:t>ServiceService</a:t>
                      </a:r>
                      <a:endParaRPr lang="en-US" altLang="zh-CN" sz="20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000" b="0" u="none">
                          <a:latin typeface="宋体" charset="0"/>
                          <a:ea typeface="宋体" charset="0"/>
                          <a:cs typeface="宋体" charset="0"/>
                        </a:rPr>
                        <a:t>FoodCircleService</a:t>
                      </a:r>
                      <a:r>
                        <a:rPr lang="en-US" altLang="zh-CN" sz="2000" b="0" u="none">
                          <a:latin typeface="Calibri" charset="0"/>
                          <a:ea typeface="Calibri" charset="0"/>
                          <a:cs typeface="Calibri" charset="0"/>
                        </a:rPr>
                        <a:t>.java</a:t>
                      </a:r>
                      <a:endParaRPr lang="en-US" altLang="zh-CN" sz="2000" b="0" u="none">
                        <a:latin typeface="Calibri" charset="0"/>
                        <a:ea typeface="Calibri" charset="0"/>
                        <a:cs typeface="Calibri" charset="0"/>
                      </a:endParaRPr>
                    </a:p>
                    <a:p>
                      <a:pPr marL="0" indent="0" algn="ctr">
                        <a:buNone/>
                      </a:pPr>
                      <a:r>
                        <a:rPr lang="en-US" altLang="zh-CN" sz="2000" b="0" u="none">
                          <a:latin typeface="宋体" charset="0"/>
                          <a:ea typeface="宋体" charset="0"/>
                          <a:cs typeface="宋体" charset="0"/>
                        </a:rPr>
                        <a:t>FoodCircleServiceImpl.java</a:t>
                      </a:r>
                      <a:endParaRPr lang="en-US" altLang="zh-CN" sz="20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14705">
                <a:tc>
                  <a:txBody>
                    <a:bodyPr/>
                    <a:p>
                      <a:pPr marL="0" indent="0" algn="ctr">
                        <a:buNone/>
                      </a:pPr>
                      <a:r>
                        <a:rPr lang="zh-CN" altLang="en-US" sz="2000" b="0" u="none">
                          <a:latin typeface="宋体" charset="0"/>
                          <a:ea typeface="宋体" charset="0"/>
                          <a:cs typeface="宋体" charset="0"/>
                        </a:rPr>
                        <a:t>管理员</a:t>
                      </a:r>
                      <a:r>
                        <a:rPr lang="en-US" altLang="zh-CN" sz="2000" b="0" u="none">
                          <a:latin typeface="宋体" charset="0"/>
                          <a:ea typeface="宋体" charset="0"/>
                          <a:cs typeface="宋体" charset="0"/>
                        </a:rPr>
                        <a:t>ServiceService</a:t>
                      </a:r>
                      <a:endParaRPr lang="en-US" altLang="zh-CN" sz="20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000" b="0" u="none">
                          <a:latin typeface="宋体" charset="0"/>
                          <a:ea typeface="宋体" charset="0"/>
                          <a:cs typeface="宋体" charset="0"/>
                        </a:rPr>
                        <a:t>AdminService</a:t>
                      </a:r>
                      <a:r>
                        <a:rPr lang="en-US" altLang="zh-CN" sz="2000" b="0" u="none">
                          <a:latin typeface="Calibri" charset="0"/>
                          <a:ea typeface="Calibri" charset="0"/>
                          <a:cs typeface="Calibri" charset="0"/>
                        </a:rPr>
                        <a:t>.java</a:t>
                      </a:r>
                      <a:endParaRPr lang="en-US" altLang="zh-CN" sz="2000" b="0" u="none">
                        <a:latin typeface="Calibri" charset="0"/>
                        <a:ea typeface="Calibri" charset="0"/>
                        <a:cs typeface="Calibri" charset="0"/>
                      </a:endParaRPr>
                    </a:p>
                    <a:p>
                      <a:pPr marL="0" indent="0" algn="ctr">
                        <a:buNone/>
                      </a:pPr>
                      <a:r>
                        <a:rPr lang="en-US" altLang="zh-CN" sz="2000" b="0" u="none">
                          <a:latin typeface="宋体" charset="0"/>
                          <a:ea typeface="宋体" charset="0"/>
                          <a:cs typeface="宋体" charset="0"/>
                        </a:rPr>
                        <a:t>AdminServiceImpl.java</a:t>
                      </a:r>
                      <a:endParaRPr lang="en-US" altLang="zh-CN" sz="2000" b="0" u="none">
                        <a:latin typeface="宋体" charset="0"/>
                        <a:ea typeface="宋体" charset="0"/>
                        <a:cs typeface="宋体" charset="0"/>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
          <p:cNvSpPr>
            <a:spLocks noChangeArrowheads="1"/>
          </p:cNvSpPr>
          <p:nvPr>
            <p:custDataLst>
              <p:tags r:id="rId1"/>
            </p:custDataLst>
          </p:nvPr>
        </p:nvSpPr>
        <p:spPr bwMode="auto">
          <a:xfrm>
            <a:off x="2746713" y="350838"/>
            <a:ext cx="6078645"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lIns="0" tIns="0" rIns="0" bIns="0" anchor="ctr" anchorCtr="0">
            <a:normAutofit fontScale="92500" lnSpcReduction="1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lnSpc>
                <a:spcPct val="110000"/>
              </a:lnSpc>
              <a:spcBef>
                <a:spcPct val="0"/>
              </a:spcBef>
              <a:buFontTx/>
              <a:buNone/>
            </a:pPr>
            <a:r>
              <a:rPr lang="zh-CN" altLang="en-US" sz="3600" b="1" dirty="0">
                <a:solidFill>
                  <a:schemeClr val="tx2"/>
                </a:solidFill>
                <a:latin typeface="+mj-lt"/>
                <a:ea typeface="+mj-ea"/>
                <a:cs typeface="+mj-cs"/>
              </a:rPr>
              <a:t>数据持久层</a:t>
            </a:r>
            <a:endParaRPr lang="zh-CN" altLang="en-US" sz="3600" b="1" dirty="0">
              <a:solidFill>
                <a:schemeClr val="tx2"/>
              </a:solidFill>
              <a:latin typeface="+mj-lt"/>
              <a:ea typeface="+mj-ea"/>
              <a:cs typeface="+mj-cs"/>
            </a:endParaRPr>
          </a:p>
        </p:txBody>
      </p:sp>
      <p:pic>
        <p:nvPicPr>
          <p:cNvPr id="2" name="图片 2"/>
          <p:cNvPicPr>
            <a:picLocks noChangeAspect="1"/>
          </p:cNvPicPr>
          <p:nvPr/>
        </p:nvPicPr>
        <p:blipFill>
          <a:blip r:embed="rId2"/>
          <a:stretch>
            <a:fillRect/>
          </a:stretch>
        </p:blipFill>
        <p:spPr>
          <a:xfrm>
            <a:off x="2502535" y="1151890"/>
            <a:ext cx="6702425" cy="5667375"/>
          </a:xfrm>
          <a:prstGeom prst="rect">
            <a:avLst/>
          </a:prstGeom>
        </p:spPr>
      </p:pic>
      <p:sp>
        <p:nvSpPr>
          <p:cNvPr id="3" name="文本框 2"/>
          <p:cNvSpPr txBox="1"/>
          <p:nvPr/>
        </p:nvSpPr>
        <p:spPr>
          <a:xfrm>
            <a:off x="1143000" y="1402080"/>
            <a:ext cx="805180" cy="365760"/>
          </a:xfrm>
          <a:prstGeom prst="rect">
            <a:avLst/>
          </a:prstGeom>
          <a:noFill/>
        </p:spPr>
        <p:txBody>
          <a:bodyPr wrap="none" rtlCol="0">
            <a:spAutoFit/>
          </a:bodyPr>
          <a:p>
            <a:r>
              <a:rPr lang="en-US" altLang="zh-CN"/>
              <a:t>E-R</a:t>
            </a:r>
            <a:r>
              <a:rPr lang="zh-CN" altLang="en-US"/>
              <a:t>图</a:t>
            </a:r>
            <a:endParaRPr lang="zh-CN" altLang="en-US"/>
          </a:p>
        </p:txBody>
      </p:sp>
    </p:spTree>
    <p:custDataLst>
      <p:tags r:id="rId3"/>
    </p:custDataLst>
  </p:cSld>
  <p:clrMapOvr>
    <a:masterClrMapping/>
  </p:clrMapOvr>
</p:sld>
</file>

<file path=ppt/tags/tag1.xml><?xml version="1.0" encoding="utf-8"?>
<p:tagLst xmlns:p="http://schemas.openxmlformats.org/presentationml/2006/main">
  <p:tag name="KSO_WM_BEAUTIFY_FLAG" val="#wm#"/>
  <p:tag name="KSO_WM_UNIT_TYPE" val="i"/>
  <p:tag name="KSO_WM_UNIT_ID" val="281*i*3"/>
  <p:tag name="KSO_WM_TEMPLATE_CATEGORY" val="custom"/>
  <p:tag name="KSO_WM_TEMPLATE_INDEX" val="3"/>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2_1"/>
  <p:tag name="KSO_WM_UNIT_CLEAR" val="1"/>
  <p:tag name="KSO_WM_UNIT_LAYERLEVEL" val="1_1_1"/>
  <p:tag name="KSO_WM_UNIT_VALUE" val="100"/>
  <p:tag name="KSO_WM_UNIT_HIGHLIGHT" val="0"/>
  <p:tag name="KSO_WM_UNIT_COMPATIBLE" val="0"/>
  <p:tag name="KSO_WM_UNIT_ID" val="custom160003_19*l_h_f*1_2_1"/>
  <p:tag name="KSO_WM_UNIT_PRESET_TEXT_INDEX" val="2"/>
  <p:tag name="KSO_WM_UNIT_PRESET_TEXT_LEN" val="40"/>
  <p:tag name="KSO_WM_DIAGRAM_GROUP_CODE" val="l1-3"/>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3_1"/>
  <p:tag name="KSO_WM_UNIT_CLEAR" val="1"/>
  <p:tag name="KSO_WM_UNIT_LAYERLEVEL" val="1_1_1"/>
  <p:tag name="KSO_WM_UNIT_VALUE" val="75"/>
  <p:tag name="KSO_WM_UNIT_HIGHLIGHT" val="0"/>
  <p:tag name="KSO_WM_UNIT_COMPATIBLE" val="0"/>
  <p:tag name="KSO_WM_UNIT_ID" val="custom160003_19*l_h_f*1_3_1"/>
  <p:tag name="KSO_WM_UNIT_PRESET_TEXT_INDEX" val="2"/>
  <p:tag name="KSO_WM_UNIT_PRESET_TEXT_LEN" val="40"/>
  <p:tag name="KSO_WM_DIAGRAM_GROUP_CODE" val="l1-3"/>
</p:tagLst>
</file>

<file path=ppt/tags/tag12.xml><?xml version="1.0" encoding="utf-8"?>
<p:tagLst xmlns:p="http://schemas.openxmlformats.org/presentationml/2006/main">
  <p:tag name="KSO_WM_TAG_VERSION" val="1.0"/>
  <p:tag name="KSO_WM_BEAUTIFY_FLAG" val="#wm#"/>
  <p:tag name="KSO_WM_UNIT_TYPE" val="i"/>
  <p:tag name="KSO_WM_UNIT_ID" val="custom160003_19*i*6"/>
  <p:tag name="KSO_WM_TEMPLATE_CATEGORY" val="custom"/>
  <p:tag name="KSO_WM_TEMPLATE_INDEX" val="160003"/>
  <p:tag name="KSO_WM_UNIT_INDEX" val="6"/>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19*a*1"/>
  <p:tag name="KSO_WM_UNIT_CLEAR" val="1"/>
  <p:tag name="KSO_WM_UNIT_LAYERLEVEL" val="1"/>
  <p:tag name="KSO_WM_UNIT_VALUE" val="15"/>
  <p:tag name="KSO_WM_UNIT_ISCONTENTSTITLE" val="0"/>
  <p:tag name="KSO_WM_UNIT_HIGHLIGHT" val="0"/>
  <p:tag name="KSO_WM_UNIT_COMPATIBLE" val="0"/>
  <p:tag name="KSO_WM_UNIT_PRESET_TEXT_INDEX" val="0"/>
  <p:tag name="KSO_WM_UNIT_PRESET_TEXT_LEN" val="9"/>
</p:tagLst>
</file>

<file path=ppt/tags/tag14.xml><?xml version="1.0" encoding="utf-8"?>
<p:tagLst xmlns:p="http://schemas.openxmlformats.org/presentationml/2006/main">
  <p:tag name="KSO_WM_SLIDE_ID" val="custom160003_19"/>
  <p:tag name="KSO_WM_SLIDE_INDEX" val="19"/>
  <p:tag name="KSO_WM_SLIDE_LAYOUT" val="a_l"/>
  <p:tag name="KSO_WM_SLIDE_LAYOUT_CNT" val="1_1"/>
  <p:tag name="KSO_WM_SLIDE_TYPE" val="text"/>
  <p:tag name="KSO_WM_BEAUTIFY_FLAG" val="#wm#"/>
  <p:tag name="KSO_WM_SLIDE_POSITION" val="197*130"/>
  <p:tag name="KSO_WM_SLIDE_SIZE" val="592*342"/>
  <p:tag name="KSO_WM_SLIDE_ITEM_CNT" val="3"/>
  <p:tag name="KSO_WM_TEMPLATE_CATEGORY" val="custom"/>
  <p:tag name="KSO_WM_TEMPLATE_INDEX" val="160003"/>
  <p:tag name="KSO_WM_TAG_VERSION" val="1.0"/>
  <p:tag name="KSO_WM_DIAGRAM_GROUP_CODE" val="l1-3"/>
</p:tagLst>
</file>

<file path=ppt/tags/tag15.xml><?xml version="1.0" encoding="utf-8"?>
<p:tagLst xmlns:p="http://schemas.openxmlformats.org/presentationml/2006/main">
  <p:tag name="KSO_WM_TAG_VERSION" val="1.0"/>
  <p:tag name="KSO_WM_BEAUTIFY_FLAG" val="#wm#"/>
  <p:tag name="KSO_WM_UNIT_TYPE" val="i"/>
  <p:tag name="KSO_WM_UNIT_ID" val="custom160003_23*i*14"/>
  <p:tag name="KSO_WM_TEMPLATE_CATEGORY" val="custom"/>
  <p:tag name="KSO_WM_TEMPLATE_INDEX" val="160003"/>
  <p:tag name="KSO_WM_UNIT_INDEX" val="14"/>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3*a*1"/>
  <p:tag name="KSO_WM_UNIT_CLEAR" val="1"/>
  <p:tag name="KSO_WM_UNIT_LAYERLEVEL" val="1"/>
  <p:tag name="KSO_WM_UNIT_VALUE" val="15"/>
  <p:tag name="KSO_WM_UNIT_ISCONTENTSTITLE" val="0"/>
  <p:tag name="KSO_WM_UNIT_HIGHLIGHT" val="0"/>
  <p:tag name="KSO_WM_UNIT_COMPATIBLE" val="0"/>
  <p:tag name="KSO_WM_UNIT_PRESET_TEXT_INDEX" val="0"/>
  <p:tag name="KSO_WM_UNIT_PRESET_TEXT_LEN" val="9"/>
</p:tagLst>
</file>

<file path=ppt/tags/tag17.xml><?xml version="1.0" encoding="utf-8"?>
<p:tagLst xmlns:p="http://schemas.openxmlformats.org/presentationml/2006/main">
  <p:tag name="KSO_WM_SLIDE_ID" val="custom160003_23"/>
  <p:tag name="KSO_WM_SLIDE_INDEX" val="23"/>
  <p:tag name="KSO_WM_SLIDE_LAYOUT" val="a_q"/>
  <p:tag name="KSO_WM_SLIDE_LAYOUT_CNT" val="1_1"/>
  <p:tag name="KSO_WM_SLIDE_TYPE" val="text"/>
  <p:tag name="KSO_WM_BEAUTIFY_FLAG" val="#wm#"/>
  <p:tag name="KSO_WM_SLIDE_POSITION" val="61*149"/>
  <p:tag name="KSO_WM_SLIDE_SIZE" val="831*292"/>
  <p:tag name="KSO_WM_SLIDE_ITEM_CNT" val="2"/>
  <p:tag name="KSO_WM_TEMPLATE_CATEGORY" val="custom"/>
  <p:tag name="KSO_WM_TEMPLATE_INDEX" val="160003"/>
  <p:tag name="KSO_WM_TAG_VERSION" val="1.0"/>
  <p:tag name="KSO_WM_DIAGRAM_GROUP_CODE" val="q1-1"/>
</p:tagLst>
</file>

<file path=ppt/tags/tag18.xml><?xml version="1.0" encoding="utf-8"?>
<p:tagLst xmlns:p="http://schemas.openxmlformats.org/presentationml/2006/main">
  <p:tag name="KSO_WM_TAG_VERSION" val="1.0"/>
  <p:tag name="KSO_WM_BEAUTIFY_FLAG" val="#wm#"/>
  <p:tag name="KSO_WM_UNIT_TYPE" val="i"/>
  <p:tag name="KSO_WM_UNIT_ID" val="diagram160353_2*i*0"/>
  <p:tag name="KSO_WM_TEMPLATE_CATEGORY" val="diagram"/>
  <p:tag name="KSO_WM_TEMPLATE_INDEX" val="160353"/>
</p:tagLst>
</file>

<file path=ppt/tags/tag19.xml><?xml version="1.0" encoding="utf-8"?>
<p:tagLst xmlns:p="http://schemas.openxmlformats.org/presentationml/2006/main">
  <p:tag name="KSO_WM_TAG_VERSION" val="1.0"/>
  <p:tag name="KSO_WM_BEAUTIFY_FLAG" val="#wm#"/>
  <p:tag name="KSO_WM_TEMPLATE_CATEGORY" val="diagram"/>
  <p:tag name="KSO_WM_TEMPLATE_INDEX" val="160353"/>
  <p:tag name="KSO_WM_UNIT_TYPE" val="m_h_a"/>
  <p:tag name="KSO_WM_UNIT_INDEX" val="1_1_1"/>
  <p:tag name="KSO_WM_UNIT_ID" val="diagram160353_2*m_h_a*1_1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m1-1"/>
</p:tagLst>
</file>

<file path=ppt/tags/tag2.xml><?xml version="1.0" encoding="utf-8"?>
<p:tagLst xmlns:p="http://schemas.openxmlformats.org/presentationml/2006/main">
  <p:tag name="KSO_WM_BEAUTIFY_FLAG" val="#wm#"/>
  <p:tag name="KSO_WM_UNIT_TYPE" val="i"/>
  <p:tag name="KSO_WM_UNIT_ID" val="281*i*7"/>
  <p:tag name="KSO_WM_TEMPLATE_CATEGORY" val="custom"/>
  <p:tag name="KSO_WM_TEMPLATE_INDEX" val="3"/>
</p:tagLst>
</file>

<file path=ppt/tags/tag20.xml><?xml version="1.0" encoding="utf-8"?>
<p:tagLst xmlns:p="http://schemas.openxmlformats.org/presentationml/2006/main">
  <p:tag name="KSO_WM_TAG_VERSION" val="1.0"/>
  <p:tag name="KSO_WM_BEAUTIFY_FLAG" val="#wm#"/>
  <p:tag name="KSO_WM_TEMPLATE_CATEGORY" val="diagram"/>
  <p:tag name="KSO_WM_TEMPLATE_INDEX" val="160353"/>
  <p:tag name="KSO_WM_UNIT_TYPE" val="m_h_f"/>
  <p:tag name="KSO_WM_UNIT_INDEX" val="1_1_1"/>
  <p:tag name="KSO_WM_UNIT_ID" val="diagram160353_2*m_h_f*1_1_1"/>
  <p:tag name="KSO_WM_UNIT_CLEAR" val="1"/>
  <p:tag name="KSO_WM_UNIT_LAYERLEVEL" val="1_1_1"/>
  <p:tag name="KSO_WM_UNIT_VALUE" val="49"/>
  <p:tag name="KSO_WM_UNIT_HIGHLIGHT" val="0"/>
  <p:tag name="KSO_WM_UNIT_COMPATIBLE" val="0"/>
  <p:tag name="KSO_WM_UNIT_PRESET_TEXT_INDEX" val="4"/>
  <p:tag name="KSO_WM_UNIT_PRESET_TEXT_LEN" val="74"/>
  <p:tag name="KSO_WM_DIAGRAM_GROUP_CODE" val="m1-1"/>
</p:tagLst>
</file>

<file path=ppt/tags/tag21.xml><?xml version="1.0" encoding="utf-8"?>
<p:tagLst xmlns:p="http://schemas.openxmlformats.org/presentationml/2006/main">
  <p:tag name="KSO_WM_TAG_VERSION" val="1.0"/>
  <p:tag name="KSO_WM_BEAUTIFY_FLAG" val="#wm#"/>
  <p:tag name="KSO_WM_UNIT_TYPE" val="i"/>
  <p:tag name="KSO_WM_UNIT_ID" val="diagram160353_2*i*5"/>
  <p:tag name="KSO_WM_TEMPLATE_CATEGORY" val="diagram"/>
  <p:tag name="KSO_WM_TEMPLATE_INDEX" val="160353"/>
</p:tagLst>
</file>

<file path=ppt/tags/tag22.xml><?xml version="1.0" encoding="utf-8"?>
<p:tagLst xmlns:p="http://schemas.openxmlformats.org/presentationml/2006/main">
  <p:tag name="KSO_WM_TAG_VERSION" val="1.0"/>
  <p:tag name="KSO_WM_BEAUTIFY_FLAG" val="#wm#"/>
  <p:tag name="KSO_WM_TEMPLATE_CATEGORY" val="diagram"/>
  <p:tag name="KSO_WM_TEMPLATE_INDEX" val="160353"/>
  <p:tag name="KSO_WM_UNIT_TYPE" val="m_h_a"/>
  <p:tag name="KSO_WM_UNIT_INDEX" val="1_2_1"/>
  <p:tag name="KSO_WM_UNIT_ID" val="diagram160353_2*m_h_a*1_2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m1-1"/>
</p:tagLst>
</file>

<file path=ppt/tags/tag23.xml><?xml version="1.0" encoding="utf-8"?>
<p:tagLst xmlns:p="http://schemas.openxmlformats.org/presentationml/2006/main">
  <p:tag name="KSO_WM_TAG_VERSION" val="1.0"/>
  <p:tag name="KSO_WM_BEAUTIFY_FLAG" val="#wm#"/>
  <p:tag name="KSO_WM_TEMPLATE_CATEGORY" val="diagram"/>
  <p:tag name="KSO_WM_TEMPLATE_INDEX" val="160353"/>
  <p:tag name="KSO_WM_UNIT_TYPE" val="m_h_f"/>
  <p:tag name="KSO_WM_UNIT_INDEX" val="1_2_1"/>
  <p:tag name="KSO_WM_UNIT_ID" val="diagram160353_2*m_h_f*1_2_1"/>
  <p:tag name="KSO_WM_UNIT_CLEAR" val="1"/>
  <p:tag name="KSO_WM_UNIT_LAYERLEVEL" val="1_1_1"/>
  <p:tag name="KSO_WM_UNIT_VALUE" val="49"/>
  <p:tag name="KSO_WM_UNIT_HIGHLIGHT" val="0"/>
  <p:tag name="KSO_WM_UNIT_COMPATIBLE" val="0"/>
  <p:tag name="KSO_WM_UNIT_PRESET_TEXT_INDEX" val="4"/>
  <p:tag name="KSO_WM_UNIT_PRESET_TEXT_LEN" val="74"/>
  <p:tag name="KSO_WM_DIAGRAM_GROUP_CODE" val="m1-1"/>
</p:tagLst>
</file>

<file path=ppt/tags/tag24.xml><?xml version="1.0" encoding="utf-8"?>
<p:tagLst xmlns:p="http://schemas.openxmlformats.org/presentationml/2006/main">
  <p:tag name="KSO_WM_TAG_VERSION" val="1.0"/>
  <p:tag name="KSO_WM_BEAUTIFY_FLAG" val="#wm#"/>
  <p:tag name="KSO_WM_UNIT_TYPE" val="i"/>
  <p:tag name="KSO_WM_UNIT_ID" val="diagram160353_2*i*10"/>
  <p:tag name="KSO_WM_TEMPLATE_CATEGORY" val="diagram"/>
  <p:tag name="KSO_WM_TEMPLATE_INDEX" val="160353"/>
</p:tagLst>
</file>

<file path=ppt/tags/tag25.xml><?xml version="1.0" encoding="utf-8"?>
<p:tagLst xmlns:p="http://schemas.openxmlformats.org/presentationml/2006/main">
  <p:tag name="KSO_WM_TAG_VERSION" val="1.0"/>
  <p:tag name="KSO_WM_BEAUTIFY_FLAG" val="#wm#"/>
  <p:tag name="KSO_WM_TEMPLATE_CATEGORY" val="diagram"/>
  <p:tag name="KSO_WM_TEMPLATE_INDEX" val="160353"/>
  <p:tag name="KSO_WM_UNIT_TYPE" val="m_h_a"/>
  <p:tag name="KSO_WM_UNIT_INDEX" val="1_3_1"/>
  <p:tag name="KSO_WM_UNIT_ID" val="diagram160353_2*m_h_a*1_3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m1-1"/>
</p:tagLst>
</file>

<file path=ppt/tags/tag26.xml><?xml version="1.0" encoding="utf-8"?>
<p:tagLst xmlns:p="http://schemas.openxmlformats.org/presentationml/2006/main">
  <p:tag name="KSO_WM_TAG_VERSION" val="1.0"/>
  <p:tag name="KSO_WM_BEAUTIFY_FLAG" val="#wm#"/>
  <p:tag name="KSO_WM_TEMPLATE_CATEGORY" val="diagram"/>
  <p:tag name="KSO_WM_TEMPLATE_INDEX" val="160353"/>
  <p:tag name="KSO_WM_UNIT_TYPE" val="m_h_f"/>
  <p:tag name="KSO_WM_UNIT_INDEX" val="1_3_1"/>
  <p:tag name="KSO_WM_UNIT_ID" val="diagram160353_2*m_h_f*1_3_1"/>
  <p:tag name="KSO_WM_UNIT_CLEAR" val="1"/>
  <p:tag name="KSO_WM_UNIT_LAYERLEVEL" val="1_1_1"/>
  <p:tag name="KSO_WM_UNIT_VALUE" val="49"/>
  <p:tag name="KSO_WM_UNIT_HIGHLIGHT" val="0"/>
  <p:tag name="KSO_WM_UNIT_COMPATIBLE" val="0"/>
  <p:tag name="KSO_WM_UNIT_PRESET_TEXT_INDEX" val="4"/>
  <p:tag name="KSO_WM_UNIT_PRESET_TEXT_LEN" val="74"/>
  <p:tag name="KSO_WM_DIAGRAM_GROUP_CODE" val="m1-1"/>
</p:tagLst>
</file>

<file path=ppt/tags/tag27.xml><?xml version="1.0" encoding="utf-8"?>
<p:tagLst xmlns:p="http://schemas.openxmlformats.org/presentationml/2006/main">
  <p:tag name="KSO_WM_TAG_VERSION" val="1.0"/>
  <p:tag name="KSO_WM_BEAUTIFY_FLAG" val="#wm#"/>
  <p:tag name="KSO_WM_UNIT_TYPE" val="i"/>
  <p:tag name="KSO_WM_UNIT_ID" val="custom160003_27*i*26"/>
  <p:tag name="KSO_WM_TEMPLATE_CATEGORY" val="custom"/>
  <p:tag name="KSO_WM_TEMPLATE_INDEX" val="160003"/>
  <p:tag name="KSO_WM_UNIT_INDEX" val="26"/>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7*a*1"/>
  <p:tag name="KSO_WM_UNIT_CLEAR" val="1"/>
  <p:tag name="KSO_WM_UNIT_LAYERLEVEL" val="1"/>
  <p:tag name="KSO_WM_UNIT_VALUE" val="15"/>
  <p:tag name="KSO_WM_UNIT_ISCONTENTSTITLE" val="0"/>
  <p:tag name="KSO_WM_UNIT_HIGHLIGHT" val="0"/>
  <p:tag name="KSO_WM_UNIT_COMPATIBLE" val="0"/>
  <p:tag name="KSO_WM_UNIT_PRESET_TEXT_INDEX" val="0"/>
  <p:tag name="KSO_WM_UNIT_PRESET_TEXT_LEN" val="9"/>
</p:tagLst>
</file>

<file path=ppt/tags/tag29.xml><?xml version="1.0" encoding="utf-8"?>
<p:tagLst xmlns:p="http://schemas.openxmlformats.org/presentationml/2006/main">
  <p:tag name="KSO_WM_SLIDE_ID" val="diagram160353_2"/>
  <p:tag name="KSO_WM_SLIDE_INDEX" val="2"/>
  <p:tag name="KSO_WM_SLIDE_ITEM_CNT" val="5"/>
  <p:tag name="KSO_WM_SLIDE_LAYOUT" val="m_a"/>
  <p:tag name="KSO_WM_SLIDE_LAYOUT_CNT" val="1_1"/>
  <p:tag name="KSO_WM_SLIDE_TYPE" val="text"/>
  <p:tag name="KSO_WM_BEAUTIFY_FLAG" val="#wm#"/>
  <p:tag name="KSO_WM_SLIDE_POSITION" val="50*175"/>
  <p:tag name="KSO_WM_SLIDE_SIZE" val="868*288"/>
  <p:tag name="KSO_WM_TEMPLATE_CATEGORY" val="diagram"/>
  <p:tag name="KSO_WM_TEMPLATE_INDEX" val="160353"/>
  <p:tag name="KSO_WM_DIAGRAM_GROUP_CODE" val="m1-1"/>
  <p:tag name="KSO_WM_TAG_VERSION" val="1.0"/>
</p:tagLst>
</file>

<file path=ppt/tags/tag3.xml><?xml version="1.0" encoding="utf-8"?>
<p:tagLst xmlns:p="http://schemas.openxmlformats.org/presentationml/2006/main">
  <p:tag name="KSO_WM_BEAUTIFY_FLAG" val="#wm#"/>
  <p:tag name="KSO_WM_UNIT_TYPE" val="i"/>
  <p:tag name="KSO_WM_UNIT_ID" val="281*i*8"/>
  <p:tag name="KSO_WM_TEMPLATE_CATEGORY" val="custom"/>
  <p:tag name="KSO_WM_TEMPLATE_INDEX" val="3"/>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4"/>
  <p:tag name="KSO_WM_UNIT_ISCONTENTSTITLE" val="0"/>
  <p:tag name="KSO_WM_UNIT_HIGHLIGHT" val="0"/>
  <p:tag name="KSO_WM_UNIT_COMPATIBLE" val="0"/>
  <p:tag name="KSO_WM_UNIT_ID" val="custom160003_7*a*1"/>
  <p:tag name="KSO_WM_UNIT_PRESET_TEXT_INDEX" val="0"/>
  <p:tag name="KSO_WM_UNIT_PRESET_TEXT_LEN" val="9"/>
</p:tagLst>
</file>

<file path=ppt/tags/tag31.xml><?xml version="1.0" encoding="utf-8"?>
<p:tagLst xmlns:p="http://schemas.openxmlformats.org/presentationml/2006/main">
  <p:tag name="KSO_WM_SLIDE_ID" val="custom160003_7"/>
  <p:tag name="KSO_WM_SLIDE_INDEX" val="7"/>
  <p:tag name="KSO_WM_SLIDE_LAYOUT" val="a_l"/>
  <p:tag name="KSO_WM_SLIDE_LAYOUT_CNT" val="1_1"/>
  <p:tag name="KSO_WM_SLIDE_TYPE" val="text"/>
  <p:tag name="KSO_WM_BEAUTIFY_FLAG" val="#wm#"/>
  <p:tag name="KSO_WM_SLIDE_POSITION" val="115*111"/>
  <p:tag name="KSO_WM_SLIDE_SIZE" val="704*385"/>
  <p:tag name="KSO_WM_SLIDE_ITEM_CNT" val="3"/>
  <p:tag name="KSO_WM_TEMPLATE_CATEGORY" val="custom"/>
  <p:tag name="KSO_WM_TEMPLATE_INDEX" val="160003"/>
  <p:tag name="KSO_WM_TAG_VERSION" val="1.0"/>
  <p:tag name="KSO_WM_DIAGRAM_GROUP_CODE" val="l1-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q_i"/>
  <p:tag name="KSO_WM_UNIT_INDEX" val="1_1"/>
  <p:tag name="KSO_WM_UNIT_ID" val="custom160003_27*q_i*1_1"/>
  <p:tag name="KSO_WM_UNIT_CLEAR" val="1"/>
  <p:tag name="KSO_WM_UNIT_LAYERLEVEL" val="1_1"/>
  <p:tag name="KSO_WM_DIAGRAM_GROUP_CODE" val="q1-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q_i"/>
  <p:tag name="KSO_WM_UNIT_INDEX" val="1_2"/>
  <p:tag name="KSO_WM_UNIT_ID" val="custom160003_27*q_i*1_2"/>
  <p:tag name="KSO_WM_UNIT_CLEAR" val="1"/>
  <p:tag name="KSO_WM_UNIT_LAYERLEVEL" val="1_1"/>
  <p:tag name="KSO_WM_DIAGRAM_GROUP_CODE" val="q1-1"/>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003"/>
  <p:tag name="KSO_WM_UNIT_TYPE" val="q_i"/>
  <p:tag name="KSO_WM_UNIT_INDEX" val="1_3"/>
  <p:tag name="KSO_WM_UNIT_ID" val="custom160003_27*q_i*1_3"/>
  <p:tag name="KSO_WM_UNIT_CLEAR" val="1"/>
  <p:tag name="KSO_WM_UNIT_LAYERLEVEL" val="1_1"/>
  <p:tag name="KSO_WM_DIAGRAM_GROUP_CODE" val="q1-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q_i"/>
  <p:tag name="KSO_WM_UNIT_INDEX" val="1_4"/>
  <p:tag name="KSO_WM_UNIT_ID" val="custom160003_27*q_i*1_4"/>
  <p:tag name="KSO_WM_UNIT_CLEAR" val="1"/>
  <p:tag name="KSO_WM_UNIT_LAYERLEVEL" val="1_1"/>
  <p:tag name="KSO_WM_DIAGRAM_GROUP_CODE" val="q1-1"/>
</p:tagLst>
</file>

<file path=ppt/tags/tag36.xml><?xml version="1.0" encoding="utf-8"?>
<p:tagLst xmlns:p="http://schemas.openxmlformats.org/presentationml/2006/main">
  <p:tag name="KSO_WM_TAG_VERSION" val="1.0"/>
  <p:tag name="KSO_WM_BEAUTIFY_FLAG" val="#wm#"/>
  <p:tag name="KSO_WM_UNIT_TYPE" val="i"/>
  <p:tag name="KSO_WM_UNIT_ID" val="custom160003_27*i*4"/>
  <p:tag name="KSO_WM_TEMPLATE_CATEGORY" val="custom"/>
  <p:tag name="KSO_WM_TEMPLATE_INDEX" val="160003"/>
  <p:tag name="KSO_WM_UNIT_INDEX" val="4"/>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q_i"/>
  <p:tag name="KSO_WM_UNIT_INDEX" val="1_5"/>
  <p:tag name="KSO_WM_UNIT_ID" val="custom160003_27*q_i*1_5"/>
  <p:tag name="KSO_WM_UNIT_CLEAR" val="1"/>
  <p:tag name="KSO_WM_UNIT_LAYERLEVEL" val="1_1"/>
  <p:tag name="KSO_WM_DIAGRAM_GROUP_CODE" val="q1-1"/>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q_i"/>
  <p:tag name="KSO_WM_UNIT_INDEX" val="1_6"/>
  <p:tag name="KSO_WM_UNIT_ID" val="custom160003_27*q_i*1_6"/>
  <p:tag name="KSO_WM_UNIT_CLEAR" val="1"/>
  <p:tag name="KSO_WM_UNIT_LAYERLEVEL" val="1_1"/>
  <p:tag name="KSO_WM_DIAGRAM_GROUP_CODE" val="q1-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q_i"/>
  <p:tag name="KSO_WM_UNIT_INDEX" val="1_7"/>
  <p:tag name="KSO_WM_UNIT_ID" val="custom160003_27*q_i*1_7"/>
  <p:tag name="KSO_WM_UNIT_CLEAR" val="1"/>
  <p:tag name="KSO_WM_UNIT_LAYERLEVEL" val="1_1"/>
  <p:tag name="KSO_WM_DIAGRAM_GROUP_CODE" val="q1-1"/>
</p:tagLst>
</file>

<file path=ppt/tags/tag4.xml><?xml version="1.0" encoding="utf-8"?>
<p:tagLst xmlns:p="http://schemas.openxmlformats.org/presentationml/2006/main">
  <p:tag name="KSO_WM_BEAUTIFY_FLAG" val="#wm#"/>
  <p:tag name="KSO_WM_UNIT_TYPE" val="i"/>
  <p:tag name="KSO_WM_UNIT_ID" val="281*i*9"/>
  <p:tag name="KSO_WM_TEMPLATE_CATEGORY" val="custom"/>
  <p:tag name="KSO_WM_TEMPLATE_INDEX" val="3"/>
</p:tagLst>
</file>

<file path=ppt/tags/tag40.xml><?xml version="1.0" encoding="utf-8"?>
<p:tagLst xmlns:p="http://schemas.openxmlformats.org/presentationml/2006/main">
  <p:tag name="KSO_WM_TAG_VERSION" val="1.0"/>
  <p:tag name="KSO_WM_BEAUTIFY_FLAG" val="#wm#"/>
  <p:tag name="KSO_WM_UNIT_TYPE" val="i"/>
  <p:tag name="KSO_WM_UNIT_ID" val="custom160003_27*i*10"/>
  <p:tag name="KSO_WM_TEMPLATE_CATEGORY" val="custom"/>
  <p:tag name="KSO_WM_TEMPLATE_INDEX" val="160003"/>
  <p:tag name="KSO_WM_UNIT_INDEX" val="10"/>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q_i"/>
  <p:tag name="KSO_WM_UNIT_INDEX" val="1_8"/>
  <p:tag name="KSO_WM_UNIT_ID" val="custom160003_27*q_i*1_8"/>
  <p:tag name="KSO_WM_UNIT_CLEAR" val="1"/>
  <p:tag name="KSO_WM_UNIT_LAYERLEVEL" val="1_1"/>
  <p:tag name="KSO_WM_DIAGRAM_GROUP_CODE" val="q1-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q_i"/>
  <p:tag name="KSO_WM_UNIT_INDEX" val="1_9"/>
  <p:tag name="KSO_WM_UNIT_ID" val="custom160003_27*q_i*1_9"/>
  <p:tag name="KSO_WM_UNIT_CLEAR" val="1"/>
  <p:tag name="KSO_WM_UNIT_LAYERLEVEL" val="1_1"/>
  <p:tag name="KSO_WM_DIAGRAM_GROUP_CODE" val="q1-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q_i"/>
  <p:tag name="KSO_WM_UNIT_INDEX" val="1_10"/>
  <p:tag name="KSO_WM_UNIT_ID" val="custom160003_27*q_i*1_10"/>
  <p:tag name="KSO_WM_UNIT_CLEAR" val="1"/>
  <p:tag name="KSO_WM_UNIT_LAYERLEVEL" val="1_1"/>
  <p:tag name="KSO_WM_DIAGRAM_GROUP_CODE" val="q1-1"/>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003"/>
  <p:tag name="KSO_WM_UNIT_TYPE" val="q_i"/>
  <p:tag name="KSO_WM_UNIT_INDEX" val="1_11"/>
  <p:tag name="KSO_WM_UNIT_ID" val="custom160003_27*q_i*1_11"/>
  <p:tag name="KSO_WM_UNIT_CLEAR" val="1"/>
  <p:tag name="KSO_WM_UNIT_LAYERLEVEL" val="1_1"/>
  <p:tag name="KSO_WM_DIAGRAM_GROUP_CODE" val="q1-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q_i"/>
  <p:tag name="KSO_WM_UNIT_INDEX" val="1_12"/>
  <p:tag name="KSO_WM_UNIT_ID" val="custom160003_27*q_i*1_12"/>
  <p:tag name="KSO_WM_UNIT_CLEAR" val="1"/>
  <p:tag name="KSO_WM_UNIT_LAYERLEVEL" val="1_1"/>
  <p:tag name="KSO_WM_DIAGRAM_GROUP_CODE" val="q1-1"/>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q_h_f"/>
  <p:tag name="KSO_WM_UNIT_INDEX" val="1_1_1"/>
  <p:tag name="KSO_WM_UNIT_CLEAR" val="1"/>
  <p:tag name="KSO_WM_UNIT_LAYERLEVEL" val="1_1_1"/>
  <p:tag name="KSO_WM_UNIT_VALUE" val="48"/>
  <p:tag name="KSO_WM_UNIT_HIGHLIGHT" val="0"/>
  <p:tag name="KSO_WM_UNIT_COMPATIBLE" val="0"/>
  <p:tag name="KSO_WM_UNIT_ID" val="custom160003_27*q_h_f*1_1_1"/>
  <p:tag name="KSO_WM_UNIT_PRESET_TEXT_INDEX" val="2"/>
  <p:tag name="KSO_WM_UNIT_PRESET_TEXT_LEN" val="20"/>
  <p:tag name="KSO_WM_DIAGRAM_GROUP_CODE" val="q1-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q_h_f"/>
  <p:tag name="KSO_WM_UNIT_INDEX" val="1_6_1"/>
  <p:tag name="KSO_WM_UNIT_CLEAR" val="1"/>
  <p:tag name="KSO_WM_UNIT_LAYERLEVEL" val="1_1_1"/>
  <p:tag name="KSO_WM_UNIT_VALUE" val="39"/>
  <p:tag name="KSO_WM_UNIT_HIGHLIGHT" val="0"/>
  <p:tag name="KSO_WM_UNIT_COMPATIBLE" val="0"/>
  <p:tag name="KSO_WM_UNIT_ID" val="custom160003_27*q_h_f*1_6_1"/>
  <p:tag name="KSO_WM_UNIT_PRESET_TEXT_INDEX" val="2"/>
  <p:tag name="KSO_WM_UNIT_PRESET_TEXT_LEN" val="20"/>
  <p:tag name="KSO_WM_DIAGRAM_GROUP_CODE" val="q1-1"/>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q_h_f"/>
  <p:tag name="KSO_WM_UNIT_INDEX" val="1_5_1"/>
  <p:tag name="KSO_WM_UNIT_CLEAR" val="1"/>
  <p:tag name="KSO_WM_UNIT_LAYERLEVEL" val="1_1_1"/>
  <p:tag name="KSO_WM_UNIT_VALUE" val="39"/>
  <p:tag name="KSO_WM_UNIT_HIGHLIGHT" val="0"/>
  <p:tag name="KSO_WM_UNIT_COMPATIBLE" val="0"/>
  <p:tag name="KSO_WM_UNIT_ID" val="custom160003_27*q_h_f*1_5_1"/>
  <p:tag name="KSO_WM_UNIT_PRESET_TEXT_INDEX" val="2"/>
  <p:tag name="KSO_WM_UNIT_PRESET_TEXT_LEN" val="20"/>
  <p:tag name="KSO_WM_DIAGRAM_GROUP_CODE" val="q1-1"/>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q_h_f"/>
  <p:tag name="KSO_WM_UNIT_INDEX" val="1_2_1"/>
  <p:tag name="KSO_WM_UNIT_CLEAR" val="1"/>
  <p:tag name="KSO_WM_UNIT_LAYERLEVEL" val="1_1_1"/>
  <p:tag name="KSO_WM_UNIT_VALUE" val="39"/>
  <p:tag name="KSO_WM_UNIT_HIGHLIGHT" val="0"/>
  <p:tag name="KSO_WM_UNIT_COMPATIBLE" val="0"/>
  <p:tag name="KSO_WM_UNIT_ID" val="custom160003_27*q_h_f*1_2_1"/>
  <p:tag name="KSO_WM_UNIT_PRESET_TEXT_INDEX" val="2"/>
  <p:tag name="KSO_WM_UNIT_PRESET_TEXT_LEN" val="20"/>
  <p:tag name="KSO_WM_DIAGRAM_GROUP_CODE" val="q1-1"/>
</p:tagLst>
</file>

<file path=ppt/tags/tag5.xml><?xml version="1.0" encoding="utf-8"?>
<p:tagLst xmlns:p="http://schemas.openxmlformats.org/presentationml/2006/main">
  <p:tag name="KSO_WM_TEMPLATE_CATEGORY" val="custom"/>
  <p:tag name="KSO_WM_TEMPLATE_INDEX" val="160003"/>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q_h_f"/>
  <p:tag name="KSO_WM_UNIT_INDEX" val="1_3_1"/>
  <p:tag name="KSO_WM_UNIT_CLEAR" val="1"/>
  <p:tag name="KSO_WM_UNIT_LAYERLEVEL" val="1_1_1"/>
  <p:tag name="KSO_WM_UNIT_VALUE" val="36"/>
  <p:tag name="KSO_WM_UNIT_HIGHLIGHT" val="0"/>
  <p:tag name="KSO_WM_UNIT_COMPATIBLE" val="0"/>
  <p:tag name="KSO_WM_UNIT_ID" val="custom160003_27*q_h_f*1_3_1"/>
  <p:tag name="KSO_WM_UNIT_PRESET_TEXT_INDEX" val="2"/>
  <p:tag name="KSO_WM_UNIT_PRESET_TEXT_LEN" val="20"/>
  <p:tag name="KSO_WM_DIAGRAM_GROUP_CODE" val="q1-1"/>
</p:tagLst>
</file>

<file path=ppt/tags/tag51.xml><?xml version="1.0" encoding="utf-8"?>
<p:tagLst xmlns:p="http://schemas.openxmlformats.org/presentationml/2006/main">
  <p:tag name="KSO_WM_TAG_VERSION" val="1.0"/>
  <p:tag name="KSO_WM_BEAUTIFY_FLAG" val="#wm#"/>
  <p:tag name="KSO_WM_UNIT_TYPE" val="i"/>
  <p:tag name="KSO_WM_UNIT_ID" val="custom160003_27*i*26"/>
  <p:tag name="KSO_WM_TEMPLATE_CATEGORY" val="custom"/>
  <p:tag name="KSO_WM_TEMPLATE_INDEX" val="160003"/>
  <p:tag name="KSO_WM_UNIT_INDEX" val="26"/>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7*a*1"/>
  <p:tag name="KSO_WM_UNIT_CLEAR" val="1"/>
  <p:tag name="KSO_WM_UNIT_LAYERLEVEL" val="1"/>
  <p:tag name="KSO_WM_UNIT_VALUE" val="15"/>
  <p:tag name="KSO_WM_UNIT_ISCONTENTSTITLE" val="0"/>
  <p:tag name="KSO_WM_UNIT_HIGHLIGHT" val="0"/>
  <p:tag name="KSO_WM_UNIT_COMPATIBLE" val="0"/>
  <p:tag name="KSO_WM_UNIT_PRESET_TEXT_INDEX" val="0"/>
  <p:tag name="KSO_WM_UNIT_PRESET_TEXT_LEN" val="9"/>
</p:tagLst>
</file>

<file path=ppt/tags/tag53.xml><?xml version="1.0" encoding="utf-8"?>
<p:tagLst xmlns:p="http://schemas.openxmlformats.org/presentationml/2006/main">
  <p:tag name="KSO_WM_SLIDE_ID" val="custom160003_27"/>
  <p:tag name="KSO_WM_SLIDE_INDEX" val="27"/>
  <p:tag name="KSO_WM_SLIDE_LAYOUT" val="a_q"/>
  <p:tag name="KSO_WM_SLIDE_LAYOUT_CNT" val="1_1"/>
  <p:tag name="KSO_WM_SLIDE_TYPE" val="text"/>
  <p:tag name="KSO_WM_BEAUTIFY_FLAG" val="#wm#"/>
  <p:tag name="KSO_WM_SLIDE_POSITION" val="82*136"/>
  <p:tag name="KSO_WM_SLIDE_SIZE" val="761*396"/>
  <p:tag name="KSO_WM_SLIDE_ITEM_CNT" val="6"/>
  <p:tag name="KSO_WM_TEMPLATE_CATEGORY" val="custom"/>
  <p:tag name="KSO_WM_TEMPLATE_INDEX" val="160003"/>
  <p:tag name="KSO_WM_TAG_VERSION" val="1.0"/>
  <p:tag name="KSO_WM_DIAGRAM_GROUP_CODE" val="q1-1"/>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4"/>
  <p:tag name="KSO_WM_UNIT_ISCONTENTSTITLE" val="0"/>
  <p:tag name="KSO_WM_UNIT_HIGHLIGHT" val="0"/>
  <p:tag name="KSO_WM_UNIT_COMPATIBLE" val="0"/>
  <p:tag name="KSO_WM_UNIT_ID" val="custom160003_7*a*1"/>
  <p:tag name="KSO_WM_UNIT_PRESET_TEXT_INDEX" val="0"/>
  <p:tag name="KSO_WM_UNIT_PRESET_TEXT_LEN" val="9"/>
</p:tagLst>
</file>

<file path=ppt/tags/tag55.xml><?xml version="1.0" encoding="utf-8"?>
<p:tagLst xmlns:p="http://schemas.openxmlformats.org/presentationml/2006/main">
  <p:tag name="KSO_WM_SLIDE_ID" val="custom160003_7"/>
  <p:tag name="KSO_WM_SLIDE_INDEX" val="7"/>
  <p:tag name="KSO_WM_SLIDE_LAYOUT" val="a_l"/>
  <p:tag name="KSO_WM_SLIDE_LAYOUT_CNT" val="1_1"/>
  <p:tag name="KSO_WM_SLIDE_TYPE" val="text"/>
  <p:tag name="KSO_WM_BEAUTIFY_FLAG" val="#wm#"/>
  <p:tag name="KSO_WM_SLIDE_POSITION" val="115*111"/>
  <p:tag name="KSO_WM_SLIDE_SIZE" val="704*385"/>
  <p:tag name="KSO_WM_SLIDE_ITEM_CNT" val="3"/>
  <p:tag name="KSO_WM_TEMPLATE_CATEGORY" val="custom"/>
  <p:tag name="KSO_WM_TEMPLATE_INDEX" val="160003"/>
  <p:tag name="KSO_WM_TAG_VERSION" val="1.0"/>
  <p:tag name="KSO_WM_DIAGRAM_GROUP_CODE" val="l1-1"/>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4"/>
  <p:tag name="KSO_WM_UNIT_ISCONTENTSTITLE" val="0"/>
  <p:tag name="KSO_WM_UNIT_HIGHLIGHT" val="0"/>
  <p:tag name="KSO_WM_UNIT_COMPATIBLE" val="0"/>
  <p:tag name="KSO_WM_UNIT_ID" val="custom160003_7*a*1"/>
  <p:tag name="KSO_WM_UNIT_PRESET_TEXT_INDEX" val="0"/>
  <p:tag name="KSO_WM_UNIT_PRESET_TEXT_LEN" val="9"/>
</p:tagLst>
</file>

<file path=ppt/tags/tag57.xml><?xml version="1.0" encoding="utf-8"?>
<p:tagLst xmlns:p="http://schemas.openxmlformats.org/presentationml/2006/main">
  <p:tag name="KSO_WM_SLIDE_ID" val="custom160003_7"/>
  <p:tag name="KSO_WM_SLIDE_INDEX" val="7"/>
  <p:tag name="KSO_WM_SLIDE_LAYOUT" val="a_l"/>
  <p:tag name="KSO_WM_SLIDE_LAYOUT_CNT" val="1_1"/>
  <p:tag name="KSO_WM_SLIDE_TYPE" val="text"/>
  <p:tag name="KSO_WM_BEAUTIFY_FLAG" val="#wm#"/>
  <p:tag name="KSO_WM_SLIDE_POSITION" val="115*111"/>
  <p:tag name="KSO_WM_SLIDE_SIZE" val="704*385"/>
  <p:tag name="KSO_WM_SLIDE_ITEM_CNT" val="3"/>
  <p:tag name="KSO_WM_TEMPLATE_CATEGORY" val="custom"/>
  <p:tag name="KSO_WM_TEMPLATE_INDEX" val="160003"/>
  <p:tag name="KSO_WM_TAG_VERSION" val="1.0"/>
  <p:tag name="KSO_WM_DIAGRAM_GROUP_CODE" val="l1-1"/>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4"/>
  <p:tag name="KSO_WM_UNIT_ISCONTENTSTITLE" val="0"/>
  <p:tag name="KSO_WM_UNIT_HIGHLIGHT" val="0"/>
  <p:tag name="KSO_WM_UNIT_COMPATIBLE" val="0"/>
  <p:tag name="KSO_WM_UNIT_ID" val="custom160003_7*a*1"/>
  <p:tag name="KSO_WM_UNIT_PRESET_TEXT_INDEX" val="0"/>
  <p:tag name="KSO_WM_UNIT_PRESET_TEXT_LEN" val="9"/>
</p:tagLst>
</file>

<file path=ppt/tags/tag59.xml><?xml version="1.0" encoding="utf-8"?>
<p:tagLst xmlns:p="http://schemas.openxmlformats.org/presentationml/2006/main">
  <p:tag name="KSO_WM_SLIDE_ID" val="custom160003_7"/>
  <p:tag name="KSO_WM_SLIDE_INDEX" val="7"/>
  <p:tag name="KSO_WM_SLIDE_LAYOUT" val="a_l"/>
  <p:tag name="KSO_WM_SLIDE_LAYOUT_CNT" val="1_1"/>
  <p:tag name="KSO_WM_SLIDE_TYPE" val="text"/>
  <p:tag name="KSO_WM_BEAUTIFY_FLAG" val="#wm#"/>
  <p:tag name="KSO_WM_SLIDE_POSITION" val="115*111"/>
  <p:tag name="KSO_WM_SLIDE_SIZE" val="704*385"/>
  <p:tag name="KSO_WM_SLIDE_ITEM_CNT" val="3"/>
  <p:tag name="KSO_WM_TEMPLATE_CATEGORY" val="custom"/>
  <p:tag name="KSO_WM_TEMPLATE_INDEX" val="160003"/>
  <p:tag name="KSO_WM_TAG_VERSION" val="1.0"/>
  <p:tag name="KSO_WM_DIAGRAM_GROUP_CODE" val="l1-1"/>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19*l_i*1_1"/>
  <p:tag name="KSO_WM_UNIT_CLEAR" val="1"/>
  <p:tag name="KSO_WM_UNIT_LAYERLEVEL" val="1_1"/>
  <p:tag name="KSO_WM_DIAGRAM_GROUP_CODE" val="l1-3"/>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4"/>
  <p:tag name="KSO_WM_UNIT_ISCONTENTSTITLE" val="0"/>
  <p:tag name="KSO_WM_UNIT_HIGHLIGHT" val="0"/>
  <p:tag name="KSO_WM_UNIT_COMPATIBLE" val="0"/>
  <p:tag name="KSO_WM_UNIT_ID" val="custom160003_7*a*1"/>
  <p:tag name="KSO_WM_UNIT_PRESET_TEXT_INDEX" val="0"/>
  <p:tag name="KSO_WM_UNIT_PRESET_TEXT_LEN" val="9"/>
</p:tagLst>
</file>

<file path=ppt/tags/tag61.xml><?xml version="1.0" encoding="utf-8"?>
<p:tagLst xmlns:p="http://schemas.openxmlformats.org/presentationml/2006/main">
  <p:tag name="KSO_WM_SLIDE_ID" val="custom160003_7"/>
  <p:tag name="KSO_WM_SLIDE_INDEX" val="7"/>
  <p:tag name="KSO_WM_SLIDE_LAYOUT" val="a_l"/>
  <p:tag name="KSO_WM_SLIDE_LAYOUT_CNT" val="1_1"/>
  <p:tag name="KSO_WM_SLIDE_TYPE" val="text"/>
  <p:tag name="KSO_WM_BEAUTIFY_FLAG" val="#wm#"/>
  <p:tag name="KSO_WM_SLIDE_POSITION" val="115*111"/>
  <p:tag name="KSO_WM_SLIDE_SIZE" val="704*385"/>
  <p:tag name="KSO_WM_SLIDE_ITEM_CNT" val="3"/>
  <p:tag name="KSO_WM_TEMPLATE_CATEGORY" val="custom"/>
  <p:tag name="KSO_WM_TEMPLATE_INDEX" val="160003"/>
  <p:tag name="KSO_WM_TAG_VERSION" val="1.0"/>
  <p:tag name="KSO_WM_DIAGRAM_GROUP_CODE" val="l1-1"/>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4"/>
  <p:tag name="KSO_WM_UNIT_ISCONTENTSTITLE" val="0"/>
  <p:tag name="KSO_WM_UNIT_HIGHLIGHT" val="0"/>
  <p:tag name="KSO_WM_UNIT_COMPATIBLE" val="0"/>
  <p:tag name="KSO_WM_UNIT_ID" val="custom160003_7*a*1"/>
  <p:tag name="KSO_WM_UNIT_PRESET_TEXT_INDEX" val="0"/>
  <p:tag name="KSO_WM_UNIT_PRESET_TEXT_LEN" val="9"/>
</p:tagLst>
</file>

<file path=ppt/tags/tag63.xml><?xml version="1.0" encoding="utf-8"?>
<p:tagLst xmlns:p="http://schemas.openxmlformats.org/presentationml/2006/main">
  <p:tag name="KSO_WM_SLIDE_ID" val="custom160003_7"/>
  <p:tag name="KSO_WM_SLIDE_INDEX" val="7"/>
  <p:tag name="KSO_WM_SLIDE_LAYOUT" val="a_l"/>
  <p:tag name="KSO_WM_SLIDE_LAYOUT_CNT" val="1_1"/>
  <p:tag name="KSO_WM_SLIDE_TYPE" val="text"/>
  <p:tag name="KSO_WM_BEAUTIFY_FLAG" val="#wm#"/>
  <p:tag name="KSO_WM_SLIDE_POSITION" val="115*111"/>
  <p:tag name="KSO_WM_SLIDE_SIZE" val="704*385"/>
  <p:tag name="KSO_WM_SLIDE_ITEM_CNT" val="3"/>
  <p:tag name="KSO_WM_TEMPLATE_CATEGORY" val="custom"/>
  <p:tag name="KSO_WM_TEMPLATE_INDEX" val="160003"/>
  <p:tag name="KSO_WM_TAG_VERSION" val="1.0"/>
  <p:tag name="KSO_WM_DIAGRAM_GROUP_CODE" val="l1-1"/>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003"/>
  <p:tag name="KSO_WM_UNIT_TYPE" val="d"/>
  <p:tag name="KSO_WM_UNIT_INDEX" val="1"/>
  <p:tag name="KSO_WM_UNIT_CLEAR" val="0"/>
  <p:tag name="KSO_WM_UNIT_LAYERLEVEL" val="1"/>
  <p:tag name="KSO_WM_UNIT_VALUE" val="1422*948"/>
  <p:tag name="KSO_WM_UNIT_HIGHLIGHT" val="0"/>
  <p:tag name="KSO_WM_UNIT_COMPATIBLE" val="0"/>
  <p:tag name="KSO_WM_UNIT_ID" val="custom160003_14*d*1"/>
</p:tagLst>
</file>

<file path=ppt/tags/tag65.xml><?xml version="1.0" encoding="utf-8"?>
<p:tagLst xmlns:p="http://schemas.openxmlformats.org/presentationml/2006/main">
  <p:tag name="KSO_WM_SLIDE_ID" val="custom160003_14"/>
  <p:tag name="KSO_WM_SLIDE_INDEX" val="14"/>
  <p:tag name="KSO_WM_SLIDE_LAYOUT" val="a_f_d"/>
  <p:tag name="KSO_WM_SLIDE_LAYOUT_CNT" val="1_3_1"/>
  <p:tag name="KSO_WM_SLIDE_TYPE" val="text"/>
  <p:tag name="KSO_WM_BEAUTIFY_FLAG" val="#wm#"/>
  <p:tag name="KSO_WM_SLIDE_POSITION" val="117*122"/>
  <p:tag name="KSO_WM_SLIDE_SIZE" val="691*404"/>
  <p:tag name="KSO_WM_SLIDE_ITEM_CNT" val="4"/>
  <p:tag name="KSO_WM_TEMPLATE_CATEGORY" val="custom"/>
  <p:tag name="KSO_WM_TEMPLATE_INDEX" val="160003"/>
  <p:tag name="KSO_WM_TAG_VERSION" val="1.0"/>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8*a*1"/>
  <p:tag name="KSO_WM_UNIT_CLEAR" val="1"/>
  <p:tag name="KSO_WM_UNIT_LAYERLEVEL" val="1"/>
  <p:tag name="KSO_WM_UNIT_VALUE" val="35"/>
  <p:tag name="KSO_WM_UNIT_ISCONTENTSTITLE" val="0"/>
  <p:tag name="KSO_WM_UNIT_HIGHLIGHT" val="0"/>
  <p:tag name="KSO_WM_UNIT_COMPATIBLE" val="0"/>
  <p:tag name="KSO_WM_UNIT_PRESET_TEXT" val="THANKS"/>
</p:tagLst>
</file>

<file path=ppt/tags/tag67.xml><?xml version="1.0" encoding="utf-8"?>
<p:tagLst xmlns:p="http://schemas.openxmlformats.org/presentationml/2006/main">
  <p:tag name="KSO_WM_SLIDE_ID" val="custom160003_28"/>
  <p:tag name="KSO_WM_SLIDE_INDEX" val="28"/>
  <p:tag name="KSO_WM_SLIDE_LAYOUT" val="a_b"/>
  <p:tag name="KSO_WM_SLIDE_LAYOUT_CNT" val="1_1"/>
  <p:tag name="KSO_WM_SLIDE_TYPE" val="endPage"/>
  <p:tag name="KSO_WM_BEAUTIFY_FLAG" val="#wm#"/>
  <p:tag name="KSO_WM_SLIDE_ITEM_CNT" val="2"/>
  <p:tag name="KSO_WM_TEMPLATE_CATEGORY" val="custom"/>
  <p:tag name="KSO_WM_TEMPLATE_INDEX" val="160003"/>
  <p:tag name="KSO_WM_TAG_VERSION" val="1.0"/>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2"/>
  <p:tag name="KSO_WM_UNIT_ID" val="custom160003_19*l_i*1_2"/>
  <p:tag name="KSO_WM_UNIT_CLEAR" val="1"/>
  <p:tag name="KSO_WM_UNIT_LAYERLEVEL" val="1_1"/>
  <p:tag name="KSO_WM_DIAGRAM_GROUP_CODE" val="l1-3"/>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3"/>
  <p:tag name="KSO_WM_UNIT_ID" val="custom160003_19*l_i*1_3"/>
  <p:tag name="KSO_WM_UNIT_CLEAR" val="1"/>
  <p:tag name="KSO_WM_UNIT_LAYERLEVEL" val="1_1"/>
  <p:tag name="KSO_WM_DIAGRAM_GROUP_CODE" val="l1-3"/>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1_1"/>
  <p:tag name="KSO_WM_UNIT_CLEAR" val="1"/>
  <p:tag name="KSO_WM_UNIT_LAYERLEVEL" val="1_1_1"/>
  <p:tag name="KSO_WM_UNIT_VALUE" val="75"/>
  <p:tag name="KSO_WM_UNIT_HIGHLIGHT" val="0"/>
  <p:tag name="KSO_WM_UNIT_COMPATIBLE" val="0"/>
  <p:tag name="KSO_WM_UNIT_ID" val="custom160003_19*l_h_f*1_1_1"/>
  <p:tag name="KSO_WM_UNIT_PRESET_TEXT_INDEX" val="2"/>
  <p:tag name="KSO_WM_UNIT_PRESET_TEXT_LEN" val="40"/>
  <p:tag name="KSO_WM_DIAGRAM_GROUP_CODE" val="l1-3"/>
</p:tagLst>
</file>

<file path=ppt/theme/theme1.xml><?xml version="1.0" encoding="utf-8"?>
<a:theme xmlns:a="http://schemas.openxmlformats.org/drawingml/2006/main" name="默认设计模板">
  <a:themeElements>
    <a:clrScheme name="自定义 8">
      <a:dk1>
        <a:srgbClr val="FFFFFF"/>
      </a:dk1>
      <a:lt1>
        <a:srgbClr val="009999"/>
      </a:lt1>
      <a:dk2>
        <a:srgbClr val="333333"/>
      </a:dk2>
      <a:lt2>
        <a:srgbClr val="F0DB6E"/>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2402</Words>
  <Application>WPS 演示</Application>
  <PresentationFormat>宽屏</PresentationFormat>
  <Paragraphs>279</Paragraphs>
  <Slides>19</Slides>
  <Notes>5</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默认设计模板</vt:lpstr>
      <vt:lpstr>美食天下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美食天下</dc:title>
  <dc:creator/>
  <cp:lastModifiedBy>AlanP</cp:lastModifiedBy>
  <cp:revision>63</cp:revision>
  <dcterms:created xsi:type="dcterms:W3CDTF">2015-05-05T08:02:00Z</dcterms:created>
  <dcterms:modified xsi:type="dcterms:W3CDTF">2016-04-14T00:16:33Z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