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3"/>
    <p:sldId id="288" r:id="rId4"/>
    <p:sldId id="285" r:id="rId5"/>
    <p:sldId id="272" r:id="rId7"/>
    <p:sldId id="274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D2F15-9A9C-4B17-8C3C-80FDD5CDCC8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F1402D-5B37-439D-9930-BC5E5BB579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0F24FF-5984-448E-9098-3081D4E4C118}" type="slidenum">
              <a:rPr lang="zh-CN" alt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 bwMode="auto"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548218" y="3032125"/>
            <a:ext cx="10636249" cy="914400"/>
          </a:xfrm>
        </p:spPr>
        <p:txBody>
          <a:bodyPr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noProof="0" dirty="0" smtClean="0">
                <a:sym typeface="Arial" pitchFamily="34" charset="0"/>
              </a:rPr>
              <a:t>编辑标题</a:t>
            </a:r>
            <a:endParaRPr lang="zh-CN" noProof="0" dirty="0" smtClean="0">
              <a:sym typeface="Arial" pitchFamily="34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8218" y="3994151"/>
            <a:ext cx="10636249" cy="517525"/>
          </a:xfrm>
        </p:spPr>
        <p:txBody>
          <a:bodyPr/>
          <a:lstStyle>
            <a:lvl1pPr marL="0" indent="0">
              <a:buFontTx/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noProof="0" smtClean="0">
                <a:sym typeface="Arial" pitchFamily="34" charset="0"/>
              </a:rPr>
              <a:t>单击此处编辑母版副标题样式</a:t>
            </a:r>
            <a:endParaRPr lang="zh-CN" noProof="0" smtClean="0">
              <a:sym typeface="Arial" pitchFamily="34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093A-0132-4EA6-B8B7-7996DCAE37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91D5-4D8D-4982-A5C4-226E8C99C7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093A-0132-4EA6-B8B7-7996DCAE37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91D5-4D8D-4982-A5C4-226E8C99C721}" type="slidenum">
              <a:rPr lang="zh-CN" altLang="en-US" smtClean="0"/>
            </a:fld>
            <a:endParaRPr lang="zh-CN" altLang="en-US"/>
          </a:p>
        </p:txBody>
      </p:sp>
      <p:sp>
        <p:nvSpPr>
          <p:cNvPr id="6" name="内容占位符 6"/>
          <p:cNvSpPr>
            <a:spLocks noGrp="1"/>
          </p:cNvSpPr>
          <p:nvPr>
            <p:ph sz="quarter" idx="13"/>
          </p:nvPr>
        </p:nvSpPr>
        <p:spPr>
          <a:xfrm>
            <a:off x="838200" y="1551214"/>
            <a:ext cx="8958943" cy="4436836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419680" y="1196752"/>
            <a:ext cx="7809201" cy="640800"/>
          </a:xfrm>
        </p:spPr>
        <p:txBody>
          <a:bodyPr anchor="b"/>
          <a:lstStyle>
            <a:lvl1pPr>
              <a:defRPr sz="36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" name="文本占位符 2"/>
          <p:cNvSpPr>
            <a:spLocks noGrp="1"/>
          </p:cNvSpPr>
          <p:nvPr>
            <p:ph type="body" idx="1"/>
          </p:nvPr>
        </p:nvSpPr>
        <p:spPr>
          <a:xfrm>
            <a:off x="3023659" y="2060848"/>
            <a:ext cx="6336000" cy="4172400"/>
          </a:xfrm>
        </p:spPr>
        <p:txBody>
          <a:bodyPr/>
          <a:lstStyle>
            <a:lvl1pPr marL="285750" indent="-285750">
              <a:buFont typeface="Arial" pitchFamily="34" charset="0"/>
              <a:buChar char="•"/>
              <a:defRPr sz="2400"/>
            </a:lvl1pPr>
            <a:lvl2pPr marL="800100" indent="-342900">
              <a:buFont typeface="Arial" pitchFamily="34" charset="0"/>
              <a:buChar char="•"/>
              <a:defRPr sz="2000"/>
            </a:lvl2pPr>
            <a:lvl3pPr marL="1200150" indent="-285750">
              <a:buFont typeface="Arial" pitchFamily="34" charset="0"/>
              <a:buChar char="•"/>
              <a:defRPr sz="1800"/>
            </a:lvl3pPr>
            <a:lvl4pPr marL="1657350" indent="-285750">
              <a:buFont typeface="Arial" pitchFamily="34" charset="0"/>
              <a:buChar char="•"/>
              <a:defRPr sz="1800"/>
            </a:lvl4pPr>
            <a:lvl5pPr marL="2114550" indent="-285750">
              <a:buFont typeface="Arial" pitchFamily="34" charset="0"/>
              <a:buChar char="•"/>
              <a:defRPr sz="18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zh-CN" dirty="0" smtClean="0">
                <a:sym typeface="Arial" pitchFamily="34" charset="0"/>
              </a:rPr>
              <a:t>单击此处编辑母版文本样式</a:t>
            </a:r>
            <a:endParaRPr lang="zh-CN" altLang="zh-CN" dirty="0" smtClean="0">
              <a:sym typeface="Arial" pitchFamily="34" charset="0"/>
            </a:endParaRPr>
          </a:p>
          <a:p>
            <a:pPr lvl="1"/>
            <a:r>
              <a:rPr lang="zh-CN" altLang="zh-CN" dirty="0" smtClean="0">
                <a:sym typeface="Arial" pitchFamily="34" charset="0"/>
              </a:rPr>
              <a:t>第二级</a:t>
            </a:r>
            <a:endParaRPr lang="zh-CN" altLang="zh-CN" dirty="0" smtClean="0">
              <a:sym typeface="Arial" pitchFamily="34" charset="0"/>
            </a:endParaRPr>
          </a:p>
          <a:p>
            <a:pPr lvl="2"/>
            <a:r>
              <a:rPr lang="zh-CN" altLang="zh-CN" dirty="0" smtClean="0">
                <a:sym typeface="Arial" pitchFamily="34" charset="0"/>
              </a:rPr>
              <a:t>第三级</a:t>
            </a:r>
            <a:endParaRPr lang="zh-CN" altLang="zh-CN" dirty="0" smtClean="0">
              <a:sym typeface="Arial" pitchFamily="34" charset="0"/>
            </a:endParaRPr>
          </a:p>
          <a:p>
            <a:pPr lvl="3"/>
            <a:r>
              <a:rPr lang="zh-CN" altLang="zh-CN" dirty="0" smtClean="0">
                <a:sym typeface="Arial" pitchFamily="34" charset="0"/>
              </a:rPr>
              <a:t>第四级</a:t>
            </a:r>
            <a:endParaRPr lang="zh-CN" altLang="zh-CN" dirty="0" smtClean="0">
              <a:sym typeface="Arial" pitchFamily="34" charset="0"/>
            </a:endParaRPr>
          </a:p>
          <a:p>
            <a:pPr lvl="4"/>
            <a:r>
              <a:rPr lang="zh-CN" altLang="zh-CN" dirty="0" smtClean="0">
                <a:sym typeface="Arial" pitchFamily="34" charset="0"/>
              </a:rPr>
              <a:t>第五级</a:t>
            </a:r>
            <a:endParaRPr lang="zh-CN" altLang="zh-CN" dirty="0" smtClean="0">
              <a:sym typeface="Arial" pitchFamily="34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093A-0132-4EA6-B8B7-7996DCAE37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91D5-4D8D-4982-A5C4-226E8C99C7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55573" y="2492896"/>
            <a:ext cx="7996800" cy="1720920"/>
          </a:xfrm>
        </p:spPr>
        <p:txBody>
          <a:bodyPr anchor="b"/>
          <a:lstStyle>
            <a:lvl1pPr algn="ctr">
              <a:defRPr sz="36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55573" y="4213817"/>
            <a:ext cx="7996800" cy="1159400"/>
          </a:xfrm>
        </p:spPr>
        <p:txBody>
          <a:bodyPr/>
          <a:lstStyle>
            <a:lvl1pPr marL="0" indent="0" algn="ctr">
              <a:buFontTx/>
              <a:buNone/>
              <a:defRPr sz="2800"/>
            </a:lvl1pPr>
          </a:lstStyle>
          <a:p>
            <a:pPr lvl="0"/>
            <a:r>
              <a:rPr lang="zh-CN" noProof="0" dirty="0" smtClean="0">
                <a:sym typeface="Arial" pitchFamily="34" charset="0"/>
              </a:rPr>
              <a:t>单击此处编辑母版副标题样式</a:t>
            </a:r>
            <a:endParaRPr lang="zh-CN" noProof="0" dirty="0" smtClean="0">
              <a:sym typeface="Arial" pitchFamily="34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093A-0132-4EA6-B8B7-7996DCAE37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91D5-4D8D-4982-A5C4-226E8C99C7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19680" y="1204024"/>
            <a:ext cx="7996800" cy="6408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727989" y="2136920"/>
            <a:ext cx="4272000" cy="417240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32512" y="2136920"/>
            <a:ext cx="4272000" cy="417240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093A-0132-4EA6-B8B7-7996DCAE37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91D5-4D8D-4982-A5C4-226E8C99C7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093A-0132-4EA6-B8B7-7996DCAE37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91D5-4D8D-4982-A5C4-226E8C99C7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585806" y="3387725"/>
            <a:ext cx="11020391" cy="558800"/>
          </a:xfrm>
        </p:spPr>
        <p:txBody>
          <a:bodyPr/>
          <a:lstStyle>
            <a:lvl1pPr algn="ctr"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noProof="0" dirty="0" smtClean="0">
                <a:sym typeface="Arial" pitchFamily="34" charset="0"/>
              </a:rPr>
              <a:t>单击此处编辑标题</a:t>
            </a:r>
            <a:endParaRPr lang="zh-CN" noProof="0" dirty="0" smtClean="0">
              <a:sym typeface="Arial" pitchFamily="34" charset="0"/>
            </a:endParaRP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55490" y="3994151"/>
            <a:ext cx="10081021" cy="442962"/>
          </a:xfrm>
        </p:spPr>
        <p:txBody>
          <a:bodyPr/>
          <a:lstStyle>
            <a:lvl1pPr marL="0" indent="0" algn="ctr">
              <a:buFontTx/>
              <a:buNone/>
              <a:defRPr sz="1800"/>
            </a:lvl1pPr>
          </a:lstStyle>
          <a:p>
            <a:pPr lvl="0"/>
            <a:r>
              <a:rPr lang="zh-CN" noProof="0" smtClean="0">
                <a:sym typeface="Arial" pitchFamily="34" charset="0"/>
              </a:rPr>
              <a:t>单击此处编辑母版副标题样式</a:t>
            </a:r>
            <a:endParaRPr lang="zh-CN" noProof="0" smtClean="0">
              <a:sym typeface="Arial" pitchFamily="34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093A-0132-4EA6-B8B7-7996DCAE37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91D5-4D8D-4982-A5C4-226E8C99C721}" type="slidenum">
              <a:rPr lang="zh-CN" altLang="en-US" smtClean="0"/>
            </a:fld>
            <a:endParaRPr lang="zh-CN" altLang="en-US"/>
          </a:p>
        </p:txBody>
      </p:sp>
      <p:grpSp>
        <p:nvGrpSpPr>
          <p:cNvPr id="11" name="Group 5"/>
          <p:cNvGrpSpPr/>
          <p:nvPr>
            <p:custDataLst>
              <p:tags r:id="rId2"/>
            </p:custDataLst>
          </p:nvPr>
        </p:nvGrpSpPr>
        <p:grpSpPr bwMode="auto">
          <a:xfrm>
            <a:off x="5292343" y="2074913"/>
            <a:ext cx="1607315" cy="1265186"/>
            <a:chOff x="0" y="0"/>
            <a:chExt cx="1750" cy="1377"/>
          </a:xfrm>
        </p:grpSpPr>
        <p:sp>
          <p:nvSpPr>
            <p:cNvPr id="12" name="AutoShape 3" descr="#wm#_3_24_*Z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0" y="457"/>
              <a:ext cx="1110" cy="920"/>
            </a:xfrm>
            <a:prstGeom prst="hexagon">
              <a:avLst>
                <a:gd name="adj" fmla="val 30163"/>
                <a:gd name="vf" fmla="val 115470"/>
              </a:avLst>
            </a:prstGeom>
            <a:solidFill>
              <a:srgbClr val="EFDB6D">
                <a:alpha val="59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norm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>
                <a:solidFill>
                  <a:schemeClr val="tx1"/>
                </a:solidFill>
              </a:endParaRPr>
            </a:p>
          </p:txBody>
        </p:sp>
        <p:sp>
          <p:nvSpPr>
            <p:cNvPr id="13" name="AutoShape 6" descr="#wm#_3_24_*Z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10" y="0"/>
              <a:ext cx="1110" cy="917"/>
            </a:xfrm>
            <a:prstGeom prst="hexagon">
              <a:avLst>
                <a:gd name="adj" fmla="val 30262"/>
                <a:gd name="vf" fmla="val 115470"/>
              </a:avLst>
            </a:prstGeom>
            <a:solidFill>
              <a:srgbClr val="EFDB6D">
                <a:alpha val="59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norm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>
                <a:solidFill>
                  <a:schemeClr val="tx1"/>
                </a:solidFill>
              </a:endParaRPr>
            </a:p>
          </p:txBody>
        </p:sp>
        <p:sp>
          <p:nvSpPr>
            <p:cNvPr id="14" name="AutoShape 7" descr="#wm#_3_24_*Z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640" y="450"/>
              <a:ext cx="1110" cy="917"/>
            </a:xfrm>
            <a:prstGeom prst="hexagon">
              <a:avLst>
                <a:gd name="adj" fmla="val 30262"/>
                <a:gd name="vf" fmla="val 115470"/>
              </a:avLst>
            </a:prstGeom>
            <a:solidFill>
              <a:srgbClr val="EFDB6D">
                <a:alpha val="59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norm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093A-0132-4EA6-B8B7-7996DCAE37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91D5-4D8D-4982-A5C4-226E8C99C7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6" y="548768"/>
            <a:ext cx="7313084" cy="792000"/>
          </a:xfrm>
        </p:spPr>
        <p:txBody>
          <a:bodyPr anchor="b"/>
          <a:lstStyle>
            <a:lvl1pPr>
              <a:defRPr sz="3600">
                <a:latin typeface="+mj-lt"/>
                <a:ea typeface="+mj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992719" y="1784656"/>
            <a:ext cx="3016800" cy="451335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6" y="1772816"/>
            <a:ext cx="5947942" cy="45252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093A-0132-4EA6-B8B7-7996DCAE37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91D5-4D8D-4982-A5C4-226E8C99C7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1240971"/>
            <a:ext cx="2514600" cy="484233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240971"/>
            <a:ext cx="7797800" cy="4842330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093A-0132-4EA6-B8B7-7996DCAE37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91D5-4D8D-4982-A5C4-226E8C99C7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38199" y="1143766"/>
            <a:ext cx="7772401" cy="940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lvl="0"/>
            <a:r>
              <a:rPr lang="zh-CN" smtClean="0">
                <a:sym typeface="Arial" pitchFamily="34" charset="0"/>
              </a:rPr>
              <a:t>单击此处编辑母版标题样式</a:t>
            </a:r>
            <a:endParaRPr lang="zh-CN" smtClean="0">
              <a:sym typeface="Arial" pitchFamily="34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2220686"/>
            <a:ext cx="9693729" cy="3862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lvl="0"/>
            <a:r>
              <a:rPr lang="zh-CN" dirty="0" smtClean="0">
                <a:sym typeface="Arial" pitchFamily="34" charset="0"/>
              </a:rPr>
              <a:t>单击此处编辑母版文本样式</a:t>
            </a:r>
            <a:endParaRPr lang="zh-CN" dirty="0" smtClean="0">
              <a:sym typeface="Arial" pitchFamily="34" charset="0"/>
            </a:endParaRPr>
          </a:p>
          <a:p>
            <a:pPr lvl="1"/>
            <a:r>
              <a:rPr lang="zh-CN" dirty="0" smtClean="0">
                <a:sym typeface="Arial" pitchFamily="34" charset="0"/>
              </a:rPr>
              <a:t>第二级</a:t>
            </a:r>
            <a:endParaRPr lang="zh-CN" dirty="0" smtClean="0">
              <a:sym typeface="Arial" pitchFamily="34" charset="0"/>
            </a:endParaRPr>
          </a:p>
          <a:p>
            <a:pPr lvl="2"/>
            <a:r>
              <a:rPr lang="zh-CN" dirty="0" smtClean="0">
                <a:sym typeface="Arial" pitchFamily="34" charset="0"/>
              </a:rPr>
              <a:t>第三级</a:t>
            </a:r>
            <a:endParaRPr lang="zh-CN" dirty="0" smtClean="0">
              <a:sym typeface="Arial" pitchFamily="34" charset="0"/>
            </a:endParaRPr>
          </a:p>
          <a:p>
            <a:pPr lvl="3"/>
            <a:r>
              <a:rPr lang="zh-CN" dirty="0" smtClean="0">
                <a:sym typeface="Arial" pitchFamily="34" charset="0"/>
              </a:rPr>
              <a:t>第四级</a:t>
            </a:r>
            <a:endParaRPr lang="zh-CN" dirty="0" smtClean="0">
              <a:sym typeface="Arial" pitchFamily="34" charset="0"/>
            </a:endParaRPr>
          </a:p>
          <a:p>
            <a:pPr lvl="4"/>
            <a:r>
              <a:rPr lang="zh-CN" dirty="0" smtClean="0">
                <a:sym typeface="Arial" pitchFamily="34" charset="0"/>
              </a:rPr>
              <a:t>第五级</a:t>
            </a:r>
            <a:endParaRPr lang="zh-CN" dirty="0" smtClean="0">
              <a:sym typeface="Arial" pitchFamily="34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1093A-0132-4EA6-B8B7-7996DCAE37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691D5-4D8D-4982-A5C4-226E8C99C72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F0DB6E"/>
          </a:solidFill>
          <a:latin typeface="Arial" pitchFamily="34" charset="0"/>
          <a:ea typeface="黑体" pitchFamily="49" charset="-122"/>
          <a:cs typeface="+mj-cs"/>
          <a:sym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F0DB6E"/>
          </a:solidFill>
          <a:latin typeface="Arial" pitchFamily="34" charset="0"/>
          <a:ea typeface="黑体" pitchFamily="49" charset="-122"/>
          <a:sym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F0DB6E"/>
          </a:solidFill>
          <a:latin typeface="Arial" pitchFamily="34" charset="0"/>
          <a:ea typeface="黑体" pitchFamily="49" charset="-122"/>
          <a:sym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F0DB6E"/>
          </a:solidFill>
          <a:latin typeface="Arial" pitchFamily="34" charset="0"/>
          <a:ea typeface="黑体" pitchFamily="49" charset="-122"/>
          <a:sym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F0DB6E"/>
          </a:solidFill>
          <a:latin typeface="Arial" pitchFamily="34" charset="0"/>
          <a:ea typeface="黑体" pitchFamily="49" charset="-122"/>
          <a:sym typeface="Arial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F0DB6E"/>
          </a:solidFill>
          <a:latin typeface="Arial" pitchFamily="34" charset="0"/>
          <a:ea typeface="黑体" pitchFamily="49" charset="-122"/>
          <a:sym typeface="Arial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F0DB6E"/>
          </a:solidFill>
          <a:latin typeface="Arial" pitchFamily="34" charset="0"/>
          <a:ea typeface="黑体" pitchFamily="49" charset="-122"/>
          <a:sym typeface="Arial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F0DB6E"/>
          </a:solidFill>
          <a:latin typeface="Arial" pitchFamily="34" charset="0"/>
          <a:ea typeface="黑体" pitchFamily="49" charset="-122"/>
          <a:sym typeface="Arial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F0DB6E"/>
          </a:solidFill>
          <a:latin typeface="Arial" pitchFamily="34" charset="0"/>
          <a:ea typeface="黑体" pitchFamily="49" charset="-122"/>
          <a:sym typeface="Arial" pitchFamily="34" charset="0"/>
        </a:defRPr>
      </a:lvl9pPr>
    </p:titleStyle>
    <p:bodyStyle>
      <a:lvl1pPr marL="3175" indent="-3175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Arial" pitchFamily="34" charset="0"/>
          <a:ea typeface="黑体" pitchFamily="49" charset="-122"/>
          <a:cs typeface="+mn-cs"/>
          <a:sym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黑体" pitchFamily="49" charset="-122"/>
          <a:cs typeface="+mn-cs"/>
          <a:sym typeface="Arial" pitchFamily="34" charset="0"/>
        </a:defRPr>
      </a:lvl2pPr>
      <a:lvl3pPr marL="12001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Arial" pitchFamily="34" charset="0"/>
          <a:ea typeface="黑体" pitchFamily="49" charset="-122"/>
          <a:cs typeface="+mn-cs"/>
          <a:sym typeface="Arial" pitchFamily="34" charset="0"/>
        </a:defRPr>
      </a:lvl3pPr>
      <a:lvl4pPr marL="16573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Arial" pitchFamily="34" charset="0"/>
          <a:ea typeface="黑体" pitchFamily="49" charset="-122"/>
          <a:cs typeface="+mn-cs"/>
          <a:sym typeface="Arial" pitchFamily="34" charset="0"/>
        </a:defRPr>
      </a:lvl4pPr>
      <a:lvl5pPr marL="21145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Arial" pitchFamily="34" charset="0"/>
          <a:ea typeface="黑体" pitchFamily="49" charset="-122"/>
          <a:cs typeface="+mn-cs"/>
          <a:sym typeface="Arial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14.xml"/><Relationship Id="rId8" Type="http://schemas.openxmlformats.org/officeDocument/2006/relationships/tags" Target="../tags/tag13.xml"/><Relationship Id="rId7" Type="http://schemas.openxmlformats.org/officeDocument/2006/relationships/tags" Target="../tags/tag12.xml"/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4" Type="http://schemas.openxmlformats.org/officeDocument/2006/relationships/notesSlide" Target="../notesSlides/notesSlide1.xml"/><Relationship Id="rId13" Type="http://schemas.openxmlformats.org/officeDocument/2006/relationships/slideLayout" Target="../slideLayouts/slideLayout7.xml"/><Relationship Id="rId12" Type="http://schemas.openxmlformats.org/officeDocument/2006/relationships/tags" Target="../tags/tag17.xml"/><Relationship Id="rId11" Type="http://schemas.openxmlformats.org/officeDocument/2006/relationships/tags" Target="../tags/tag16.xml"/><Relationship Id="rId10" Type="http://schemas.openxmlformats.org/officeDocument/2006/relationships/tags" Target="../tags/tag15.xml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26.xml"/><Relationship Id="rId8" Type="http://schemas.openxmlformats.org/officeDocument/2006/relationships/tags" Target="../tags/tag25.xml"/><Relationship Id="rId7" Type="http://schemas.openxmlformats.org/officeDocument/2006/relationships/tags" Target="../tags/tag24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4" Type="http://schemas.openxmlformats.org/officeDocument/2006/relationships/notesSlide" Target="../notesSlides/notesSlide2.xml"/><Relationship Id="rId23" Type="http://schemas.openxmlformats.org/officeDocument/2006/relationships/slideLayout" Target="../slideLayouts/slideLayout7.xml"/><Relationship Id="rId22" Type="http://schemas.openxmlformats.org/officeDocument/2006/relationships/tags" Target="../tags/tag39.xml"/><Relationship Id="rId21" Type="http://schemas.openxmlformats.org/officeDocument/2006/relationships/tags" Target="../tags/tag38.xml"/><Relationship Id="rId20" Type="http://schemas.openxmlformats.org/officeDocument/2006/relationships/tags" Target="../tags/tag37.xml"/><Relationship Id="rId2" Type="http://schemas.openxmlformats.org/officeDocument/2006/relationships/tags" Target="../tags/tag19.xml"/><Relationship Id="rId19" Type="http://schemas.openxmlformats.org/officeDocument/2006/relationships/tags" Target="../tags/tag36.xml"/><Relationship Id="rId18" Type="http://schemas.openxmlformats.org/officeDocument/2006/relationships/tags" Target="../tags/tag35.xml"/><Relationship Id="rId17" Type="http://schemas.openxmlformats.org/officeDocument/2006/relationships/tags" Target="../tags/tag34.xml"/><Relationship Id="rId16" Type="http://schemas.openxmlformats.org/officeDocument/2006/relationships/tags" Target="../tags/tag33.xml"/><Relationship Id="rId15" Type="http://schemas.openxmlformats.org/officeDocument/2006/relationships/tags" Target="../tags/tag32.xml"/><Relationship Id="rId14" Type="http://schemas.openxmlformats.org/officeDocument/2006/relationships/tags" Target="../tags/tag31.xml"/><Relationship Id="rId13" Type="http://schemas.openxmlformats.org/officeDocument/2006/relationships/tags" Target="../tags/tag30.xml"/><Relationship Id="rId12" Type="http://schemas.openxmlformats.org/officeDocument/2006/relationships/tags" Target="../tags/tag29.xml"/><Relationship Id="rId11" Type="http://schemas.openxmlformats.org/officeDocument/2006/relationships/tags" Target="../tags/tag28.xml"/><Relationship Id="rId10" Type="http://schemas.openxmlformats.org/officeDocument/2006/relationships/tags" Target="../tags/tag27.xml"/><Relationship Id="rId1" Type="http://schemas.openxmlformats.org/officeDocument/2006/relationships/tags" Target="../tags/tag18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41.xml"/><Relationship Id="rId1" Type="http://schemas.openxmlformats.org/officeDocument/2006/relationships/tags" Target="../tags/tag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美食天下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/>
              <a:t>小组成员：彭伟，毕洪青，黎东东，杜天运，马晓芸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122" name="图片 3" descr="面向领域-功能结构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59343" y="-401637"/>
            <a:ext cx="7024687" cy="74850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23" name="圆角矩形 1"/>
          <p:cNvSpPr/>
          <p:nvPr/>
        </p:nvSpPr>
        <p:spPr>
          <a:xfrm>
            <a:off x="658813" y="595313"/>
            <a:ext cx="579437" cy="5476875"/>
          </a:xfrm>
          <a:prstGeom prst="roundRect">
            <a:avLst>
              <a:gd name="adj" fmla="val 50000"/>
            </a:avLst>
          </a:prstGeom>
          <a:solidFill>
            <a:srgbClr val="F0DB6E">
              <a:alpha val="100000"/>
            </a:srgbClr>
          </a:solidFill>
          <a:ln w="9525">
            <a:noFill/>
          </a:ln>
        </p:spPr>
        <p:txBody>
          <a:bodyPr vert="horz" wrap="square" lIns="0" tIns="0" rIns="0" bIns="0" anchor="ctr">
            <a:normAutofit/>
          </a:bodyPr>
          <a:p>
            <a:pPr lvl="0" algn="ctr" eaLnBrk="1" hangingPunct="1"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000000"/>
                </a:solidFill>
                <a:ea typeface="宋体" charset="-122"/>
              </a:rPr>
              <a:t>软件功能结构图</a:t>
            </a:r>
            <a:endParaRPr lang="zh-CN" altLang="en-US" sz="2800" b="1" dirty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4387850" y="4871720"/>
            <a:ext cx="3275330" cy="1933575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49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>
            <p:custDataLst>
              <p:tags r:id="rId1"/>
            </p:custDataLst>
          </p:nvPr>
        </p:nvGrpSpPr>
        <p:grpSpPr>
          <a:xfrm>
            <a:off x="1735648" y="1302227"/>
            <a:ext cx="2914315" cy="5204119"/>
            <a:chOff x="404276" y="1908093"/>
            <a:chExt cx="1692000" cy="2738242"/>
          </a:xfrm>
        </p:grpSpPr>
        <p:sp>
          <p:nvSpPr>
            <p:cNvPr id="6" name="五边形 5"/>
            <p:cNvSpPr/>
            <p:nvPr>
              <p:custDataLst>
                <p:tags r:id="rId2"/>
              </p:custDataLst>
            </p:nvPr>
          </p:nvSpPr>
          <p:spPr>
            <a:xfrm>
              <a:off x="404276" y="1908093"/>
              <a:ext cx="1692000" cy="609170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latin typeface="+mj-lt"/>
                  <a:ea typeface="+mj-ea"/>
                  <a:cs typeface="+mj-cs"/>
                  <a:sym typeface="Arial" pitchFamily="34" charset="0"/>
                </a:rPr>
                <a:t>迭代</a:t>
              </a:r>
              <a:r>
                <a:rPr lang="en-US" altLang="zh-CN" sz="2400" dirty="0">
                  <a:solidFill>
                    <a:schemeClr val="bg1"/>
                  </a:solidFill>
                  <a:latin typeface="+mj-lt"/>
                  <a:ea typeface="+mj-ea"/>
                  <a:cs typeface="+mj-cs"/>
                  <a:sym typeface="Arial" pitchFamily="34" charset="0"/>
                </a:rPr>
                <a:t>1</a:t>
              </a:r>
              <a:endParaRPr lang="en-US" altLang="zh-CN" sz="2400" dirty="0">
                <a:solidFill>
                  <a:schemeClr val="bg1"/>
                </a:solidFill>
                <a:latin typeface="+mj-lt"/>
                <a:ea typeface="+mj-ea"/>
                <a:cs typeface="+mj-cs"/>
                <a:sym typeface="Arial" pitchFamily="34" charset="0"/>
              </a:endParaRPr>
            </a:p>
            <a:p>
              <a:pPr algn="ctr"/>
              <a:r>
                <a:rPr lang="zh-CN" altLang="en-US" sz="2000" dirty="0">
                  <a:solidFill>
                    <a:schemeClr val="bg1"/>
                  </a:solidFill>
                  <a:latin typeface="+mj-lt"/>
                  <a:ea typeface="+mj-ea"/>
                  <a:cs typeface="+mj-cs"/>
                  <a:sym typeface="Arial" pitchFamily="34" charset="0"/>
                </a:rPr>
                <a:t>第</a:t>
              </a:r>
              <a:r>
                <a:rPr lang="en-US" altLang="zh-CN" sz="2000" dirty="0">
                  <a:solidFill>
                    <a:schemeClr val="bg1"/>
                  </a:solidFill>
                  <a:latin typeface="+mj-lt"/>
                  <a:ea typeface="+mj-ea"/>
                  <a:cs typeface="+mj-cs"/>
                  <a:sym typeface="Arial" pitchFamily="34" charset="0"/>
                </a:rPr>
                <a:t>6</a:t>
              </a:r>
              <a:r>
                <a:rPr lang="zh-CN" altLang="en-US" sz="2000" dirty="0">
                  <a:solidFill>
                    <a:schemeClr val="bg1"/>
                  </a:solidFill>
                  <a:latin typeface="+mj-lt"/>
                  <a:ea typeface="+mj-ea"/>
                  <a:cs typeface="+mj-cs"/>
                  <a:sym typeface="Arial" pitchFamily="34" charset="0"/>
                </a:rPr>
                <a:t>周</a:t>
              </a:r>
              <a:r>
                <a:rPr lang="en-US" altLang="zh-CN" sz="2000" dirty="0">
                  <a:solidFill>
                    <a:schemeClr val="bg1"/>
                  </a:solidFill>
                  <a:latin typeface="+mj-lt"/>
                  <a:ea typeface="+mj-ea"/>
                  <a:cs typeface="+mj-cs"/>
                  <a:sym typeface="Arial" pitchFamily="34" charset="0"/>
                </a:rPr>
                <a:t>~</a:t>
              </a:r>
              <a:r>
                <a:rPr lang="zh-CN" altLang="en-US" sz="2000" dirty="0">
                  <a:solidFill>
                    <a:schemeClr val="bg1"/>
                  </a:solidFill>
                  <a:latin typeface="+mj-lt"/>
                  <a:ea typeface="+mj-ea"/>
                  <a:cs typeface="+mj-cs"/>
                  <a:sym typeface="Arial" pitchFamily="34" charset="0"/>
                </a:rPr>
                <a:t>第</a:t>
              </a:r>
              <a:r>
                <a:rPr lang="en-US" altLang="zh-CN" sz="2000" dirty="0">
                  <a:solidFill>
                    <a:schemeClr val="bg1"/>
                  </a:solidFill>
                  <a:latin typeface="+mj-lt"/>
                  <a:ea typeface="+mj-ea"/>
                  <a:cs typeface="+mj-cs"/>
                  <a:sym typeface="Arial" pitchFamily="34" charset="0"/>
                </a:rPr>
                <a:t>11</a:t>
              </a:r>
              <a:r>
                <a:rPr lang="zh-CN" altLang="en-US" sz="2000" dirty="0">
                  <a:solidFill>
                    <a:schemeClr val="bg1"/>
                  </a:solidFill>
                  <a:latin typeface="+mj-lt"/>
                  <a:ea typeface="+mj-ea"/>
                  <a:cs typeface="+mj-cs"/>
                  <a:sym typeface="Arial" pitchFamily="34" charset="0"/>
                </a:rPr>
                <a:t>周</a:t>
              </a:r>
              <a:endParaRPr lang="zh-CN" altLang="en-US" sz="2000" dirty="0">
                <a:solidFill>
                  <a:schemeClr val="bg1"/>
                </a:solidFill>
                <a:latin typeface="+mj-lt"/>
                <a:ea typeface="+mj-ea"/>
                <a:cs typeface="+mj-cs"/>
                <a:sym typeface="Arial" pitchFamily="34" charset="0"/>
              </a:endParaRPr>
            </a:p>
          </p:txBody>
        </p:sp>
        <p:sp>
          <p:nvSpPr>
            <p:cNvPr id="14" name="矩形 13"/>
            <p:cNvSpPr/>
            <p:nvPr>
              <p:custDataLst>
                <p:tags r:id="rId3"/>
              </p:custDataLst>
            </p:nvPr>
          </p:nvSpPr>
          <p:spPr>
            <a:xfrm>
              <a:off x="512276" y="2626759"/>
              <a:ext cx="1476000" cy="2019576"/>
            </a:xfrm>
            <a:prstGeom prst="rect">
              <a:avLst/>
            </a:prstGeom>
          </p:spPr>
          <p:txBody>
            <a:bodyPr wrap="square">
              <a:normAutofit fontScale="925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dirty="0">
                  <a:solidFill>
                    <a:schemeClr val="tx1"/>
                  </a:solidFill>
                  <a:sym typeface="Arial" pitchFamily="34" charset="0"/>
                </a:rPr>
                <a:t>1</a:t>
              </a:r>
              <a:r>
                <a:rPr lang="zh-CN" altLang="en-US" dirty="0">
                  <a:solidFill>
                    <a:schemeClr val="tx1"/>
                  </a:solidFill>
                  <a:sym typeface="Arial" pitchFamily="34" charset="0"/>
                </a:rPr>
                <a:t>、需求规格说明书</a:t>
              </a:r>
              <a:endParaRPr lang="zh-CN" altLang="en-US" dirty="0">
                <a:solidFill>
                  <a:schemeClr val="tx1"/>
                </a:solidFill>
                <a:sym typeface="Arial" pitchFamily="34" charset="0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dirty="0">
                  <a:solidFill>
                    <a:schemeClr val="tx1"/>
                  </a:solidFill>
                  <a:sym typeface="Arial" pitchFamily="34" charset="0"/>
                </a:rPr>
                <a:t>2</a:t>
              </a:r>
              <a:r>
                <a:rPr lang="zh-CN" altLang="en-US" dirty="0">
                  <a:solidFill>
                    <a:schemeClr val="tx1"/>
                  </a:solidFill>
                  <a:sym typeface="Arial" pitchFamily="34" charset="0"/>
                </a:rPr>
                <a:t>、系统设计文档</a:t>
              </a:r>
              <a:endParaRPr lang="zh-CN" altLang="en-US" dirty="0">
                <a:solidFill>
                  <a:schemeClr val="tx1"/>
                </a:solidFill>
                <a:sym typeface="Arial" pitchFamily="34" charset="0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dirty="0">
                  <a:solidFill>
                    <a:schemeClr val="tx1"/>
                  </a:solidFill>
                  <a:sym typeface="Arial" pitchFamily="34" charset="0"/>
                </a:rPr>
                <a:t>3</a:t>
              </a:r>
              <a:r>
                <a:rPr lang="zh-CN" altLang="en-US" dirty="0">
                  <a:solidFill>
                    <a:schemeClr val="tx1"/>
                  </a:solidFill>
                  <a:sym typeface="Arial" pitchFamily="34" charset="0"/>
                </a:rPr>
                <a:t>、原型设计</a:t>
              </a:r>
              <a:endParaRPr lang="zh-CN" altLang="en-US" dirty="0">
                <a:solidFill>
                  <a:schemeClr val="tx1"/>
                </a:solidFill>
                <a:sym typeface="Arial" pitchFamily="34" charset="0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dirty="0">
                  <a:solidFill>
                    <a:schemeClr val="tx1"/>
                  </a:solidFill>
                  <a:sym typeface="Arial" pitchFamily="34" charset="0"/>
                </a:rPr>
                <a:t>4</a:t>
              </a:r>
              <a:r>
                <a:rPr lang="zh-CN" altLang="en-US" dirty="0">
                  <a:solidFill>
                    <a:schemeClr val="tx1"/>
                  </a:solidFill>
                  <a:sym typeface="Arial" pitchFamily="34" charset="0"/>
                </a:rPr>
                <a:t>、系统开发要完成的任务</a:t>
              </a:r>
              <a:endParaRPr lang="zh-CN" altLang="en-US" dirty="0">
                <a:solidFill>
                  <a:schemeClr val="tx1"/>
                </a:solidFill>
                <a:sym typeface="Arial" pitchFamily="34" charset="0"/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dirty="0">
                  <a:solidFill>
                    <a:schemeClr val="tx1"/>
                  </a:solidFill>
                  <a:sym typeface="Arial" pitchFamily="34" charset="0"/>
                </a:rPr>
                <a:t>（</a:t>
              </a:r>
              <a:r>
                <a:rPr lang="en-US" altLang="zh-CN" dirty="0">
                  <a:solidFill>
                    <a:schemeClr val="tx1"/>
                  </a:solidFill>
                  <a:sym typeface="Arial" pitchFamily="34" charset="0"/>
                </a:rPr>
                <a:t>1</a:t>
              </a:r>
              <a:r>
                <a:rPr lang="zh-CN" altLang="en-US" dirty="0">
                  <a:solidFill>
                    <a:schemeClr val="tx1"/>
                  </a:solidFill>
                  <a:sym typeface="Arial" pitchFamily="34" charset="0"/>
                </a:rPr>
                <a:t>）</a:t>
              </a:r>
              <a:r>
                <a:rPr lang="en-US" altLang="zh-CN" dirty="0">
                  <a:solidFill>
                    <a:schemeClr val="tx1"/>
                  </a:solidFill>
                  <a:sym typeface="Arial" pitchFamily="34" charset="0"/>
                </a:rPr>
                <a:t>Android</a:t>
              </a:r>
              <a:r>
                <a:rPr lang="zh-CN" altLang="en-US" dirty="0">
                  <a:solidFill>
                    <a:schemeClr val="tx1"/>
                  </a:solidFill>
                  <a:sym typeface="Arial" pitchFamily="34" charset="0"/>
                </a:rPr>
                <a:t>端完成所有页面的实现和</a:t>
              </a:r>
              <a:r>
                <a:rPr lang="en-US" altLang="zh-CN" dirty="0">
                  <a:solidFill>
                    <a:schemeClr val="tx1"/>
                  </a:solidFill>
                  <a:sym typeface="Arial" pitchFamily="34" charset="0"/>
                </a:rPr>
                <a:t>Activity</a:t>
              </a:r>
              <a:r>
                <a:rPr lang="zh-CN" altLang="en-US" dirty="0">
                  <a:solidFill>
                    <a:schemeClr val="tx1"/>
                  </a:solidFill>
                  <a:sym typeface="Arial" pitchFamily="34" charset="0"/>
                </a:rPr>
                <a:t>的编写</a:t>
              </a:r>
              <a:endParaRPr lang="zh-CN" altLang="en-US" dirty="0">
                <a:solidFill>
                  <a:schemeClr val="tx1"/>
                </a:solidFill>
                <a:sym typeface="Arial" pitchFamily="34" charset="0"/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dirty="0">
                  <a:solidFill>
                    <a:schemeClr val="tx1"/>
                  </a:solidFill>
                  <a:sym typeface="Arial" pitchFamily="34" charset="0"/>
                </a:rPr>
                <a:t>（</a:t>
              </a:r>
              <a:r>
                <a:rPr lang="en-US" altLang="zh-CN" dirty="0">
                  <a:solidFill>
                    <a:schemeClr val="tx1"/>
                  </a:solidFill>
                  <a:sym typeface="Arial" pitchFamily="34" charset="0"/>
                </a:rPr>
                <a:t>2</a:t>
              </a:r>
              <a:r>
                <a:rPr lang="zh-CN" altLang="en-US" dirty="0">
                  <a:solidFill>
                    <a:schemeClr val="tx1"/>
                  </a:solidFill>
                  <a:sym typeface="Arial" pitchFamily="34" charset="0"/>
                </a:rPr>
                <a:t>）后台实现登录、注册模块，季节套餐、美食食谱模块</a:t>
              </a:r>
              <a:endParaRPr lang="zh-CN" altLang="en-US" dirty="0">
                <a:solidFill>
                  <a:schemeClr val="tx1"/>
                </a:solidFill>
                <a:sym typeface="Arial" pitchFamily="34" charset="0"/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dirty="0">
                  <a:solidFill>
                    <a:schemeClr val="tx1"/>
                  </a:solidFill>
                  <a:sym typeface="Arial" pitchFamily="34" charset="0"/>
                </a:rPr>
                <a:t>（</a:t>
              </a:r>
              <a:r>
                <a:rPr lang="en-US" altLang="zh-CN" dirty="0">
                  <a:solidFill>
                    <a:schemeClr val="tx1"/>
                  </a:solidFill>
                  <a:sym typeface="Arial" pitchFamily="34" charset="0"/>
                </a:rPr>
                <a:t>3</a:t>
              </a:r>
              <a:r>
                <a:rPr lang="zh-CN" altLang="en-US" dirty="0">
                  <a:solidFill>
                    <a:schemeClr val="tx1"/>
                  </a:solidFill>
                  <a:sym typeface="Arial" pitchFamily="34" charset="0"/>
                </a:rPr>
                <a:t>）数据库搭建并录入数据</a:t>
              </a:r>
              <a:endParaRPr lang="zh-CN" altLang="en-US" dirty="0">
                <a:solidFill>
                  <a:schemeClr val="tx1"/>
                </a:solidFill>
                <a:sym typeface="Arial" pitchFamily="34" charset="0"/>
              </a:endParaRPr>
            </a:p>
          </p:txBody>
        </p:sp>
      </p:grpSp>
      <p:grpSp>
        <p:nvGrpSpPr>
          <p:cNvPr id="33" name="组合 32"/>
          <p:cNvGrpSpPr/>
          <p:nvPr>
            <p:custDataLst>
              <p:tags r:id="rId4"/>
            </p:custDataLst>
          </p:nvPr>
        </p:nvGrpSpPr>
        <p:grpSpPr>
          <a:xfrm>
            <a:off x="4692161" y="1302227"/>
            <a:ext cx="2914315" cy="5239680"/>
            <a:chOff x="2120776" y="1908093"/>
            <a:chExt cx="1692000" cy="2756953"/>
          </a:xfrm>
        </p:grpSpPr>
        <p:sp>
          <p:nvSpPr>
            <p:cNvPr id="2" name="任意多边形 1"/>
            <p:cNvSpPr/>
            <p:nvPr>
              <p:custDataLst>
                <p:tags r:id="rId5"/>
              </p:custDataLst>
            </p:nvPr>
          </p:nvSpPr>
          <p:spPr>
            <a:xfrm>
              <a:off x="2120776" y="1908093"/>
              <a:ext cx="1692000" cy="609170"/>
            </a:xfrm>
            <a:custGeom>
              <a:avLst/>
              <a:gdLst>
                <a:gd name="connsiteX0" fmla="*/ 0 w 2044284"/>
                <a:gd name="connsiteY0" fmla="*/ 0 h 734516"/>
                <a:gd name="connsiteX1" fmla="*/ 1677027 w 2044284"/>
                <a:gd name="connsiteY1" fmla="*/ 0 h 734516"/>
                <a:gd name="connsiteX2" fmla="*/ 2044284 w 2044284"/>
                <a:gd name="connsiteY2" fmla="*/ 367259 h 734516"/>
                <a:gd name="connsiteX3" fmla="*/ 1677027 w 2044284"/>
                <a:gd name="connsiteY3" fmla="*/ 734516 h 734516"/>
                <a:gd name="connsiteX4" fmla="*/ 6359 w 2044284"/>
                <a:gd name="connsiteY4" fmla="*/ 734516 h 734516"/>
                <a:gd name="connsiteX5" fmla="*/ 366815 w 2044284"/>
                <a:gd name="connsiteY5" fmla="*/ 374060 h 734516"/>
                <a:gd name="connsiteX6" fmla="*/ 0 w 2044284"/>
                <a:gd name="connsiteY6" fmla="*/ 7244 h 734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44284" h="734516">
                  <a:moveTo>
                    <a:pt x="0" y="0"/>
                  </a:moveTo>
                  <a:lnTo>
                    <a:pt x="1677027" y="0"/>
                  </a:lnTo>
                  <a:lnTo>
                    <a:pt x="2044284" y="367259"/>
                  </a:lnTo>
                  <a:lnTo>
                    <a:pt x="1677027" y="734516"/>
                  </a:lnTo>
                  <a:lnTo>
                    <a:pt x="6359" y="734516"/>
                  </a:lnTo>
                  <a:lnTo>
                    <a:pt x="366815" y="374060"/>
                  </a:lnTo>
                  <a:lnTo>
                    <a:pt x="0" y="724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latin typeface="+mj-lt"/>
                  <a:ea typeface="+mj-ea"/>
                  <a:cs typeface="+mj-cs"/>
                  <a:sym typeface="Arial" pitchFamily="34" charset="0"/>
                </a:rPr>
                <a:t>迭代</a:t>
              </a:r>
              <a:r>
                <a:rPr lang="en-US" altLang="zh-CN" sz="2400" dirty="0">
                  <a:solidFill>
                    <a:schemeClr val="bg1"/>
                  </a:solidFill>
                  <a:latin typeface="+mj-lt"/>
                  <a:ea typeface="+mj-ea"/>
                  <a:cs typeface="+mj-cs"/>
                  <a:sym typeface="Arial" pitchFamily="34" charset="0"/>
                </a:rPr>
                <a:t>2</a:t>
              </a:r>
              <a:endParaRPr lang="en-US" altLang="zh-CN" sz="2400" dirty="0">
                <a:solidFill>
                  <a:schemeClr val="bg1"/>
                </a:solidFill>
                <a:latin typeface="+mj-lt"/>
                <a:ea typeface="+mj-ea"/>
                <a:cs typeface="+mj-cs"/>
                <a:sym typeface="Arial" pitchFamily="34" charset="0"/>
              </a:endParaRPr>
            </a:p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+mj-lt"/>
                  <a:ea typeface="+mj-ea"/>
                  <a:cs typeface="+mj-cs"/>
                  <a:sym typeface="Arial" pitchFamily="34" charset="0"/>
                </a:rPr>
                <a:t>7.1~7.10</a:t>
              </a:r>
              <a:endParaRPr lang="en-US" altLang="zh-CN" sz="2000" dirty="0">
                <a:solidFill>
                  <a:schemeClr val="bg1"/>
                </a:solidFill>
                <a:latin typeface="+mj-lt"/>
                <a:ea typeface="+mj-ea"/>
                <a:cs typeface="+mj-cs"/>
                <a:sym typeface="Arial" pitchFamily="34" charset="0"/>
              </a:endParaRPr>
            </a:p>
          </p:txBody>
        </p:sp>
        <p:sp>
          <p:nvSpPr>
            <p:cNvPr id="28" name="矩形 27"/>
            <p:cNvSpPr/>
            <p:nvPr>
              <p:custDataLst>
                <p:tags r:id="rId6"/>
              </p:custDataLst>
            </p:nvPr>
          </p:nvSpPr>
          <p:spPr>
            <a:xfrm>
              <a:off x="2228776" y="2645470"/>
              <a:ext cx="1476000" cy="2019576"/>
            </a:xfrm>
            <a:prstGeom prst="rect">
              <a:avLst/>
            </a:prstGeom>
          </p:spPr>
          <p:txBody>
            <a:bodyPr wrap="square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dirty="0">
                  <a:solidFill>
                    <a:schemeClr val="tx1"/>
                  </a:solidFill>
                  <a:sym typeface="Arial" pitchFamily="34" charset="0"/>
                </a:rPr>
                <a:t>实现剩余功能：</a:t>
              </a:r>
              <a:endParaRPr lang="zh-CN" altLang="en-US" dirty="0">
                <a:solidFill>
                  <a:schemeClr val="tx1"/>
                </a:solidFill>
                <a:sym typeface="Arial" pitchFamily="34" charset="0"/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dirty="0">
                  <a:solidFill>
                    <a:schemeClr val="tx1"/>
                  </a:solidFill>
                  <a:sym typeface="Arial" pitchFamily="34" charset="0"/>
                </a:rPr>
                <a:t>（</a:t>
              </a:r>
              <a:r>
                <a:rPr lang="en-US" altLang="zh-CN" dirty="0">
                  <a:solidFill>
                    <a:schemeClr val="tx1"/>
                  </a:solidFill>
                  <a:sym typeface="Arial" pitchFamily="34" charset="0"/>
                </a:rPr>
                <a:t>1</a:t>
              </a:r>
              <a:r>
                <a:rPr lang="zh-CN" altLang="en-US" dirty="0">
                  <a:solidFill>
                    <a:schemeClr val="tx1"/>
                  </a:solidFill>
                  <a:sym typeface="Arial" pitchFamily="34" charset="0"/>
                </a:rPr>
                <a:t>）用户食谱上传、美食圈的实现</a:t>
              </a:r>
              <a:endParaRPr lang="zh-CN" altLang="en-US" dirty="0">
                <a:solidFill>
                  <a:schemeClr val="tx1"/>
                </a:solidFill>
                <a:sym typeface="Arial" pitchFamily="34" charset="0"/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dirty="0">
                  <a:solidFill>
                    <a:schemeClr val="tx1"/>
                  </a:solidFill>
                  <a:sym typeface="Arial" pitchFamily="34" charset="0"/>
                </a:rPr>
                <a:t>（</a:t>
              </a:r>
              <a:r>
                <a:rPr lang="en-US" altLang="zh-CN" dirty="0">
                  <a:solidFill>
                    <a:schemeClr val="tx1"/>
                  </a:solidFill>
                  <a:sym typeface="Arial" pitchFamily="34" charset="0"/>
                </a:rPr>
                <a:t>2</a:t>
              </a:r>
              <a:r>
                <a:rPr lang="zh-CN" altLang="en-US" dirty="0">
                  <a:solidFill>
                    <a:schemeClr val="tx1"/>
                  </a:solidFill>
                  <a:sym typeface="Arial" pitchFamily="34" charset="0"/>
                </a:rPr>
                <a:t>）后台实现发布审核和用户管理</a:t>
              </a:r>
              <a:endParaRPr lang="zh-CN" altLang="en-US" dirty="0">
                <a:solidFill>
                  <a:schemeClr val="tx1"/>
                </a:solidFill>
                <a:sym typeface="Arial" pitchFamily="34" charset="0"/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dirty="0">
                  <a:solidFill>
                    <a:schemeClr val="tx1"/>
                  </a:solidFill>
                  <a:sym typeface="Arial" pitchFamily="34" charset="0"/>
                </a:rPr>
                <a:t>（</a:t>
              </a:r>
              <a:r>
                <a:rPr lang="en-US" altLang="zh-CN" dirty="0">
                  <a:solidFill>
                    <a:schemeClr val="tx1"/>
                  </a:solidFill>
                  <a:sym typeface="Arial" pitchFamily="34" charset="0"/>
                </a:rPr>
                <a:t>3</a:t>
              </a:r>
              <a:r>
                <a:rPr lang="zh-CN" altLang="en-US" dirty="0">
                  <a:solidFill>
                    <a:schemeClr val="tx1"/>
                  </a:solidFill>
                  <a:sym typeface="Arial" pitchFamily="34" charset="0"/>
                </a:rPr>
                <a:t>）实现首页个性推荐功能</a:t>
              </a:r>
              <a:endParaRPr lang="zh-CN" altLang="en-US" dirty="0">
                <a:solidFill>
                  <a:schemeClr val="tx1"/>
                </a:solidFill>
                <a:sym typeface="Arial" pitchFamily="34" charset="0"/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dirty="0">
                  <a:solidFill>
                    <a:schemeClr val="tx1"/>
                  </a:solidFill>
                  <a:sym typeface="Arial" pitchFamily="34" charset="0"/>
                </a:rPr>
                <a:t>（</a:t>
              </a:r>
              <a:r>
                <a:rPr lang="en-US" altLang="zh-CN" dirty="0">
                  <a:solidFill>
                    <a:schemeClr val="tx1"/>
                  </a:solidFill>
                  <a:sym typeface="Arial" pitchFamily="34" charset="0"/>
                </a:rPr>
                <a:t>4</a:t>
              </a:r>
              <a:r>
                <a:rPr lang="zh-CN" altLang="en-US" dirty="0">
                  <a:solidFill>
                    <a:schemeClr val="tx1"/>
                  </a:solidFill>
                  <a:sym typeface="Arial" pitchFamily="34" charset="0"/>
                </a:rPr>
                <a:t>）欢迎界面、软件帮助</a:t>
              </a:r>
              <a:endParaRPr lang="zh-CN" altLang="en-US" dirty="0">
                <a:solidFill>
                  <a:schemeClr val="tx1"/>
                </a:solidFill>
                <a:sym typeface="Arial" pitchFamily="34" charset="0"/>
              </a:endParaRPr>
            </a:p>
          </p:txBody>
        </p:sp>
      </p:grpSp>
      <p:grpSp>
        <p:nvGrpSpPr>
          <p:cNvPr id="34" name="组合 33"/>
          <p:cNvGrpSpPr/>
          <p:nvPr>
            <p:custDataLst>
              <p:tags r:id="rId7"/>
            </p:custDataLst>
          </p:nvPr>
        </p:nvGrpSpPr>
        <p:grpSpPr>
          <a:xfrm>
            <a:off x="7709634" y="1293049"/>
            <a:ext cx="2914315" cy="5272990"/>
            <a:chOff x="3837276" y="1890232"/>
            <a:chExt cx="1692000" cy="2774480"/>
          </a:xfrm>
        </p:grpSpPr>
        <p:sp>
          <p:nvSpPr>
            <p:cNvPr id="3" name="任意多边形 2"/>
            <p:cNvSpPr/>
            <p:nvPr>
              <p:custDataLst>
                <p:tags r:id="rId8"/>
              </p:custDataLst>
            </p:nvPr>
          </p:nvSpPr>
          <p:spPr>
            <a:xfrm>
              <a:off x="3837276" y="1890232"/>
              <a:ext cx="1692000" cy="609170"/>
            </a:xfrm>
            <a:custGeom>
              <a:avLst/>
              <a:gdLst>
                <a:gd name="connsiteX0" fmla="*/ 0 w 2044284"/>
                <a:gd name="connsiteY0" fmla="*/ 0 h 734516"/>
                <a:gd name="connsiteX1" fmla="*/ 1677027 w 2044284"/>
                <a:gd name="connsiteY1" fmla="*/ 0 h 734516"/>
                <a:gd name="connsiteX2" fmla="*/ 2044284 w 2044284"/>
                <a:gd name="connsiteY2" fmla="*/ 367259 h 734516"/>
                <a:gd name="connsiteX3" fmla="*/ 1677027 w 2044284"/>
                <a:gd name="connsiteY3" fmla="*/ 734516 h 734516"/>
                <a:gd name="connsiteX4" fmla="*/ 6359 w 2044284"/>
                <a:gd name="connsiteY4" fmla="*/ 734516 h 734516"/>
                <a:gd name="connsiteX5" fmla="*/ 366815 w 2044284"/>
                <a:gd name="connsiteY5" fmla="*/ 374060 h 734516"/>
                <a:gd name="connsiteX6" fmla="*/ 0 w 2044284"/>
                <a:gd name="connsiteY6" fmla="*/ 7244 h 734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44284" h="734516">
                  <a:moveTo>
                    <a:pt x="0" y="0"/>
                  </a:moveTo>
                  <a:lnTo>
                    <a:pt x="1677027" y="0"/>
                  </a:lnTo>
                  <a:lnTo>
                    <a:pt x="2044284" y="367259"/>
                  </a:lnTo>
                  <a:lnTo>
                    <a:pt x="1677027" y="734516"/>
                  </a:lnTo>
                  <a:lnTo>
                    <a:pt x="6359" y="734516"/>
                  </a:lnTo>
                  <a:lnTo>
                    <a:pt x="366815" y="374060"/>
                  </a:lnTo>
                  <a:lnTo>
                    <a:pt x="0" y="724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latin typeface="+mj-lt"/>
                  <a:ea typeface="+mj-ea"/>
                  <a:cs typeface="+mj-cs"/>
                  <a:sym typeface="Arial" pitchFamily="34" charset="0"/>
                </a:rPr>
                <a:t>迭代</a:t>
              </a:r>
              <a:r>
                <a:rPr lang="en-US" altLang="zh-CN" sz="2400" dirty="0">
                  <a:solidFill>
                    <a:schemeClr val="bg1"/>
                  </a:solidFill>
                  <a:latin typeface="+mj-lt"/>
                  <a:ea typeface="+mj-ea"/>
                  <a:cs typeface="+mj-cs"/>
                  <a:sym typeface="Arial" pitchFamily="34" charset="0"/>
                </a:rPr>
                <a:t>3</a:t>
              </a:r>
              <a:endParaRPr lang="en-US" altLang="zh-CN" sz="2400" dirty="0">
                <a:solidFill>
                  <a:schemeClr val="bg1"/>
                </a:solidFill>
                <a:latin typeface="+mj-lt"/>
                <a:ea typeface="+mj-ea"/>
                <a:cs typeface="+mj-cs"/>
                <a:sym typeface="Arial" pitchFamily="34" charset="0"/>
              </a:endParaRPr>
            </a:p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+mj-lt"/>
                  <a:ea typeface="+mj-ea"/>
                  <a:cs typeface="+mj-cs"/>
                  <a:sym typeface="Arial" pitchFamily="34" charset="0"/>
                </a:rPr>
                <a:t>7.11~7.14</a:t>
              </a:r>
              <a:endParaRPr lang="en-US" altLang="zh-CN" sz="2000" dirty="0">
                <a:solidFill>
                  <a:schemeClr val="bg1"/>
                </a:solidFill>
                <a:latin typeface="+mj-lt"/>
                <a:ea typeface="+mj-ea"/>
                <a:cs typeface="+mj-cs"/>
                <a:sym typeface="Arial" pitchFamily="34" charset="0"/>
              </a:endParaRPr>
            </a:p>
          </p:txBody>
        </p:sp>
        <p:sp>
          <p:nvSpPr>
            <p:cNvPr id="29" name="矩形 28"/>
            <p:cNvSpPr/>
            <p:nvPr>
              <p:custDataLst>
                <p:tags r:id="rId9"/>
              </p:custDataLst>
            </p:nvPr>
          </p:nvSpPr>
          <p:spPr>
            <a:xfrm>
              <a:off x="3960391" y="2645136"/>
              <a:ext cx="1476000" cy="2019576"/>
            </a:xfrm>
            <a:prstGeom prst="rect">
              <a:avLst/>
            </a:prstGeom>
          </p:spPr>
          <p:txBody>
            <a:bodyPr wrap="square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dirty="0">
                  <a:solidFill>
                    <a:schemeClr val="tx1"/>
                  </a:solidFill>
                  <a:sym typeface="Arial" pitchFamily="34" charset="0"/>
                </a:rPr>
                <a:t>1</a:t>
              </a:r>
              <a:r>
                <a:rPr lang="zh-CN" altLang="en-US" dirty="0">
                  <a:solidFill>
                    <a:schemeClr val="tx1"/>
                  </a:solidFill>
                  <a:sym typeface="Arial" pitchFamily="34" charset="0"/>
                </a:rPr>
                <a:t>、系统测试与调优</a:t>
              </a:r>
              <a:endParaRPr lang="zh-CN" altLang="en-US" dirty="0">
                <a:solidFill>
                  <a:schemeClr val="tx1"/>
                </a:solidFill>
                <a:sym typeface="Arial" pitchFamily="34" charset="0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dirty="0">
                  <a:solidFill>
                    <a:schemeClr val="tx1"/>
                  </a:solidFill>
                  <a:sym typeface="Arial" pitchFamily="34" charset="0"/>
                </a:rPr>
                <a:t>2</a:t>
              </a:r>
              <a:r>
                <a:rPr lang="zh-CN" altLang="en-US" dirty="0">
                  <a:solidFill>
                    <a:schemeClr val="tx1"/>
                  </a:solidFill>
                  <a:sym typeface="Arial" pitchFamily="34" charset="0"/>
                </a:rPr>
                <a:t>、系统界面进一步美化</a:t>
              </a:r>
              <a:endParaRPr lang="zh-CN" altLang="en-US" dirty="0">
                <a:solidFill>
                  <a:schemeClr val="tx1"/>
                </a:solidFill>
                <a:sym typeface="Arial" pitchFamily="34" charset="0"/>
              </a:endParaRPr>
            </a:p>
          </p:txBody>
        </p:sp>
      </p:grpSp>
      <p:sp>
        <p:nvSpPr>
          <p:cNvPr id="26" name="圆角矩形 1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2901646" y="356394"/>
            <a:ext cx="6388708" cy="768350"/>
          </a:xfrm>
          <a:prstGeom prst="roundRect">
            <a:avLst>
              <a:gd name="adj" fmla="val 50000"/>
            </a:avLst>
          </a:prstGeom>
          <a:solidFill>
            <a:srgbClr val="F0DB6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>
            <a:normAutofit fontScale="85000" lnSpcReduction="10000"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3600" dirty="0">
              <a:solidFill>
                <a:srgbClr val="333333"/>
              </a:solidFill>
            </a:endParaRPr>
          </a:p>
        </p:txBody>
      </p:sp>
      <p:sp>
        <p:nvSpPr>
          <p:cNvPr id="9" name="文本框 8"/>
          <p:cNvSpPr txBox="1"/>
          <p:nvPr>
            <p:custDataLst>
              <p:tags r:id="rId11"/>
            </p:custDataLst>
          </p:nvPr>
        </p:nvSpPr>
        <p:spPr>
          <a:xfrm>
            <a:off x="2901844" y="355879"/>
            <a:ext cx="6388312" cy="7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ctr"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  <a:sym typeface="Arial" pitchFamily="34" charset="0"/>
              </a:defRPr>
            </a:lvl1pPr>
            <a:lvl2pPr>
              <a:defRPr sz="3600">
                <a:solidFill>
                  <a:srgbClr val="F0DB6E"/>
                </a:solidFill>
                <a:sym typeface="Arial" pitchFamily="34" charset="0"/>
              </a:defRPr>
            </a:lvl2pPr>
            <a:lvl3pPr>
              <a:defRPr sz="3600">
                <a:solidFill>
                  <a:srgbClr val="F0DB6E"/>
                </a:solidFill>
                <a:sym typeface="Arial" pitchFamily="34" charset="0"/>
              </a:defRPr>
            </a:lvl3pPr>
            <a:lvl4pPr>
              <a:defRPr sz="3600">
                <a:solidFill>
                  <a:srgbClr val="F0DB6E"/>
                </a:solidFill>
                <a:sym typeface="Arial" pitchFamily="34" charset="0"/>
              </a:defRPr>
            </a:lvl4pPr>
            <a:lvl5pPr>
              <a:defRPr sz="3600">
                <a:solidFill>
                  <a:srgbClr val="F0DB6E"/>
                </a:solidFill>
                <a:sym typeface="Arial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0DB6E"/>
                </a:solidFill>
                <a:sym typeface="Arial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0DB6E"/>
                </a:solidFill>
                <a:sym typeface="Arial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0DB6E"/>
                </a:solidFill>
                <a:sym typeface="Arial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0DB6E"/>
                </a:solidFill>
                <a:sym typeface="Arial" pitchFamily="34" charset="0"/>
              </a:defRPr>
            </a:lvl9pPr>
          </a:lstStyle>
          <a:p>
            <a:r>
              <a:rPr lang="zh-CN" altLang="en-US" dirty="0"/>
              <a:t>项目总体规划</a:t>
            </a:r>
            <a:endParaRPr lang="zh-CN" altLang="en-US" dirty="0"/>
          </a:p>
        </p:txBody>
      </p:sp>
    </p:spTree>
    <p:custDataLst>
      <p:tags r:id="rId1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AutoShap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74712" y="2299137"/>
            <a:ext cx="1266981" cy="997280"/>
          </a:xfrm>
          <a:prstGeom prst="hexagon">
            <a:avLst>
              <a:gd name="adj" fmla="val 30394"/>
              <a:gd name="vf" fmla="val 115470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txBody>
          <a:bodyPr wrap="square" anchor="ctr"/>
          <a:lstStyle>
            <a:lvl1pPr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latin typeface="+mn-lt"/>
                <a:ea typeface="+mn-ea"/>
              </a:rPr>
              <a:t>彭伟</a:t>
            </a:r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26628" name="AutoShape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370901" y="2798562"/>
            <a:ext cx="1266981" cy="997280"/>
          </a:xfrm>
          <a:prstGeom prst="hexagon">
            <a:avLst>
              <a:gd name="adj" fmla="val 30394"/>
              <a:gd name="vf" fmla="val 115470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txBody>
          <a:bodyPr wrap="square" anchor="ctr"/>
          <a:lstStyle>
            <a:lvl1pPr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+mn-lt"/>
                <a:ea typeface="+mn-ea"/>
              </a:rPr>
              <a:t>毕洪青</a:t>
            </a:r>
            <a:endParaRPr lang="zh-CN" altLang="en-US" sz="2400">
              <a:latin typeface="+mn-lt"/>
              <a:ea typeface="+mn-ea"/>
            </a:endParaRPr>
          </a:p>
        </p:txBody>
      </p:sp>
      <p:sp>
        <p:nvSpPr>
          <p:cNvPr id="26629" name="AutoShape 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387312" y="3836674"/>
            <a:ext cx="1266981" cy="998851"/>
          </a:xfrm>
          <a:prstGeom prst="hexagon">
            <a:avLst>
              <a:gd name="adj" fmla="val 30346"/>
              <a:gd name="vf" fmla="val 115470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txBody>
          <a:bodyPr wrap="square" anchor="ctr"/>
          <a:lstStyle>
            <a:lvl1pPr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+mn-lt"/>
                <a:ea typeface="+mn-ea"/>
              </a:rPr>
              <a:t>黎东东</a:t>
            </a:r>
            <a:endParaRPr lang="zh-CN" altLang="en-US" sz="2400">
              <a:latin typeface="+mn-lt"/>
              <a:ea typeface="+mn-ea"/>
            </a:endParaRPr>
          </a:p>
        </p:txBody>
      </p:sp>
      <p:sp>
        <p:nvSpPr>
          <p:cNvPr id="26630" name="AutoShape 7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380165" y="2800133"/>
            <a:ext cx="1266981" cy="997281"/>
          </a:xfrm>
          <a:prstGeom prst="hexagon">
            <a:avLst>
              <a:gd name="adj" fmla="val 30394"/>
              <a:gd name="vf" fmla="val 115470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txBody>
          <a:bodyPr wrap="square" anchor="ctr"/>
          <a:lstStyle>
            <a:lvl1pPr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+mn-lt"/>
                <a:ea typeface="+mn-ea"/>
              </a:rPr>
              <a:t>杜天运</a:t>
            </a:r>
            <a:endParaRPr lang="zh-CN" altLang="en-US" sz="2400" dirty="0">
              <a:latin typeface="+mn-lt"/>
              <a:ea typeface="+mn-ea"/>
            </a:endParaRPr>
          </a:p>
        </p:txBody>
      </p:sp>
      <p:grpSp>
        <p:nvGrpSpPr>
          <p:cNvPr id="26631" name="Group 8"/>
          <p:cNvGrpSpPr/>
          <p:nvPr>
            <p:custDataLst>
              <p:tags r:id="rId5"/>
            </p:custDataLst>
          </p:nvPr>
        </p:nvGrpSpPr>
        <p:grpSpPr bwMode="auto">
          <a:xfrm>
            <a:off x="5069455" y="2035290"/>
            <a:ext cx="971571" cy="554393"/>
            <a:chOff x="0" y="0"/>
            <a:chExt cx="1480" cy="882"/>
          </a:xfrm>
          <a:solidFill>
            <a:schemeClr val="tx1"/>
          </a:solidFill>
        </p:grpSpPr>
        <p:sp>
          <p:nvSpPr>
            <p:cNvPr id="26632" name="Line 9"/>
            <p:cNvSpPr>
              <a:spLocks noChangeShapeType="1"/>
            </p:cNvSpPr>
            <p:nvPr>
              <p:custDataLst>
                <p:tags r:id="rId6"/>
              </p:custDataLst>
            </p:nvPr>
          </p:nvSpPr>
          <p:spPr bwMode="auto">
            <a:xfrm flipV="1">
              <a:off x="5" y="0"/>
              <a:ext cx="8" cy="883"/>
            </a:xfrm>
            <a:prstGeom prst="line">
              <a:avLst/>
            </a:prstGeom>
            <a:grpFill/>
            <a:ln w="9525" cmpd="sng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normAutofit fontScale="25000" lnSpcReduction="20000"/>
            </a:bodyPr>
            <a:lstStyle/>
            <a:p>
              <a:endParaRPr lang="zh-CN" altLang="en-US"/>
            </a:p>
          </p:txBody>
        </p:sp>
        <p:sp>
          <p:nvSpPr>
            <p:cNvPr id="26633" name="Line 10"/>
            <p:cNvSpPr>
              <a:spLocks noChangeShapeType="1"/>
            </p:cNvSpPr>
            <p:nvPr>
              <p:custDataLst>
                <p:tags r:id="rId7"/>
              </p:custDataLst>
            </p:nvPr>
          </p:nvSpPr>
          <p:spPr bwMode="auto">
            <a:xfrm>
              <a:off x="0" y="435"/>
              <a:ext cx="1480" cy="2"/>
            </a:xfrm>
            <a:prstGeom prst="line">
              <a:avLst/>
            </a:prstGeom>
            <a:grpFill/>
            <a:ln w="9525" cmpd="sng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normAutofit fontScale="25000" lnSpcReduction="20000"/>
            </a:bodyPr>
            <a:lstStyle/>
            <a:p>
              <a:endParaRPr lang="zh-CN" altLang="en-US"/>
            </a:p>
          </p:txBody>
        </p:sp>
      </p:grpSp>
      <p:sp>
        <p:nvSpPr>
          <p:cNvPr id="26634" name="Line 11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 flipH="1" flipV="1">
            <a:off x="7321138" y="2332118"/>
            <a:ext cx="3282" cy="493143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rmAutofit fontScale="25000" lnSpcReduction="20000"/>
          </a:bodyPr>
          <a:lstStyle/>
          <a:p>
            <a:endParaRPr lang="zh-CN" altLang="en-US"/>
          </a:p>
        </p:txBody>
      </p:sp>
      <p:grpSp>
        <p:nvGrpSpPr>
          <p:cNvPr id="26637" name="Group 14"/>
          <p:cNvGrpSpPr/>
          <p:nvPr>
            <p:custDataLst>
              <p:tags r:id="rId9"/>
            </p:custDataLst>
          </p:nvPr>
        </p:nvGrpSpPr>
        <p:grpSpPr bwMode="auto">
          <a:xfrm>
            <a:off x="6769704" y="4557544"/>
            <a:ext cx="1102865" cy="555964"/>
            <a:chOff x="0" y="0"/>
            <a:chExt cx="1680" cy="884"/>
          </a:xfrm>
          <a:solidFill>
            <a:schemeClr val="tx1"/>
          </a:solidFill>
        </p:grpSpPr>
        <p:sp>
          <p:nvSpPr>
            <p:cNvPr id="26638" name="Line 15"/>
            <p:cNvSpPr>
              <a:spLocks noChangeShapeType="1"/>
            </p:cNvSpPr>
            <p:nvPr>
              <p:custDataLst>
                <p:tags r:id="rId10"/>
              </p:custDataLst>
            </p:nvPr>
          </p:nvSpPr>
          <p:spPr bwMode="auto">
            <a:xfrm>
              <a:off x="0" y="438"/>
              <a:ext cx="1648" cy="2"/>
            </a:xfrm>
            <a:prstGeom prst="line">
              <a:avLst/>
            </a:prstGeom>
            <a:grpFill/>
            <a:ln w="9525" cmpd="sng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normAutofit fontScale="25000" lnSpcReduction="20000"/>
            </a:bodyPr>
            <a:lstStyle/>
            <a:p>
              <a:endParaRPr lang="zh-CN" altLang="en-US"/>
            </a:p>
          </p:txBody>
        </p:sp>
        <p:sp>
          <p:nvSpPr>
            <p:cNvPr id="26639" name="Line 16"/>
            <p:cNvSpPr>
              <a:spLocks noChangeShapeType="1"/>
            </p:cNvSpPr>
            <p:nvPr>
              <p:custDataLst>
                <p:tags r:id="rId11"/>
              </p:custDataLst>
            </p:nvPr>
          </p:nvSpPr>
          <p:spPr bwMode="auto">
            <a:xfrm flipV="1">
              <a:off x="1670" y="0"/>
              <a:ext cx="10" cy="885"/>
            </a:xfrm>
            <a:prstGeom prst="line">
              <a:avLst/>
            </a:prstGeom>
            <a:grpFill/>
            <a:ln w="9525" cmpd="sng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normAutofit fontScale="25000" lnSpcReduction="20000"/>
            </a:bodyPr>
            <a:lstStyle/>
            <a:p>
              <a:endParaRPr lang="zh-CN" altLang="en-US"/>
            </a:p>
          </p:txBody>
        </p:sp>
      </p:grpSp>
      <p:sp>
        <p:nvSpPr>
          <p:cNvPr id="26642" name="Line 19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 flipH="1" flipV="1">
            <a:off x="4388372" y="3282282"/>
            <a:ext cx="3282" cy="493143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rmAutofit fontScale="25000" lnSpcReduction="20000"/>
          </a:bodyPr>
          <a:lstStyle/>
          <a:p>
            <a:endParaRPr lang="zh-CN" altLang="en-US"/>
          </a:p>
        </p:txBody>
      </p:sp>
      <p:sp>
        <p:nvSpPr>
          <p:cNvPr id="26643" name="AutoShape 20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4406425" y="3839815"/>
            <a:ext cx="1263698" cy="998851"/>
          </a:xfrm>
          <a:prstGeom prst="hexagon">
            <a:avLst>
              <a:gd name="adj" fmla="val 30267"/>
              <a:gd name="vf" fmla="val 115470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txBody>
          <a:bodyPr wrap="square" anchor="ctr"/>
          <a:lstStyle>
            <a:lvl1pPr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+mn-lt"/>
                <a:ea typeface="+mn-ea"/>
              </a:rPr>
              <a:t>马晓芸</a:t>
            </a:r>
            <a:endParaRPr lang="zh-CN" altLang="en-US" sz="2400">
              <a:latin typeface="+mn-lt"/>
              <a:ea typeface="+mn-ea"/>
            </a:endParaRPr>
          </a:p>
        </p:txBody>
      </p:sp>
      <p:sp>
        <p:nvSpPr>
          <p:cNvPr id="26645" name="Line 22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 flipH="1" flipV="1">
            <a:off x="4708399" y="4713025"/>
            <a:ext cx="0" cy="713015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rmAutofit fontScale="25000" lnSpcReduction="20000"/>
          </a:bodyPr>
          <a:lstStyle/>
          <a:p>
            <a:endParaRPr lang="zh-CN" altLang="en-US"/>
          </a:p>
        </p:txBody>
      </p:sp>
      <p:sp>
        <p:nvSpPr>
          <p:cNvPr id="3" name="文本框 2"/>
          <p:cNvSpPr txBox="1"/>
          <p:nvPr>
            <p:custDataLst>
              <p:tags r:id="rId15"/>
            </p:custDataLst>
          </p:nvPr>
        </p:nvSpPr>
        <p:spPr>
          <a:xfrm>
            <a:off x="1078321" y="1553617"/>
            <a:ext cx="3992442" cy="1113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170" tIns="46990" rIns="90170" bIns="46990" numCol="1" anchor="ctr" anchorCtr="1" compatLnSpc="1"/>
          <a:lstStyle>
            <a:lvl1pPr marL="0" indent="0" algn="r" eaLnBrk="1" hangingPunct="1">
              <a:lnSpc>
                <a:spcPct val="130000"/>
              </a:lnSpc>
              <a:spcBef>
                <a:spcPct val="20000"/>
              </a:spcBef>
              <a:buFontTx/>
              <a:buNone/>
              <a:defRPr>
                <a:solidFill>
                  <a:schemeClr val="bg1"/>
                </a:solidFill>
                <a:latin typeface="+mn-lt"/>
                <a:ea typeface="+mn-ea"/>
                <a:sym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sym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  <a:sym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sym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  <a:sym typeface="Arial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pPr algn="l"/>
            <a:r>
              <a:rPr lang="zh-CN" altLang="en-US" dirty="0">
                <a:solidFill>
                  <a:schemeClr val="tx1"/>
                </a:solidFill>
              </a:rPr>
              <a:t>用户食谱上传，查看发布的菜谱（成发布和未成功发布）、美食圈的实现，找回密码</a:t>
            </a:r>
            <a:r>
              <a:rPr lang="en-US" altLang="zh-CN" sz="2000" dirty="0">
                <a:solidFill>
                  <a:schemeClr val="tx1"/>
                </a:solidFill>
              </a:rPr>
              <a:t>Android</a:t>
            </a:r>
            <a:r>
              <a:rPr lang="zh-CN" altLang="en-US" sz="2000" dirty="0">
                <a:solidFill>
                  <a:schemeClr val="tx1"/>
                </a:solidFill>
              </a:rPr>
              <a:t>端实现；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algn="l"/>
            <a:r>
              <a:rPr lang="zh-CN" altLang="en-US" dirty="0">
                <a:solidFill>
                  <a:schemeClr val="tx1"/>
                </a:solidFill>
              </a:rPr>
              <a:t>多线程图片下载优化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>
            <p:custDataLst>
              <p:tags r:id="rId16"/>
            </p:custDataLst>
          </p:nvPr>
        </p:nvSpPr>
        <p:spPr>
          <a:xfrm>
            <a:off x="664608" y="3189620"/>
            <a:ext cx="3729866" cy="136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170" tIns="46990" rIns="90170" bIns="46990" numCol="1" anchor="ctr" anchorCtr="1" compatLnSpc="1">
            <a:normAutofit fontScale="90000" lnSpcReduction="20000"/>
          </a:bodyPr>
          <a:lstStyle>
            <a:lvl1pPr marL="3175" indent="-3175" algn="r" eaLnBrk="1" hangingPunct="1">
              <a:lnSpc>
                <a:spcPct val="130000"/>
              </a:lnSpc>
              <a:spcBef>
                <a:spcPct val="20000"/>
              </a:spcBef>
              <a:buFontTx/>
              <a:buNone/>
              <a:defRPr>
                <a:solidFill>
                  <a:schemeClr val="bg1"/>
                </a:solidFill>
                <a:latin typeface="+mn-lt"/>
                <a:ea typeface="+mn-ea"/>
                <a:sym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sym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  <a:sym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sym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  <a:sym typeface="Arial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pPr algn="l"/>
            <a:r>
              <a:rPr lang="zh-CN" altLang="en-US" sz="2000" dirty="0">
                <a:solidFill>
                  <a:schemeClr val="tx1"/>
                </a:solidFill>
              </a:rPr>
              <a:t>食谱上传、美食圈、用户该密码和头像后台</a:t>
            </a:r>
            <a:r>
              <a:rPr lang="en-US" altLang="zh-CN" sz="2000" dirty="0">
                <a:solidFill>
                  <a:schemeClr val="tx1"/>
                </a:solidFill>
              </a:rPr>
              <a:t>Dao</a:t>
            </a:r>
            <a:r>
              <a:rPr lang="zh-CN" altLang="en-US" sz="2000" dirty="0">
                <a:solidFill>
                  <a:schemeClr val="tx1"/>
                </a:solidFill>
              </a:rPr>
              <a:t>层和</a:t>
            </a:r>
            <a:r>
              <a:rPr lang="en-US" altLang="zh-CN" sz="2000" dirty="0">
                <a:solidFill>
                  <a:schemeClr val="tx1"/>
                </a:solidFill>
              </a:rPr>
              <a:t>Service</a:t>
            </a:r>
            <a:r>
              <a:rPr lang="zh-CN" altLang="en-US" sz="2000" dirty="0">
                <a:solidFill>
                  <a:schemeClr val="tx1"/>
                </a:solidFill>
              </a:rPr>
              <a:t>层实现，找回密码后台的实现（通过密保问题</a:t>
            </a:r>
            <a:r>
              <a:rPr lang="zh-CN" altLang="en-US" sz="2000" dirty="0">
                <a:solidFill>
                  <a:schemeClr val="tx1"/>
                </a:solidFill>
              </a:rPr>
              <a:t>）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>
            <p:custDataLst>
              <p:tags r:id="rId17"/>
            </p:custDataLst>
          </p:nvPr>
        </p:nvSpPr>
        <p:spPr>
          <a:xfrm>
            <a:off x="664608" y="4873683"/>
            <a:ext cx="4139821" cy="1503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170" tIns="46990" rIns="90170" bIns="46990">
            <a:normAutofit/>
          </a:bodyPr>
          <a:lstStyle>
            <a:defPPr>
              <a:defRPr lang="zh-CN"/>
            </a:defPPr>
            <a:lvl1pPr marL="3175" indent="-3175" eaLnBrk="1" hangingPunct="1">
              <a:lnSpc>
                <a:spcPct val="130000"/>
              </a:lnSpc>
              <a:spcBef>
                <a:spcPct val="20000"/>
              </a:spcBef>
              <a:buFontTx/>
              <a:buNone/>
              <a:defRPr>
                <a:solidFill>
                  <a:schemeClr val="bg1"/>
                </a:solidFill>
                <a:latin typeface="+mn-lt"/>
                <a:ea typeface="+mn-ea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9pPr>
          </a:lstStyle>
          <a:p>
            <a:r>
              <a:rPr lang="zh-CN" altLang="en-US" sz="2000" dirty="0">
                <a:solidFill>
                  <a:schemeClr val="tx1"/>
                </a:solidFill>
              </a:rPr>
              <a:t>欢迎界面，软件帮助，菜谱分享（如</a:t>
            </a:r>
            <a:r>
              <a:rPr lang="en-US" altLang="zh-CN" sz="2000" dirty="0">
                <a:solidFill>
                  <a:schemeClr val="tx1"/>
                </a:solidFill>
              </a:rPr>
              <a:t>QQ</a:t>
            </a:r>
            <a:r>
              <a:rPr lang="zh-CN" altLang="en-US" sz="2000" dirty="0">
                <a:solidFill>
                  <a:schemeClr val="tx1"/>
                </a:solidFill>
              </a:rPr>
              <a:t>、微信），用户更改密码、头像实现；</a:t>
            </a:r>
            <a:r>
              <a:rPr lang="en-US" altLang="zh-CN" sz="2000" dirty="0">
                <a:solidFill>
                  <a:schemeClr val="tx1"/>
                </a:solidFill>
              </a:rPr>
              <a:t>Android</a:t>
            </a:r>
            <a:r>
              <a:rPr lang="zh-CN" altLang="en-US" sz="2000" dirty="0">
                <a:solidFill>
                  <a:schemeClr val="tx1"/>
                </a:solidFill>
              </a:rPr>
              <a:t>界面美化</a:t>
            </a:r>
            <a:endParaRPr lang="zh-CN" altLang="en-US" sz="2000" dirty="0">
              <a:solidFill>
                <a:schemeClr val="tx1"/>
              </a:solidFill>
            </a:endParaRPr>
          </a:p>
          <a:p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>
            <p:custDataLst>
              <p:tags r:id="rId18"/>
            </p:custDataLst>
          </p:nvPr>
        </p:nvSpPr>
        <p:spPr>
          <a:xfrm>
            <a:off x="7370704" y="1688203"/>
            <a:ext cx="3444364" cy="1212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170" tIns="46990" rIns="90170" bIns="46990" numCol="1" anchor="ctr" anchorCtr="1" compatLnSpc="1">
            <a:normAutofit lnSpcReduction="20000"/>
          </a:bodyPr>
          <a:lstStyle>
            <a:lvl1pPr marL="15875" indent="-15875" eaLnBrk="1" hangingPunct="1">
              <a:lnSpc>
                <a:spcPct val="130000"/>
              </a:lnSpc>
              <a:spcBef>
                <a:spcPct val="20000"/>
              </a:spcBef>
              <a:buFontTx/>
              <a:buNone/>
              <a:defRPr>
                <a:solidFill>
                  <a:schemeClr val="bg1"/>
                </a:solidFill>
                <a:latin typeface="+mn-lt"/>
                <a:ea typeface="+mn-ea"/>
                <a:sym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sym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  <a:sym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sym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  <a:sym typeface="Arial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r>
              <a:rPr lang="zh-CN" altLang="en-US" sz="2000">
                <a:solidFill>
                  <a:schemeClr val="tx1"/>
                </a:solidFill>
              </a:rPr>
              <a:t>首页推荐算法研究、</a:t>
            </a:r>
            <a:endParaRPr lang="zh-CN" altLang="en-US" sz="2000">
              <a:solidFill>
                <a:schemeClr val="tx1"/>
              </a:solidFill>
            </a:endParaRPr>
          </a:p>
          <a:p>
            <a:r>
              <a:rPr lang="zh-CN" altLang="en-US" sz="2000">
                <a:solidFill>
                  <a:schemeClr val="tx1"/>
                </a:solidFill>
              </a:rPr>
              <a:t>功能实现；算法优化（更符合用户的喜好）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>
            <p:custDataLst>
              <p:tags r:id="rId19"/>
            </p:custDataLst>
          </p:nvPr>
        </p:nvSpPr>
        <p:spPr>
          <a:xfrm>
            <a:off x="7886065" y="4106545"/>
            <a:ext cx="3056890" cy="144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170" tIns="46990" rIns="90170" bIns="46990" numCol="1" anchor="ctr" anchorCtr="1" compatLnSpc="1"/>
          <a:lstStyle>
            <a:lvl1pPr marL="8255" indent="-8255" eaLnBrk="1" hangingPunct="1">
              <a:lnSpc>
                <a:spcPct val="130000"/>
              </a:lnSpc>
              <a:spcBef>
                <a:spcPct val="20000"/>
              </a:spcBef>
              <a:buFontTx/>
              <a:buNone/>
              <a:defRPr>
                <a:solidFill>
                  <a:schemeClr val="bg1"/>
                </a:solidFill>
                <a:latin typeface="+mn-lt"/>
                <a:ea typeface="+mn-ea"/>
                <a:sym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sym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  <a:sym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sym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  <a:sym typeface="Arial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r>
              <a:rPr lang="en-US" altLang="zh-CN">
                <a:solidFill>
                  <a:schemeClr val="tx1"/>
                </a:solidFill>
              </a:rPr>
              <a:t>Web</a:t>
            </a:r>
            <a:r>
              <a:rPr lang="zh-CN" altLang="en-US" sz="2000">
                <a:solidFill>
                  <a:schemeClr val="tx1"/>
                </a:solidFill>
              </a:rPr>
              <a:t>端的用户管理、发布审核实现、系统菜谱发布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26" name="圆角矩形 1"/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2901646" y="356394"/>
            <a:ext cx="6388708" cy="768350"/>
          </a:xfrm>
          <a:prstGeom prst="roundRect">
            <a:avLst>
              <a:gd name="adj" fmla="val 50000"/>
            </a:avLst>
          </a:prstGeom>
          <a:solidFill>
            <a:srgbClr val="F0DB6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3500" dirty="0">
              <a:solidFill>
                <a:srgbClr val="333333"/>
              </a:solidFill>
            </a:endParaRPr>
          </a:p>
        </p:txBody>
      </p:sp>
      <p:sp>
        <p:nvSpPr>
          <p:cNvPr id="27" name="文本框 26"/>
          <p:cNvSpPr txBox="1"/>
          <p:nvPr>
            <p:custDataLst>
              <p:tags r:id="rId21"/>
            </p:custDataLst>
          </p:nvPr>
        </p:nvSpPr>
        <p:spPr>
          <a:xfrm>
            <a:off x="2901844" y="355879"/>
            <a:ext cx="6388312" cy="7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ctr"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  <a:sym typeface="Arial" pitchFamily="34" charset="0"/>
              </a:defRPr>
            </a:lvl1pPr>
            <a:lvl2pPr>
              <a:defRPr sz="3600">
                <a:solidFill>
                  <a:srgbClr val="F0DB6E"/>
                </a:solidFill>
                <a:sym typeface="Arial" pitchFamily="34" charset="0"/>
              </a:defRPr>
            </a:lvl2pPr>
            <a:lvl3pPr>
              <a:defRPr sz="3600">
                <a:solidFill>
                  <a:srgbClr val="F0DB6E"/>
                </a:solidFill>
                <a:sym typeface="Arial" pitchFamily="34" charset="0"/>
              </a:defRPr>
            </a:lvl3pPr>
            <a:lvl4pPr>
              <a:defRPr sz="3600">
                <a:solidFill>
                  <a:srgbClr val="F0DB6E"/>
                </a:solidFill>
                <a:sym typeface="Arial" pitchFamily="34" charset="0"/>
              </a:defRPr>
            </a:lvl4pPr>
            <a:lvl5pPr>
              <a:defRPr sz="3600">
                <a:solidFill>
                  <a:srgbClr val="F0DB6E"/>
                </a:solidFill>
                <a:sym typeface="Arial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0DB6E"/>
                </a:solidFill>
                <a:sym typeface="Arial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0DB6E"/>
                </a:solidFill>
                <a:sym typeface="Arial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0DB6E"/>
                </a:solidFill>
                <a:sym typeface="Arial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0DB6E"/>
                </a:solidFill>
                <a:sym typeface="Arial" pitchFamily="34" charset="0"/>
              </a:defRPr>
            </a:lvl9pPr>
          </a:lstStyle>
          <a:p>
            <a:r>
              <a:rPr lang="zh-CN" altLang="en-US" sz="4000" dirty="0"/>
              <a:t>小学期具体任务分工</a:t>
            </a:r>
            <a:endParaRPr lang="zh-CN" altLang="en-US" sz="4000" dirty="0"/>
          </a:p>
        </p:txBody>
      </p:sp>
    </p:spTree>
    <p:custDataLst>
      <p:tags r:id="rId2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smtClean="0">
                <a:latin typeface="+mj-lt"/>
                <a:ea typeface="+mj-ea"/>
              </a:rPr>
              <a:t>THANKS</a:t>
            </a:r>
            <a:endParaRPr lang="en-US" altLang="zh-CN" smtClean="0">
              <a:latin typeface="+mj-lt"/>
              <a:ea typeface="+mj-ea"/>
            </a:endParaRPr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#wm#"/>
  <p:tag name="KSO_WM_UNIT_TYPE" val="i"/>
  <p:tag name="KSO_WM_UNIT_ID" val="281*i*3"/>
  <p:tag name="KSO_WM_TEMPLATE_CATEGORY" val="custom"/>
  <p:tag name="KSO_WM_TEMPLATE_INDEX" val="3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353"/>
  <p:tag name="KSO_WM_UNIT_TYPE" val="m_h_a"/>
  <p:tag name="KSO_WM_UNIT_INDEX" val="1_2_1"/>
  <p:tag name="KSO_WM_UNIT_ID" val="diagram160353_2*m_h_a*1_2_1"/>
  <p:tag name="KSO_WM_UNIT_CLEAR" val="1"/>
  <p:tag name="KSO_WM_UNIT_LAYERLEVEL" val="1_1_1"/>
  <p:tag name="KSO_WM_UNIT_VALUE" val="16"/>
  <p:tag name="KSO_WM_UNIT_HIGHLIGHT" val="0"/>
  <p:tag name="KSO_WM_UNIT_COMPATIBLE" val="0"/>
  <p:tag name="KSO_WM_UNIT_PRESET_TEXT_INDEX" val="3"/>
  <p:tag name="KSO_WM_UNIT_PRESET_TEXT_LEN" val="12"/>
  <p:tag name="KSO_WM_DIAGRAM_GROUP_CODE" val="m1-1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353"/>
  <p:tag name="KSO_WM_UNIT_TYPE" val="m_h_f"/>
  <p:tag name="KSO_WM_UNIT_INDEX" val="1_2_1"/>
  <p:tag name="KSO_WM_UNIT_ID" val="diagram160353_2*m_h_f*1_2_1"/>
  <p:tag name="KSO_WM_UNIT_CLEAR" val="1"/>
  <p:tag name="KSO_WM_UNIT_LAYERLEVEL" val="1_1_1"/>
  <p:tag name="KSO_WM_UNIT_VALUE" val="49"/>
  <p:tag name="KSO_WM_UNIT_HIGHLIGHT" val="0"/>
  <p:tag name="KSO_WM_UNIT_COMPATIBLE" val="0"/>
  <p:tag name="KSO_WM_UNIT_PRESET_TEXT_INDEX" val="4"/>
  <p:tag name="KSO_WM_UNIT_PRESET_TEXT_LEN" val="74"/>
  <p:tag name="KSO_WM_DIAGRAM_GROUP_CODE" val="m1-1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353_2*i*10"/>
  <p:tag name="KSO_WM_TEMPLATE_CATEGORY" val="diagram"/>
  <p:tag name="KSO_WM_TEMPLATE_INDEX" val="160353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353"/>
  <p:tag name="KSO_WM_UNIT_TYPE" val="m_h_a"/>
  <p:tag name="KSO_WM_UNIT_INDEX" val="1_3_1"/>
  <p:tag name="KSO_WM_UNIT_ID" val="diagram160353_2*m_h_a*1_3_1"/>
  <p:tag name="KSO_WM_UNIT_CLEAR" val="1"/>
  <p:tag name="KSO_WM_UNIT_LAYERLEVEL" val="1_1_1"/>
  <p:tag name="KSO_WM_UNIT_VALUE" val="16"/>
  <p:tag name="KSO_WM_UNIT_HIGHLIGHT" val="0"/>
  <p:tag name="KSO_WM_UNIT_COMPATIBLE" val="0"/>
  <p:tag name="KSO_WM_UNIT_PRESET_TEXT_INDEX" val="3"/>
  <p:tag name="KSO_WM_UNIT_PRESET_TEXT_LEN" val="12"/>
  <p:tag name="KSO_WM_DIAGRAM_GROUP_CODE" val="m1-1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353"/>
  <p:tag name="KSO_WM_UNIT_TYPE" val="m_h_f"/>
  <p:tag name="KSO_WM_UNIT_INDEX" val="1_3_1"/>
  <p:tag name="KSO_WM_UNIT_ID" val="diagram160353_2*m_h_f*1_3_1"/>
  <p:tag name="KSO_WM_UNIT_CLEAR" val="1"/>
  <p:tag name="KSO_WM_UNIT_LAYERLEVEL" val="1_1_1"/>
  <p:tag name="KSO_WM_UNIT_VALUE" val="49"/>
  <p:tag name="KSO_WM_UNIT_HIGHLIGHT" val="0"/>
  <p:tag name="KSO_WM_UNIT_COMPATIBLE" val="0"/>
  <p:tag name="KSO_WM_UNIT_PRESET_TEXT_INDEX" val="4"/>
  <p:tag name="KSO_WM_UNIT_PRESET_TEXT_LEN" val="74"/>
  <p:tag name="KSO_WM_DIAGRAM_GROUP_CODE" val="m1-1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003_27*i*26"/>
  <p:tag name="KSO_WM_TEMPLATE_CATEGORY" val="custom"/>
  <p:tag name="KSO_WM_TEMPLATE_INDEX" val="160003"/>
  <p:tag name="KSO_WM_UNIT_INDEX" val="26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03"/>
  <p:tag name="KSO_WM_UNIT_TYPE" val="a"/>
  <p:tag name="KSO_WM_UNIT_INDEX" val="1"/>
  <p:tag name="KSO_WM_UNIT_ID" val="custom160003_27*a*1"/>
  <p:tag name="KSO_WM_UNIT_CLEAR" val="1"/>
  <p:tag name="KSO_WM_UNIT_LAYERLEVEL" val="1"/>
  <p:tag name="KSO_WM_UNIT_VALUE" val="15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17.xml><?xml version="1.0" encoding="utf-8"?>
<p:tagLst xmlns:p="http://schemas.openxmlformats.org/presentationml/2006/main">
  <p:tag name="KSO_WM_SLIDE_ID" val="diagram160353_2"/>
  <p:tag name="KSO_WM_SLIDE_INDEX" val="2"/>
  <p:tag name="KSO_WM_SLIDE_ITEM_CNT" val="5"/>
  <p:tag name="KSO_WM_SLIDE_LAYOUT" val="m_a"/>
  <p:tag name="KSO_WM_SLIDE_LAYOUT_CNT" val="1_1"/>
  <p:tag name="KSO_WM_SLIDE_TYPE" val="text"/>
  <p:tag name="KSO_WM_BEAUTIFY_FLAG" val="#wm#"/>
  <p:tag name="KSO_WM_SLIDE_POSITION" val="50*175"/>
  <p:tag name="KSO_WM_SLIDE_SIZE" val="868*288"/>
  <p:tag name="KSO_WM_TEMPLATE_CATEGORY" val="diagram"/>
  <p:tag name="KSO_WM_TEMPLATE_INDEX" val="160353"/>
  <p:tag name="KSO_WM_DIAGRAM_GROUP_CODE" val="m1-1"/>
  <p:tag name="KSO_WM_TAG_VERSION" val="1.0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03"/>
  <p:tag name="KSO_WM_UNIT_TYPE" val="q_i"/>
  <p:tag name="KSO_WM_UNIT_INDEX" val="1_1"/>
  <p:tag name="KSO_WM_UNIT_ID" val="custom160003_27*q_i*1_1"/>
  <p:tag name="KSO_WM_UNIT_CLEAR" val="1"/>
  <p:tag name="KSO_WM_UNIT_LAYERLEVEL" val="1_1"/>
  <p:tag name="KSO_WM_DIAGRAM_GROUP_CODE" val="q1-1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03"/>
  <p:tag name="KSO_WM_UNIT_TYPE" val="q_i"/>
  <p:tag name="KSO_WM_UNIT_INDEX" val="1_2"/>
  <p:tag name="KSO_WM_UNIT_ID" val="custom160003_27*q_i*1_2"/>
  <p:tag name="KSO_WM_UNIT_CLEAR" val="1"/>
  <p:tag name="KSO_WM_UNIT_LAYERLEVEL" val="1_1"/>
  <p:tag name="KSO_WM_DIAGRAM_GROUP_CODE" val="q1-1"/>
</p:tagLst>
</file>

<file path=ppt/tags/tag2.xml><?xml version="1.0" encoding="utf-8"?>
<p:tagLst xmlns:p="http://schemas.openxmlformats.org/presentationml/2006/main">
  <p:tag name="KSO_WM_BEAUTIFY_FLAG" val="#wm#"/>
  <p:tag name="KSO_WM_UNIT_TYPE" val="i"/>
  <p:tag name="KSO_WM_UNIT_ID" val="281*i*7"/>
  <p:tag name="KSO_WM_TEMPLATE_CATEGORY" val="custom"/>
  <p:tag name="KSO_WM_TEMPLATE_INDEX" val="3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03"/>
  <p:tag name="KSO_WM_UNIT_TYPE" val="q_i"/>
  <p:tag name="KSO_WM_UNIT_INDEX" val="1_3"/>
  <p:tag name="KSO_WM_UNIT_ID" val="custom160003_27*q_i*1_3"/>
  <p:tag name="KSO_WM_UNIT_CLEAR" val="1"/>
  <p:tag name="KSO_WM_UNIT_LAYERLEVEL" val="1_1"/>
  <p:tag name="KSO_WM_DIAGRAM_GROUP_CODE" val="q1-1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03"/>
  <p:tag name="KSO_WM_UNIT_TYPE" val="q_i"/>
  <p:tag name="KSO_WM_UNIT_INDEX" val="1_4"/>
  <p:tag name="KSO_WM_UNIT_ID" val="custom160003_27*q_i*1_4"/>
  <p:tag name="KSO_WM_UNIT_CLEAR" val="1"/>
  <p:tag name="KSO_WM_UNIT_LAYERLEVEL" val="1_1"/>
  <p:tag name="KSO_WM_DIAGRAM_GROUP_CODE" val="q1-1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003_27*i*4"/>
  <p:tag name="KSO_WM_TEMPLATE_CATEGORY" val="custom"/>
  <p:tag name="KSO_WM_TEMPLATE_INDEX" val="160003"/>
  <p:tag name="KSO_WM_UNIT_INDEX" val="4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03"/>
  <p:tag name="KSO_WM_UNIT_TYPE" val="q_i"/>
  <p:tag name="KSO_WM_UNIT_INDEX" val="1_5"/>
  <p:tag name="KSO_WM_UNIT_ID" val="custom160003_27*q_i*1_5"/>
  <p:tag name="KSO_WM_UNIT_CLEAR" val="1"/>
  <p:tag name="KSO_WM_UNIT_LAYERLEVEL" val="1_1"/>
  <p:tag name="KSO_WM_DIAGRAM_GROUP_CODE" val="q1-1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03"/>
  <p:tag name="KSO_WM_UNIT_TYPE" val="q_i"/>
  <p:tag name="KSO_WM_UNIT_INDEX" val="1_6"/>
  <p:tag name="KSO_WM_UNIT_ID" val="custom160003_27*q_i*1_6"/>
  <p:tag name="KSO_WM_UNIT_CLEAR" val="1"/>
  <p:tag name="KSO_WM_UNIT_LAYERLEVEL" val="1_1"/>
  <p:tag name="KSO_WM_DIAGRAM_GROUP_CODE" val="q1-1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03"/>
  <p:tag name="KSO_WM_UNIT_TYPE" val="q_i"/>
  <p:tag name="KSO_WM_UNIT_INDEX" val="1_7"/>
  <p:tag name="KSO_WM_UNIT_ID" val="custom160003_27*q_i*1_7"/>
  <p:tag name="KSO_WM_UNIT_CLEAR" val="1"/>
  <p:tag name="KSO_WM_UNIT_LAYERLEVEL" val="1_1"/>
  <p:tag name="KSO_WM_DIAGRAM_GROUP_CODE" val="q1-1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003_27*i*10"/>
  <p:tag name="KSO_WM_TEMPLATE_CATEGORY" val="custom"/>
  <p:tag name="KSO_WM_TEMPLATE_INDEX" val="160003"/>
  <p:tag name="KSO_WM_UNIT_INDEX" val="10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03"/>
  <p:tag name="KSO_WM_UNIT_TYPE" val="q_i"/>
  <p:tag name="KSO_WM_UNIT_INDEX" val="1_8"/>
  <p:tag name="KSO_WM_UNIT_ID" val="custom160003_27*q_i*1_8"/>
  <p:tag name="KSO_WM_UNIT_CLEAR" val="1"/>
  <p:tag name="KSO_WM_UNIT_LAYERLEVEL" val="1_1"/>
  <p:tag name="KSO_WM_DIAGRAM_GROUP_CODE" val="q1-1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03"/>
  <p:tag name="KSO_WM_UNIT_TYPE" val="q_i"/>
  <p:tag name="KSO_WM_UNIT_INDEX" val="1_9"/>
  <p:tag name="KSO_WM_UNIT_ID" val="custom160003_27*q_i*1_9"/>
  <p:tag name="KSO_WM_UNIT_CLEAR" val="1"/>
  <p:tag name="KSO_WM_UNIT_LAYERLEVEL" val="1_1"/>
  <p:tag name="KSO_WM_DIAGRAM_GROUP_CODE" val="q1-1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03"/>
  <p:tag name="KSO_WM_UNIT_TYPE" val="q_i"/>
  <p:tag name="KSO_WM_UNIT_INDEX" val="1_10"/>
  <p:tag name="KSO_WM_UNIT_ID" val="custom160003_27*q_i*1_10"/>
  <p:tag name="KSO_WM_UNIT_CLEAR" val="1"/>
  <p:tag name="KSO_WM_UNIT_LAYERLEVEL" val="1_1"/>
  <p:tag name="KSO_WM_DIAGRAM_GROUP_CODE" val="q1-1"/>
</p:tagLst>
</file>

<file path=ppt/tags/tag3.xml><?xml version="1.0" encoding="utf-8"?>
<p:tagLst xmlns:p="http://schemas.openxmlformats.org/presentationml/2006/main">
  <p:tag name="KSO_WM_BEAUTIFY_FLAG" val="#wm#"/>
  <p:tag name="KSO_WM_UNIT_TYPE" val="i"/>
  <p:tag name="KSO_WM_UNIT_ID" val="281*i*8"/>
  <p:tag name="KSO_WM_TEMPLATE_CATEGORY" val="custom"/>
  <p:tag name="KSO_WM_TEMPLATE_INDEX" val="3"/>
</p:tagLst>
</file>

<file path=ppt/tags/tag3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03"/>
  <p:tag name="KSO_WM_UNIT_TYPE" val="q_i"/>
  <p:tag name="KSO_WM_UNIT_INDEX" val="1_11"/>
  <p:tag name="KSO_WM_UNIT_ID" val="custom160003_27*q_i*1_11"/>
  <p:tag name="KSO_WM_UNIT_CLEAR" val="1"/>
  <p:tag name="KSO_WM_UNIT_LAYERLEVEL" val="1_1"/>
  <p:tag name="KSO_WM_DIAGRAM_GROUP_CODE" val="q1-1"/>
</p:tagLst>
</file>

<file path=ppt/tags/tag3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03"/>
  <p:tag name="KSO_WM_UNIT_TYPE" val="q_i"/>
  <p:tag name="KSO_WM_UNIT_INDEX" val="1_12"/>
  <p:tag name="KSO_WM_UNIT_ID" val="custom160003_27*q_i*1_12"/>
  <p:tag name="KSO_WM_UNIT_CLEAR" val="1"/>
  <p:tag name="KSO_WM_UNIT_LAYERLEVEL" val="1_1"/>
  <p:tag name="KSO_WM_DIAGRAM_GROUP_CODE" val="q1-1"/>
</p:tagLst>
</file>

<file path=ppt/tags/tag3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03"/>
  <p:tag name="KSO_WM_UNIT_TYPE" val="q_h_f"/>
  <p:tag name="KSO_WM_UNIT_INDEX" val="1_1_1"/>
  <p:tag name="KSO_WM_UNIT_CLEAR" val="1"/>
  <p:tag name="KSO_WM_UNIT_LAYERLEVEL" val="1_1_1"/>
  <p:tag name="KSO_WM_UNIT_VALUE" val="48"/>
  <p:tag name="KSO_WM_UNIT_HIGHLIGHT" val="0"/>
  <p:tag name="KSO_WM_UNIT_COMPATIBLE" val="0"/>
  <p:tag name="KSO_WM_UNIT_ID" val="custom160003_27*q_h_f*1_1_1"/>
  <p:tag name="KSO_WM_UNIT_PRESET_TEXT_INDEX" val="2"/>
  <p:tag name="KSO_WM_UNIT_PRESET_TEXT_LEN" val="20"/>
  <p:tag name="KSO_WM_DIAGRAM_GROUP_CODE" val="q1-1"/>
</p:tagLst>
</file>

<file path=ppt/tags/tag3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03"/>
  <p:tag name="KSO_WM_UNIT_TYPE" val="q_h_f"/>
  <p:tag name="KSO_WM_UNIT_INDEX" val="1_6_1"/>
  <p:tag name="KSO_WM_UNIT_CLEAR" val="1"/>
  <p:tag name="KSO_WM_UNIT_LAYERLEVEL" val="1_1_1"/>
  <p:tag name="KSO_WM_UNIT_VALUE" val="39"/>
  <p:tag name="KSO_WM_UNIT_HIGHLIGHT" val="0"/>
  <p:tag name="KSO_WM_UNIT_COMPATIBLE" val="0"/>
  <p:tag name="KSO_WM_UNIT_ID" val="custom160003_27*q_h_f*1_6_1"/>
  <p:tag name="KSO_WM_UNIT_PRESET_TEXT_INDEX" val="2"/>
  <p:tag name="KSO_WM_UNIT_PRESET_TEXT_LEN" val="20"/>
  <p:tag name="KSO_WM_DIAGRAM_GROUP_CODE" val="q1-1"/>
</p:tagLst>
</file>

<file path=ppt/tags/tag3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03"/>
  <p:tag name="KSO_WM_UNIT_TYPE" val="q_h_f"/>
  <p:tag name="KSO_WM_UNIT_INDEX" val="1_5_1"/>
  <p:tag name="KSO_WM_UNIT_CLEAR" val="1"/>
  <p:tag name="KSO_WM_UNIT_LAYERLEVEL" val="1_1_1"/>
  <p:tag name="KSO_WM_UNIT_VALUE" val="39"/>
  <p:tag name="KSO_WM_UNIT_HIGHLIGHT" val="0"/>
  <p:tag name="KSO_WM_UNIT_COMPATIBLE" val="0"/>
  <p:tag name="KSO_WM_UNIT_ID" val="custom160003_27*q_h_f*1_5_1"/>
  <p:tag name="KSO_WM_UNIT_PRESET_TEXT_INDEX" val="2"/>
  <p:tag name="KSO_WM_UNIT_PRESET_TEXT_LEN" val="20"/>
  <p:tag name="KSO_WM_DIAGRAM_GROUP_CODE" val="q1-1"/>
</p:tagLst>
</file>

<file path=ppt/tags/tag3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03"/>
  <p:tag name="KSO_WM_UNIT_TYPE" val="q_h_f"/>
  <p:tag name="KSO_WM_UNIT_INDEX" val="1_2_1"/>
  <p:tag name="KSO_WM_UNIT_CLEAR" val="1"/>
  <p:tag name="KSO_WM_UNIT_LAYERLEVEL" val="1_1_1"/>
  <p:tag name="KSO_WM_UNIT_VALUE" val="39"/>
  <p:tag name="KSO_WM_UNIT_HIGHLIGHT" val="0"/>
  <p:tag name="KSO_WM_UNIT_COMPATIBLE" val="0"/>
  <p:tag name="KSO_WM_UNIT_ID" val="custom160003_27*q_h_f*1_2_1"/>
  <p:tag name="KSO_WM_UNIT_PRESET_TEXT_INDEX" val="2"/>
  <p:tag name="KSO_WM_UNIT_PRESET_TEXT_LEN" val="20"/>
  <p:tag name="KSO_WM_DIAGRAM_GROUP_CODE" val="q1-1"/>
</p:tagLst>
</file>

<file path=ppt/tags/tag3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03"/>
  <p:tag name="KSO_WM_UNIT_TYPE" val="q_h_f"/>
  <p:tag name="KSO_WM_UNIT_INDEX" val="1_3_1"/>
  <p:tag name="KSO_WM_UNIT_CLEAR" val="1"/>
  <p:tag name="KSO_WM_UNIT_LAYERLEVEL" val="1_1_1"/>
  <p:tag name="KSO_WM_UNIT_VALUE" val="36"/>
  <p:tag name="KSO_WM_UNIT_HIGHLIGHT" val="0"/>
  <p:tag name="KSO_WM_UNIT_COMPATIBLE" val="0"/>
  <p:tag name="KSO_WM_UNIT_ID" val="custom160003_27*q_h_f*1_3_1"/>
  <p:tag name="KSO_WM_UNIT_PRESET_TEXT_INDEX" val="2"/>
  <p:tag name="KSO_WM_UNIT_PRESET_TEXT_LEN" val="20"/>
  <p:tag name="KSO_WM_DIAGRAM_GROUP_CODE" val="q1-1"/>
</p:tagLst>
</file>

<file path=ppt/tags/tag3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003_27*i*26"/>
  <p:tag name="KSO_WM_TEMPLATE_CATEGORY" val="custom"/>
  <p:tag name="KSO_WM_TEMPLATE_INDEX" val="160003"/>
  <p:tag name="KSO_WM_UNIT_INDEX" val="26"/>
</p:tagLst>
</file>

<file path=ppt/tags/tag3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03"/>
  <p:tag name="KSO_WM_UNIT_TYPE" val="a"/>
  <p:tag name="KSO_WM_UNIT_INDEX" val="1"/>
  <p:tag name="KSO_WM_UNIT_ID" val="custom160003_27*a*1"/>
  <p:tag name="KSO_WM_UNIT_CLEAR" val="1"/>
  <p:tag name="KSO_WM_UNIT_LAYERLEVEL" val="1"/>
  <p:tag name="KSO_WM_UNIT_VALUE" val="15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39.xml><?xml version="1.0" encoding="utf-8"?>
<p:tagLst xmlns:p="http://schemas.openxmlformats.org/presentationml/2006/main">
  <p:tag name="KSO_WM_SLIDE_ID" val="custom160003_27"/>
  <p:tag name="KSO_WM_SLIDE_INDEX" val="27"/>
  <p:tag name="KSO_WM_SLIDE_LAYOUT" val="a_q"/>
  <p:tag name="KSO_WM_SLIDE_LAYOUT_CNT" val="1_1"/>
  <p:tag name="KSO_WM_SLIDE_TYPE" val="text"/>
  <p:tag name="KSO_WM_BEAUTIFY_FLAG" val="#wm#"/>
  <p:tag name="KSO_WM_SLIDE_POSITION" val="82*136"/>
  <p:tag name="KSO_WM_SLIDE_SIZE" val="761*396"/>
  <p:tag name="KSO_WM_SLIDE_ITEM_CNT" val="6"/>
  <p:tag name="KSO_WM_TEMPLATE_CATEGORY" val="custom"/>
  <p:tag name="KSO_WM_TEMPLATE_INDEX" val="160003"/>
  <p:tag name="KSO_WM_TAG_VERSION" val="1.0"/>
  <p:tag name="KSO_WM_DIAGRAM_GROUP_CODE" val="q1-1"/>
</p:tagLst>
</file>

<file path=ppt/tags/tag4.xml><?xml version="1.0" encoding="utf-8"?>
<p:tagLst xmlns:p="http://schemas.openxmlformats.org/presentationml/2006/main">
  <p:tag name="KSO_WM_BEAUTIFY_FLAG" val="#wm#"/>
  <p:tag name="KSO_WM_UNIT_TYPE" val="i"/>
  <p:tag name="KSO_WM_UNIT_ID" val="281*i*9"/>
  <p:tag name="KSO_WM_TEMPLATE_CATEGORY" val="custom"/>
  <p:tag name="KSO_WM_TEMPLATE_INDEX" val="3"/>
</p:tagLst>
</file>

<file path=ppt/tags/tag4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03"/>
  <p:tag name="KSO_WM_UNIT_TYPE" val="a"/>
  <p:tag name="KSO_WM_UNIT_INDEX" val="1"/>
  <p:tag name="KSO_WM_UNIT_ID" val="custom160003_28*a*1"/>
  <p:tag name="KSO_WM_UNIT_CLEAR" val="1"/>
  <p:tag name="KSO_WM_UNIT_LAYERLEVEL" val="1"/>
  <p:tag name="KSO_WM_UNIT_VALUE" val="35"/>
  <p:tag name="KSO_WM_UNIT_ISCONTENTSTITLE" val="0"/>
  <p:tag name="KSO_WM_UNIT_HIGHLIGHT" val="0"/>
  <p:tag name="KSO_WM_UNIT_COMPATIBLE" val="0"/>
  <p:tag name="KSO_WM_UNIT_PRESET_TEXT" val="THANKS"/>
</p:tagLst>
</file>

<file path=ppt/tags/tag41.xml><?xml version="1.0" encoding="utf-8"?>
<p:tagLst xmlns:p="http://schemas.openxmlformats.org/presentationml/2006/main">
  <p:tag name="KSO_WM_SLIDE_ID" val="custom160003_28"/>
  <p:tag name="KSO_WM_SLIDE_INDEX" val="28"/>
  <p:tag name="KSO_WM_SLIDE_LAYOUT" val="a_b"/>
  <p:tag name="KSO_WM_SLIDE_LAYOUT_CNT" val="1_1"/>
  <p:tag name="KSO_WM_SLIDE_TYPE" val="endPage"/>
  <p:tag name="KSO_WM_BEAUTIFY_FLAG" val="#wm#"/>
  <p:tag name="KSO_WM_SLIDE_ITEM_CNT" val="2"/>
  <p:tag name="KSO_WM_TEMPLATE_CATEGORY" val="custom"/>
  <p:tag name="KSO_WM_TEMPLATE_INDEX" val="160003"/>
  <p:tag name="KSO_WM_TAG_VERSION" val="1.0"/>
</p:tagLst>
</file>

<file path=ppt/tags/tag5.xml><?xml version="1.0" encoding="utf-8"?>
<p:tagLst xmlns:p="http://schemas.openxmlformats.org/presentationml/2006/main">
  <p:tag name="KSO_WM_TEMPLATE_CATEGORY" val="custom"/>
  <p:tag name="KSO_WM_TEMPLATE_INDEX" val="160003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353_2*i*0"/>
  <p:tag name="KSO_WM_TEMPLATE_CATEGORY" val="diagram"/>
  <p:tag name="KSO_WM_TEMPLATE_INDEX" val="160353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353"/>
  <p:tag name="KSO_WM_UNIT_TYPE" val="m_h_a"/>
  <p:tag name="KSO_WM_UNIT_INDEX" val="1_1_1"/>
  <p:tag name="KSO_WM_UNIT_ID" val="diagram160353_2*m_h_a*1_1_1"/>
  <p:tag name="KSO_WM_UNIT_CLEAR" val="1"/>
  <p:tag name="KSO_WM_UNIT_LAYERLEVEL" val="1_1_1"/>
  <p:tag name="KSO_WM_UNIT_VALUE" val="16"/>
  <p:tag name="KSO_WM_UNIT_HIGHLIGHT" val="0"/>
  <p:tag name="KSO_WM_UNIT_COMPATIBLE" val="0"/>
  <p:tag name="KSO_WM_UNIT_PRESET_TEXT_INDEX" val="3"/>
  <p:tag name="KSO_WM_UNIT_PRESET_TEXT_LEN" val="12"/>
  <p:tag name="KSO_WM_DIAGRAM_GROUP_CODE" val="m1-1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353"/>
  <p:tag name="KSO_WM_UNIT_TYPE" val="m_h_f"/>
  <p:tag name="KSO_WM_UNIT_INDEX" val="1_1_1"/>
  <p:tag name="KSO_WM_UNIT_ID" val="diagram160353_2*m_h_f*1_1_1"/>
  <p:tag name="KSO_WM_UNIT_CLEAR" val="1"/>
  <p:tag name="KSO_WM_UNIT_LAYERLEVEL" val="1_1_1"/>
  <p:tag name="KSO_WM_UNIT_VALUE" val="49"/>
  <p:tag name="KSO_WM_UNIT_HIGHLIGHT" val="0"/>
  <p:tag name="KSO_WM_UNIT_COMPATIBLE" val="0"/>
  <p:tag name="KSO_WM_UNIT_PRESET_TEXT_INDEX" val="4"/>
  <p:tag name="KSO_WM_UNIT_PRESET_TEXT_LEN" val="74"/>
  <p:tag name="KSO_WM_DIAGRAM_GROUP_CODE" val="m1-1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353_2*i*5"/>
  <p:tag name="KSO_WM_TEMPLATE_CATEGORY" val="diagram"/>
  <p:tag name="KSO_WM_TEMPLATE_INDEX" val="160353"/>
</p:tagLst>
</file>

<file path=ppt/theme/theme1.xml><?xml version="1.0" encoding="utf-8"?>
<a:theme xmlns:a="http://schemas.openxmlformats.org/drawingml/2006/main" name="默认设计模板">
  <a:themeElements>
    <a:clrScheme name="自定义 8">
      <a:dk1>
        <a:srgbClr val="FFFFFF"/>
      </a:dk1>
      <a:lt1>
        <a:srgbClr val="009999"/>
      </a:lt1>
      <a:dk2>
        <a:srgbClr val="333333"/>
      </a:dk2>
      <a:lt2>
        <a:srgbClr val="F0DB6E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黑体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500</Words>
  <Application>WPS 演示</Application>
  <PresentationFormat>宽屏</PresentationFormat>
  <Paragraphs>63</Paragraphs>
  <Slides>5</Slides>
  <Notes>12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默认设计模板</vt:lpstr>
      <vt:lpstr>美食天下</vt:lpstr>
      <vt:lpstr>PowerPoint 演示文稿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美食天下</dc:title>
  <dc:creator/>
  <cp:lastModifiedBy>AlanP</cp:lastModifiedBy>
  <cp:revision>141</cp:revision>
  <dcterms:created xsi:type="dcterms:W3CDTF">2015-05-05T08:02:00Z</dcterms:created>
  <dcterms:modified xsi:type="dcterms:W3CDTF">2016-07-03T00:24:17Z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2052-10.1.0.5740</vt:lpwstr>
  </property>
</Properties>
</file>