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Wednesday, May 07, 2014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Wednesday, May 07,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Wednesday, May 07,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Wednesday, May 07, 2014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Wednesday, May 07, 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Wednesday, May 07, 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Wednesday, May 07, 2014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Wednesday, May 07,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Wednesday, May 07, 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Wednesday, May 07, 2014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Wednesday, May 07, 2014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Wednesday, May 07,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youtu.be/Q-JD0xu_sl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 of </a:t>
            </a:r>
            <a:br>
              <a:rPr lang="en-US" dirty="0" smtClean="0"/>
            </a:br>
            <a:r>
              <a:rPr lang="en-US" dirty="0" smtClean="0"/>
              <a:t>Media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Aaron Haycraft and Peter Walker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8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176636"/>
            <a:ext cx="6096000" cy="24210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Combine previous projects into one GUI</a:t>
            </a:r>
          </a:p>
          <a:p>
            <a:r>
              <a:rPr lang="en-US" sz="2400" dirty="0" smtClean="0"/>
              <a:t>GUI is easy to use and understand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pic>
        <p:nvPicPr>
          <p:cNvPr id="4" name="Picture 3" descr="File Contents View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46" y="2046413"/>
            <a:ext cx="5106113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4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1026" name="Picture 2" descr="C:\Users\Pilot\AppData\Local\Microsoft\Windows\Temporary Internet Files\Content.IE5\QJCPFGLM\MC900434793[1]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97" y="1641475"/>
            <a:ext cx="1080049" cy="10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ilot\AppData\Local\Microsoft\Windows\Temporary Internet Files\Content.IE5\7B30U1R1\MC900434795[1]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9" y="124403"/>
            <a:ext cx="1089006" cy="108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ilot\AppData\Local\Microsoft\Windows\Temporary Internet Files\Content.IE5\2E7DXP1I\MC900434794[1]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67" y="2981470"/>
            <a:ext cx="1151412" cy="115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ilot\AppData\Local\Microsoft\Windows\Temporary Internet Files\Content.IE5\QJCPFGLM\MC900432583[1]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230" y="3695735"/>
            <a:ext cx="1122506" cy="112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Pilot\AppData\Local\Microsoft\Windows\Temporary Internet Files\Content.IE5\50U1GNZX\MC900440396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75882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579246" y="668906"/>
            <a:ext cx="3304481" cy="15125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433945" y="2181500"/>
            <a:ext cx="3449782" cy="1299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805897" y="2181500"/>
            <a:ext cx="3077830" cy="11092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344812" y="2181501"/>
            <a:ext cx="1538915" cy="1808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83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Peter</a:t>
            </a:r>
          </a:p>
          <a:p>
            <a:pPr lvl="1"/>
            <a:r>
              <a:rPr lang="en-US" dirty="0" smtClean="0"/>
              <a:t>Imported and modified previous projects to work within the GUI</a:t>
            </a:r>
          </a:p>
          <a:p>
            <a:pPr lvl="1"/>
            <a:r>
              <a:rPr lang="en-US" dirty="0" smtClean="0"/>
              <a:t>Created look and feel of GUI</a:t>
            </a:r>
          </a:p>
          <a:p>
            <a:pPr lvl="1"/>
            <a:r>
              <a:rPr lang="en-US" dirty="0" smtClean="0"/>
              <a:t>Implemented multiple picture filters</a:t>
            </a:r>
          </a:p>
          <a:p>
            <a:r>
              <a:rPr lang="en-US" dirty="0" smtClean="0"/>
              <a:t>Aaron</a:t>
            </a:r>
          </a:p>
          <a:p>
            <a:pPr lvl="1"/>
            <a:r>
              <a:rPr lang="en-US" dirty="0" smtClean="0"/>
              <a:t>Imported and modified previous projects to work within the GUI </a:t>
            </a:r>
          </a:p>
          <a:p>
            <a:pPr lvl="1"/>
            <a:r>
              <a:rPr lang="en-US" dirty="0" smtClean="0"/>
              <a:t>Provided text for GUI</a:t>
            </a:r>
          </a:p>
          <a:p>
            <a:pPr lvl="1"/>
            <a:r>
              <a:rPr lang="en-US" dirty="0" smtClean="0"/>
              <a:t>Implemented multiple picture filters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3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240" y="696193"/>
            <a:ext cx="4599709" cy="571500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hlinkClick r:id="rId2"/>
              </a:rPr>
              <a:t>http://youtu.be/Q-JD0xu_slc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6" name="Picture 2" descr="C:\Users\Pilot\Documents\Cowboy Bebop - Freelance_20140505-030121.jpe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17" y="819791"/>
            <a:ext cx="2277851" cy="142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ilot\Documents\Cowboy Bebop - Freelance_20140505-030143.jpe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18" y="2552899"/>
            <a:ext cx="2277852" cy="142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ilot\Documents\Cowboy Bebop - Freelance_20140505-030054.jpe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19" y="4321187"/>
            <a:ext cx="2277851" cy="142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ilot\Documents\Cowboy Bebop - Freelance.jpe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38" y="2283680"/>
            <a:ext cx="3139351" cy="19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1029" idx="3"/>
            <a:endCxn id="1026" idx="1"/>
          </p:cNvCxnSpPr>
          <p:nvPr/>
        </p:nvCxnSpPr>
        <p:spPr>
          <a:xfrm flipV="1">
            <a:off x="3980389" y="1531620"/>
            <a:ext cx="2201328" cy="173310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29" idx="3"/>
            <a:endCxn id="1027" idx="1"/>
          </p:cNvCxnSpPr>
          <p:nvPr/>
        </p:nvCxnSpPr>
        <p:spPr>
          <a:xfrm>
            <a:off x="3980389" y="3264727"/>
            <a:ext cx="2201329" cy="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29" idx="3"/>
            <a:endCxn id="1028" idx="1"/>
          </p:cNvCxnSpPr>
          <p:nvPr/>
        </p:nvCxnSpPr>
        <p:spPr>
          <a:xfrm>
            <a:off x="3980389" y="3264727"/>
            <a:ext cx="2201330" cy="176828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227177">
            <a:off x="4161143" y="1923113"/>
            <a:ext cx="156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Swap red/blue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419873" y="2894222"/>
            <a:ext cx="156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Mirror image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 rot="963321">
            <a:off x="4223258" y="4235790"/>
            <a:ext cx="156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Black/white</a:t>
            </a:r>
          </a:p>
          <a:p>
            <a:r>
              <a:rPr lang="en-US" sz="1600" dirty="0" smtClean="0"/>
              <a:t>contrast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800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</a:t>
            </a:r>
            <a:r>
              <a:rPr lang="en-US" dirty="0"/>
              <a:t> </a:t>
            </a:r>
            <a:r>
              <a:rPr lang="en-US" dirty="0" smtClean="0"/>
              <a:t>Continue to refine code</a:t>
            </a:r>
            <a:endParaRPr lang="en-US" dirty="0" smtClean="0"/>
          </a:p>
          <a:p>
            <a:r>
              <a:rPr lang="en-US" dirty="0" smtClean="0"/>
              <a:t>Step 2: </a:t>
            </a:r>
            <a:r>
              <a:rPr lang="en-US" dirty="0" smtClean="0"/>
              <a:t>Add more filters?</a:t>
            </a:r>
            <a:endParaRPr lang="en-US" dirty="0" smtClean="0"/>
          </a:p>
          <a:p>
            <a:r>
              <a:rPr lang="en-US" dirty="0" smtClean="0"/>
              <a:t>Step 3: Profit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8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Peter</a:t>
            </a:r>
          </a:p>
          <a:p>
            <a:pPr lvl="1"/>
            <a:r>
              <a:rPr lang="en-US" dirty="0" smtClean="0"/>
              <a:t>Ability to program efficiently in Python</a:t>
            </a:r>
          </a:p>
          <a:p>
            <a:pPr lvl="1"/>
            <a:r>
              <a:rPr lang="en-US" dirty="0"/>
              <a:t>Advantages of version control with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smtClean="0"/>
              <a:t>Team management</a:t>
            </a:r>
          </a:p>
          <a:p>
            <a:r>
              <a:rPr lang="en-US" dirty="0" smtClean="0"/>
              <a:t>Aaron</a:t>
            </a:r>
          </a:p>
          <a:p>
            <a:pPr lvl="1"/>
            <a:r>
              <a:rPr lang="en-US" dirty="0" smtClean="0"/>
              <a:t>Ability to program efficiently in Python</a:t>
            </a:r>
          </a:p>
          <a:p>
            <a:pPr lvl="1"/>
            <a:r>
              <a:rPr lang="en-US" dirty="0"/>
              <a:t>How to work with different file formats</a:t>
            </a:r>
          </a:p>
          <a:p>
            <a:pPr lvl="1"/>
            <a:r>
              <a:rPr lang="en-US" dirty="0" smtClean="0"/>
              <a:t>Patience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gained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2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60</TotalTime>
  <Words>125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Elemental</vt:lpstr>
      <vt:lpstr>GUI of  Media Manipulation</vt:lpstr>
      <vt:lpstr>Objective</vt:lpstr>
      <vt:lpstr>Approach</vt:lpstr>
      <vt:lpstr>Results</vt:lpstr>
      <vt:lpstr>Demo</vt:lpstr>
      <vt:lpstr>Next Steps</vt:lpstr>
      <vt:lpstr>Knowledge gained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Pilot</cp:lastModifiedBy>
  <cp:revision>12</cp:revision>
  <dcterms:created xsi:type="dcterms:W3CDTF">2014-05-05T20:59:15Z</dcterms:created>
  <dcterms:modified xsi:type="dcterms:W3CDTF">2014-05-07T20:28:06Z</dcterms:modified>
</cp:coreProperties>
</file>