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May 05,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May 05,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May 05,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Q-JD0xu_sl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of </a:t>
            </a:r>
            <a:br>
              <a:rPr lang="en-US" dirty="0" smtClean="0"/>
            </a:br>
            <a:r>
              <a:rPr lang="en-US" dirty="0" smtClean="0"/>
              <a:t>Media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Haycraft and Peter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76636"/>
            <a:ext cx="6096000" cy="24210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Combine previous projects into one GUI</a:t>
            </a:r>
          </a:p>
          <a:p>
            <a:r>
              <a:rPr lang="en-US" sz="2400" dirty="0" smtClean="0"/>
              <a:t>GUI is easy to use and understand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Picture 3" descr="File Contents View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6" y="2046413"/>
            <a:ext cx="510611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1026" name="Picture 2" descr="C:\Users\Pilot\AppData\Local\Microsoft\Windows\Temporary Internet Files\Content.IE5\QJCPFGLM\MC900434793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7" y="1641475"/>
            <a:ext cx="1080049" cy="10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ilot\AppData\Local\Microsoft\Windows\Temporary Internet Files\Content.IE5\7B30U1R1\MC900434795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9" y="124403"/>
            <a:ext cx="1089006" cy="10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ilot\AppData\Local\Microsoft\Windows\Temporary Internet Files\Content.IE5\2E7DXP1I\MC900434794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7" y="2981470"/>
            <a:ext cx="1151412" cy="11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ilot\AppData\Local\Microsoft\Windows\Temporary Internet Files\Content.IE5\QJCPFGLM\MC900432583[1]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30" y="3695735"/>
            <a:ext cx="1122506" cy="112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ilot\AppData\Local\Microsoft\Windows\Temporary Internet Files\Content.IE5\50U1GNZX\MC900440396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75882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79246" y="668906"/>
            <a:ext cx="3304481" cy="1512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33945" y="2181500"/>
            <a:ext cx="3449782" cy="1299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05897" y="2181500"/>
            <a:ext cx="3077830" cy="1109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344812" y="2181501"/>
            <a:ext cx="1538915" cy="1808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Imported and modified previous projects to work within the GUI</a:t>
            </a:r>
          </a:p>
          <a:p>
            <a:pPr lvl="1"/>
            <a:r>
              <a:rPr lang="en-US" dirty="0" smtClean="0"/>
              <a:t>Created look and feel of GUI</a:t>
            </a:r>
          </a:p>
          <a:p>
            <a:pPr lvl="1"/>
            <a:r>
              <a:rPr lang="en-US" dirty="0" smtClean="0"/>
              <a:t>Implemented multiple picture filters</a:t>
            </a:r>
          </a:p>
          <a:p>
            <a:r>
              <a:rPr lang="en-US" dirty="0" smtClean="0"/>
              <a:t>Aaron</a:t>
            </a:r>
          </a:p>
          <a:p>
            <a:pPr lvl="1"/>
            <a:r>
              <a:rPr lang="en-US" dirty="0" smtClean="0"/>
              <a:t>Imported and modified previous projects to work within the GUI </a:t>
            </a:r>
          </a:p>
          <a:p>
            <a:pPr lvl="1"/>
            <a:r>
              <a:rPr lang="en-US" dirty="0" smtClean="0"/>
              <a:t>Provided text for GUI</a:t>
            </a:r>
          </a:p>
          <a:p>
            <a:pPr lvl="1"/>
            <a:r>
              <a:rPr lang="en-US" dirty="0" smtClean="0"/>
              <a:t>Implemented multiple picture filters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696193"/>
            <a:ext cx="4599709" cy="5715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hlinkClick r:id="rId2"/>
              </a:rPr>
              <a:t>http://youtu.be/Q-JD0xu_slc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8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Ability to program efficiently in Python</a:t>
            </a:r>
          </a:p>
          <a:p>
            <a:pPr lvl="1"/>
            <a:r>
              <a:rPr lang="en-US" dirty="0"/>
              <a:t>Advantages of version control with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smtClean="0"/>
              <a:t>Team management</a:t>
            </a:r>
          </a:p>
          <a:p>
            <a:r>
              <a:rPr lang="en-US" dirty="0" smtClean="0"/>
              <a:t>Aaron</a:t>
            </a:r>
          </a:p>
          <a:p>
            <a:pPr lvl="1"/>
            <a:r>
              <a:rPr lang="en-US" dirty="0" smtClean="0"/>
              <a:t>Ability to program efficiently in Python</a:t>
            </a:r>
          </a:p>
          <a:p>
            <a:pPr lvl="1"/>
            <a:r>
              <a:rPr lang="en-US" dirty="0"/>
              <a:t>How to work with different file formats</a:t>
            </a:r>
          </a:p>
          <a:p>
            <a:pPr lvl="1"/>
            <a:r>
              <a:rPr lang="en-US" dirty="0" smtClean="0"/>
              <a:t>Patience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33</TotalTime>
  <Words>101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GUI of  Media Manipulation</vt:lpstr>
      <vt:lpstr>Objective</vt:lpstr>
      <vt:lpstr>Approach</vt:lpstr>
      <vt:lpstr>Results</vt:lpstr>
      <vt:lpstr>Demo</vt:lpstr>
      <vt:lpstr>Next Steps</vt:lpstr>
      <vt:lpstr>Knowledge gained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Pilot</cp:lastModifiedBy>
  <cp:revision>7</cp:revision>
  <dcterms:created xsi:type="dcterms:W3CDTF">2014-05-05T20:59:15Z</dcterms:created>
  <dcterms:modified xsi:type="dcterms:W3CDTF">2014-05-05T21:49:22Z</dcterms:modified>
</cp:coreProperties>
</file>