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0" d="100"/>
          <a:sy n="90" d="100"/>
        </p:scale>
        <p:origin x="-147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828800" y="3159760"/>
            <a:ext cx="457200" cy="1034129"/>
          </a:xfrm>
          <a:prstGeom prst="rect">
            <a:avLst/>
          </a:prstGeom>
          <a:noFill/>
        </p:spPr>
        <p:txBody>
          <a:bodyPr wrap="square" lIns="0" tIns="9144" rIns="0" bIns="9144" rtlCol="0" anchor="ctr" anchorCtr="0">
            <a:spAutoFit/>
          </a:bodyPr>
          <a:lstStyle/>
          <a:p>
            <a:r>
              <a:rPr lang="en-US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7240" y="1219200"/>
            <a:ext cx="7543800" cy="2152650"/>
          </a:xfrm>
        </p:spPr>
        <p:txBody>
          <a:bodyPr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3600" y="3375491"/>
            <a:ext cx="6172200" cy="685800"/>
          </a:xfrm>
        </p:spPr>
        <p:txBody>
          <a:bodyPr anchor="ctr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9C06D-4ED8-42C6-905D-CA84CA1B6CBF}" type="datetime2">
              <a:rPr lang="en-US" smtClean="0"/>
              <a:t>Monday, May 5, 14</a:t>
            </a:fld>
            <a:endParaRPr lang="en-US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33600" y="685801"/>
            <a:ext cx="5791200" cy="3505199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EEE0E-EDB0-4D84-86B0-50833DF22902}" type="datetime2">
              <a:rPr lang="en-US" smtClean="0"/>
              <a:t>Monday, May 5,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09600" y="609601"/>
            <a:ext cx="2133600" cy="5181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95600" y="685801"/>
            <a:ext cx="5029200" cy="45720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4372C-B5AB-4C39-B273-B99224EB4DD5}" type="datetime2">
              <a:rPr lang="en-US" smtClean="0"/>
              <a:t>Monday, May 5,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B1CAA-32CD-4B55-B92A-B8F0843CACF4}" type="datetime2">
              <a:rPr lang="en-US" smtClean="0"/>
              <a:t>Monday, May 5, 14</a:t>
            </a:fld>
            <a:endParaRPr lang="en-US" dirty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267200" y="4074497"/>
            <a:ext cx="457200" cy="1015663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0" y="4267368"/>
            <a:ext cx="3733800" cy="731520"/>
          </a:xfrm>
        </p:spPr>
        <p:txBody>
          <a:bodyPr anchor="ctr"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8CDC4-3D19-4983-B478-82F6B8E5AB66}" type="datetime2">
              <a:rPr lang="en-US" smtClean="0"/>
              <a:t>Monday, May 5, 14</a:t>
            </a:fld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0" y="1905000"/>
            <a:ext cx="6035040" cy="2350008"/>
          </a:xfrm>
        </p:spPr>
        <p:txBody>
          <a:bodyPr/>
          <a:lstStyle>
            <a:lvl1pPr marL="0" algn="l" defTabSz="914400" rtl="0" eaLnBrk="1" latinLnBrk="0" hangingPunct="1">
              <a:spcBef>
                <a:spcPct val="0"/>
              </a:spcBef>
              <a:buNone/>
              <a:defRPr lang="en-US" sz="5400" b="0" kern="1200" cap="none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82477-D5D3-4181-8C11-75D0F2433A87}" type="datetime2">
              <a:rPr lang="en-US" smtClean="0"/>
              <a:t>Monday, May 5, 14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1344168" y="658368"/>
            <a:ext cx="3273552" cy="3429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>
          <a:xfrm>
            <a:off x="5029200" y="658368"/>
            <a:ext cx="3273552" cy="34321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661976"/>
            <a:ext cx="3273552" cy="63976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44168" y="1371600"/>
            <a:ext cx="3276600" cy="27432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29200" y="661976"/>
            <a:ext cx="3273552" cy="63976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29200" y="1371600"/>
            <a:ext cx="3273552" cy="27432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56640" y="520192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780280" y="520192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E253B-1893-4367-8BAE-DF4BC10DC578}" type="datetime2">
              <a:rPr lang="en-US" smtClean="0"/>
              <a:t>Monday, May 5, 14</a:t>
            </a:fld>
            <a:endParaRPr lang="en-US" dirty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2300D-25B3-4603-86C9-4CB776489F00}" type="datetime2">
              <a:rPr lang="en-US" smtClean="0"/>
              <a:t>Monday, May 5, 14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14AD9-FCC8-48B7-B85B-012A91320DFF}" type="datetime2">
              <a:rPr lang="en-US" smtClean="0"/>
              <a:t>Monday, May 5, 14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5328920" y="1774588"/>
            <a:ext cx="457200" cy="1231106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8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8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1"/>
            <a:ext cx="4343400" cy="3429000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15000" y="685801"/>
            <a:ext cx="2590800" cy="3429000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2DC50-D5DB-4F94-B367-9876CD2C4012}" type="datetime2">
              <a:rPr lang="en-US" smtClean="0"/>
              <a:t>Monday, May 5, 14</a:t>
            </a:fld>
            <a:endParaRPr lang="en-US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219200" y="612775"/>
            <a:ext cx="6705600" cy="2546985"/>
          </a:xfr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43200" y="3453047"/>
            <a:ext cx="5029200" cy="720804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435352" y="3331464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EB412-E790-42EA-81FE-2925D3A43D91}" type="datetime2">
              <a:rPr lang="en-US" smtClean="0"/>
              <a:t>Monday, May 5, 14</a:t>
            </a:fld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chemeClr val="accent6">
                  <a:lumMod val="50000"/>
                  <a:alpha val="36000"/>
                </a:schemeClr>
              </a:gs>
              <a:gs pos="100000">
                <a:schemeClr val="bg2">
                  <a:alpha val="1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 rot="19724275">
            <a:off x="1373221" y="1038440"/>
            <a:ext cx="7240620" cy="570698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7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 rot="17656910">
            <a:off x="-274211" y="1165875"/>
            <a:ext cx="5538472" cy="4480459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 rot="19724275">
            <a:off x="3277955" y="116854"/>
            <a:ext cx="6479362" cy="475475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7240" y="4876800"/>
            <a:ext cx="7543800" cy="9144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33600" y="685801"/>
            <a:ext cx="6096000" cy="36575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5473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fld id="{0B385921-A91A-409C-921C-0E0EC1E750EC}" type="datetime2">
              <a:rPr lang="en-US" smtClean="0"/>
              <a:t>Monday, May 5, 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22960" y="6154738"/>
            <a:ext cx="45720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2960" y="5842000"/>
            <a:ext cx="2133600" cy="304800"/>
          </a:xfrm>
          <a:prstGeom prst="rect">
            <a:avLst/>
          </a:prstGeom>
        </p:spPr>
        <p:txBody>
          <a:bodyPr vert="horz" lIns="91440" tIns="45720" rIns="91440" bIns="9144" rtlCol="0" anchor="b"/>
          <a:lstStyle>
            <a:lvl1pPr algn="l">
              <a:defRPr sz="16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56032" algn="l" defTabSz="914400" rtl="0" eaLnBrk="1" latinLnBrk="0" hangingPunct="1">
        <a:spcBef>
          <a:spcPct val="20000"/>
        </a:spcBef>
        <a:spcAft>
          <a:spcPts val="0"/>
        </a:spcAft>
        <a:buSzPct val="60000"/>
        <a:buFont typeface="Wingdings" pitchFamily="2" charset="2"/>
        <a:buChar char=""/>
        <a:defRPr sz="21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400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10058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7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371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6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64592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5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96596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6pPr>
      <a:lvl7pPr marL="22402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7pPr>
      <a:lvl8pPr marL="2514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8pPr>
      <a:lvl9pPr marL="28346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38959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lemental">
  <a:themeElements>
    <a:clrScheme name="Elemental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Elemental">
      <a:maj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19800000"/>
            </a:lightRig>
          </a:scene3d>
          <a:sp3d prstMaterial="metal">
            <a:bevelT w="38100" h="3810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</a:schemeClr>
            </a:gs>
            <a:gs pos="100000">
              <a:schemeClr val="phClr">
                <a:shade val="40000"/>
                <a:satMod val="18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4000"/>
                <a:satMod val="280000"/>
              </a:schemeClr>
              <a:schemeClr val="phClr">
                <a:tint val="60000"/>
                <a:sat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Elemental.thmx</Template>
  <TotalTime>0</TotalTime>
  <Words>0</Words>
  <Application>Microsoft Macintosh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Elemental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</dc:creator>
  <cp:lastModifiedBy>Peter</cp:lastModifiedBy>
  <cp:revision>1</cp:revision>
  <dcterms:created xsi:type="dcterms:W3CDTF">2014-05-05T20:59:15Z</dcterms:created>
  <dcterms:modified xsi:type="dcterms:W3CDTF">2014-05-05T21:00:00Z</dcterms:modified>
</cp:coreProperties>
</file>