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esriVisual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County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Research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Where should I move to as a teacher?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Income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International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Teaching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Year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State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State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Where should I move to as a teacher?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County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Year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esriVisual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Median Sale Price Range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Property type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Where should I move to as a teacher?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Property type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Median Sale Price Range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Property type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04cdb72d-799b-41c2-94dd-69c99f59ad1d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bec63070a7ab4106" /><Relationship Type="http://schemas.openxmlformats.org/officeDocument/2006/relationships/slideLayout" Target="/ppt/slideLayouts/slideLayout8.xml" Id="R5271d77888f44e8f" /><Relationship Type="http://schemas.openxmlformats.org/officeDocument/2006/relationships/hyperlink" Target="https://app.powerbi.com/groups/me/reports/04cdb72d-799b-41c2-94dd-69c99f59ad1d/?pbi_source=PowerPoint" TargetMode="External" Id="RelId0" /><Relationship Type="http://schemas.openxmlformats.org/officeDocument/2006/relationships/image" Target="/ppt/media/image4.png" Id="imgId3463639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a6ff5fdae4f34f08" /><Relationship Type="http://schemas.openxmlformats.org/officeDocument/2006/relationships/slideLayout" Target="/ppt/slideLayouts/slideLayout8.xml" Id="R104baad98a1749a7" /><Relationship Type="http://schemas.openxmlformats.org/officeDocument/2006/relationships/hyperlink" Target="https://app.powerbi.com/groups/me/reports/04cdb72d-799b-41c2-94dd-69c99f59ad1d/?pbi_source=PowerPoint" TargetMode="External" Id="RelId1" /><Relationship Type="http://schemas.openxmlformats.org/officeDocument/2006/relationships/image" Target="/ppt/media/image5.png" Id="imgId34636394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e227733ba13f4b87" /><Relationship Type="http://schemas.openxmlformats.org/officeDocument/2006/relationships/slideLayout" Target="/ppt/slideLayouts/slideLayout8.xml" Id="R5386e9cdaef340da" /><Relationship Type="http://schemas.openxmlformats.org/officeDocument/2006/relationships/hyperlink" Target="https://app.powerbi.com/groups/me/reports/04cdb72d-799b-41c2-94dd-69c99f59ad1d/?pbi_source=PowerPoint" TargetMode="External" Id="RelId2" /><Relationship Type="http://schemas.openxmlformats.org/officeDocument/2006/relationships/image" Target="/ppt/media/image6.png" Id="imgId34636395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KE_Dashboard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14-6-2023 15:35:29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14-6-2023 15:29:16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esriVisual ,slicer ,County ,Research ,Where should I move to as a teacher? ,Income ,International ,Teaching ,Year ,slicer ,slicer ,Stat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463639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1. Uni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tate ,Where should I move to as a teacher? ,tableEx ,County ,Year ,esriVisual ,Median Sale Price Range ,Property type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463639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2. Housing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licer ,Where should I move to as a teacher? ,tableEx ,slicer ,slicer ,Property type ,textbox ,image ,image ,Median Sale Price Range ,Property type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463639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3. Suggestions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