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5" r:id="rId2"/>
  </p:sldMasterIdLst>
  <p:notesMasterIdLst>
    <p:notesMasterId r:id="rId16"/>
  </p:notesMasterIdLst>
  <p:sldIdLst>
    <p:sldId id="256" r:id="rId3"/>
    <p:sldId id="257" r:id="rId4"/>
    <p:sldId id="258" r:id="rId5"/>
    <p:sldId id="314" r:id="rId6"/>
    <p:sldId id="321" r:id="rId7"/>
    <p:sldId id="322" r:id="rId8"/>
    <p:sldId id="310" r:id="rId9"/>
    <p:sldId id="323" r:id="rId10"/>
    <p:sldId id="324" r:id="rId11"/>
    <p:sldId id="313" r:id="rId12"/>
    <p:sldId id="325" r:id="rId13"/>
    <p:sldId id="319" r:id="rId14"/>
    <p:sldId id="320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1" roundtripDataSignature="AMtx7mi+DNU+lhNYAWkoSr8M2AFRMbWO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9F30FD-0B37-4568-9AA5-EB4F6D7ACC43}" v="38" dt="2025-06-02T01:09:46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5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72" Type="http://schemas.openxmlformats.org/officeDocument/2006/relationships/presProps" Target="presProps.xml"/><Relationship Id="rId3" Type="http://schemas.openxmlformats.org/officeDocument/2006/relationships/slide" Target="slides/slide1.xml"/><Relationship Id="rId76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71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7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73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7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z Roberto Nogueira Junior" userId="ef703f67-dc22-4bb1-9873-d360d1975dab" providerId="ADAL" clId="{919F30FD-0B37-4568-9AA5-EB4F6D7ACC43}"/>
    <pc:docChg chg="undo redo custSel addSld delSld modSld sldOrd">
      <pc:chgData name="Luiz Roberto Nogueira Junior" userId="ef703f67-dc22-4bb1-9873-d360d1975dab" providerId="ADAL" clId="{919F30FD-0B37-4568-9AA5-EB4F6D7ACC43}" dt="2025-06-02T01:14:03.030" v="1880" actId="47"/>
      <pc:docMkLst>
        <pc:docMk/>
      </pc:docMkLst>
      <pc:sldChg chg="modSp mod">
        <pc:chgData name="Luiz Roberto Nogueira Junior" userId="ef703f67-dc22-4bb1-9873-d360d1975dab" providerId="ADAL" clId="{919F30FD-0B37-4568-9AA5-EB4F6D7ACC43}" dt="2025-06-01T21:10:46.094" v="57" actId="20577"/>
        <pc:sldMkLst>
          <pc:docMk/>
          <pc:sldMk cId="0" sldId="256"/>
        </pc:sldMkLst>
        <pc:spChg chg="mod">
          <ac:chgData name="Luiz Roberto Nogueira Junior" userId="ef703f67-dc22-4bb1-9873-d360d1975dab" providerId="ADAL" clId="{919F30FD-0B37-4568-9AA5-EB4F6D7ACC43}" dt="2025-06-01T21:10:46.094" v="57" actId="20577"/>
          <ac:spMkLst>
            <pc:docMk/>
            <pc:sldMk cId="0" sldId="256"/>
            <ac:spMk id="195" creationId="{00000000-0000-0000-0000-000000000000}"/>
          </ac:spMkLst>
        </pc:spChg>
      </pc:sldChg>
      <pc:sldChg chg="modSp mod">
        <pc:chgData name="Luiz Roberto Nogueira Junior" userId="ef703f67-dc22-4bb1-9873-d360d1975dab" providerId="ADAL" clId="{919F30FD-0B37-4568-9AA5-EB4F6D7ACC43}" dt="2025-06-01T21:13:18.162" v="89" actId="20577"/>
        <pc:sldMkLst>
          <pc:docMk/>
          <pc:sldMk cId="0" sldId="257"/>
        </pc:sldMkLst>
        <pc:spChg chg="mod">
          <ac:chgData name="Luiz Roberto Nogueira Junior" userId="ef703f67-dc22-4bb1-9873-d360d1975dab" providerId="ADAL" clId="{919F30FD-0B37-4568-9AA5-EB4F6D7ACC43}" dt="2025-06-01T21:13:18.162" v="89" actId="20577"/>
          <ac:spMkLst>
            <pc:docMk/>
            <pc:sldMk cId="0" sldId="257"/>
            <ac:spMk id="209" creationId="{00000000-0000-0000-0000-000000000000}"/>
          </ac:spMkLst>
        </pc:spChg>
      </pc:sldChg>
      <pc:sldChg chg="modSp mod">
        <pc:chgData name="Luiz Roberto Nogueira Junior" userId="ef703f67-dc22-4bb1-9873-d360d1975dab" providerId="ADAL" clId="{919F30FD-0B37-4568-9AA5-EB4F6D7ACC43}" dt="2025-06-01T21:15:23.442" v="218" actId="20577"/>
        <pc:sldMkLst>
          <pc:docMk/>
          <pc:sldMk cId="0" sldId="258"/>
        </pc:sldMkLst>
        <pc:spChg chg="mod">
          <ac:chgData name="Luiz Roberto Nogueira Junior" userId="ef703f67-dc22-4bb1-9873-d360d1975dab" providerId="ADAL" clId="{919F30FD-0B37-4568-9AA5-EB4F6D7ACC43}" dt="2025-06-01T21:13:33.654" v="92" actId="20577"/>
          <ac:spMkLst>
            <pc:docMk/>
            <pc:sldMk cId="0" sldId="258"/>
            <ac:spMk id="215" creationId="{00000000-0000-0000-0000-000000000000}"/>
          </ac:spMkLst>
        </pc:spChg>
        <pc:spChg chg="mod">
          <ac:chgData name="Luiz Roberto Nogueira Junior" userId="ef703f67-dc22-4bb1-9873-d360d1975dab" providerId="ADAL" clId="{919F30FD-0B37-4568-9AA5-EB4F6D7ACC43}" dt="2025-06-01T21:15:23.442" v="218" actId="20577"/>
          <ac:spMkLst>
            <pc:docMk/>
            <pc:sldMk cId="0" sldId="258"/>
            <ac:spMk id="218" creationId="{00000000-0000-0000-0000-000000000000}"/>
          </ac:spMkLst>
        </pc:spChg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59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0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1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2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3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4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5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6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7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8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69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70"/>
        </pc:sldMkLst>
      </pc:sldChg>
      <pc:sldChg chg="del">
        <pc:chgData name="Luiz Roberto Nogueira Junior" userId="ef703f67-dc22-4bb1-9873-d360d1975dab" providerId="ADAL" clId="{919F30FD-0B37-4568-9AA5-EB4F6D7ACC43}" dt="2025-06-01T21:15:56.843" v="219" actId="47"/>
        <pc:sldMkLst>
          <pc:docMk/>
          <pc:sldMk cId="0" sldId="271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2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3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4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5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6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7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8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79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0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1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2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3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4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5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6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7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8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89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0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1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2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3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4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5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6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7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8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299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0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1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2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3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4"/>
        </pc:sldMkLst>
      </pc:sldChg>
      <pc:sldChg chg="del">
        <pc:chgData name="Luiz Roberto Nogueira Junior" userId="ef703f67-dc22-4bb1-9873-d360d1975dab" providerId="ADAL" clId="{919F30FD-0B37-4568-9AA5-EB4F6D7ACC43}" dt="2025-06-01T21:16:09.439" v="220" actId="47"/>
        <pc:sldMkLst>
          <pc:docMk/>
          <pc:sldMk cId="0" sldId="305"/>
        </pc:sldMkLst>
      </pc:sldChg>
      <pc:sldChg chg="del">
        <pc:chgData name="Luiz Roberto Nogueira Junior" userId="ef703f67-dc22-4bb1-9873-d360d1975dab" providerId="ADAL" clId="{919F30FD-0B37-4568-9AA5-EB4F6D7ACC43}" dt="2025-06-01T21:16:14.098" v="221" actId="47"/>
        <pc:sldMkLst>
          <pc:docMk/>
          <pc:sldMk cId="0" sldId="306"/>
        </pc:sldMkLst>
      </pc:sldChg>
      <pc:sldChg chg="del">
        <pc:chgData name="Luiz Roberto Nogueira Junior" userId="ef703f67-dc22-4bb1-9873-d360d1975dab" providerId="ADAL" clId="{919F30FD-0B37-4568-9AA5-EB4F6D7ACC43}" dt="2025-06-01T21:16:25.445" v="222" actId="47"/>
        <pc:sldMkLst>
          <pc:docMk/>
          <pc:sldMk cId="0" sldId="307"/>
        </pc:sldMkLst>
      </pc:sldChg>
      <pc:sldChg chg="del">
        <pc:chgData name="Luiz Roberto Nogueira Junior" userId="ef703f67-dc22-4bb1-9873-d360d1975dab" providerId="ADAL" clId="{919F30FD-0B37-4568-9AA5-EB4F6D7ACC43}" dt="2025-06-01T21:23:07.716" v="223" actId="47"/>
        <pc:sldMkLst>
          <pc:docMk/>
          <pc:sldMk cId="0" sldId="308"/>
        </pc:sldMkLst>
      </pc:sldChg>
      <pc:sldChg chg="del">
        <pc:chgData name="Luiz Roberto Nogueira Junior" userId="ef703f67-dc22-4bb1-9873-d360d1975dab" providerId="ADAL" clId="{919F30FD-0B37-4568-9AA5-EB4F6D7ACC43}" dt="2025-06-01T21:23:07.716" v="223" actId="47"/>
        <pc:sldMkLst>
          <pc:docMk/>
          <pc:sldMk cId="0" sldId="309"/>
        </pc:sldMkLst>
      </pc:sldChg>
      <pc:sldChg chg="addSp modSp mod modAnim">
        <pc:chgData name="Luiz Roberto Nogueira Junior" userId="ef703f67-dc22-4bb1-9873-d360d1975dab" providerId="ADAL" clId="{919F30FD-0B37-4568-9AA5-EB4F6D7ACC43}" dt="2025-06-02T00:31:59.352" v="1199"/>
        <pc:sldMkLst>
          <pc:docMk/>
          <pc:sldMk cId="0" sldId="310"/>
        </pc:sldMkLst>
        <pc:spChg chg="add mod">
          <ac:chgData name="Luiz Roberto Nogueira Junior" userId="ef703f67-dc22-4bb1-9873-d360d1975dab" providerId="ADAL" clId="{919F30FD-0B37-4568-9AA5-EB4F6D7ACC43}" dt="2025-06-02T00:31:10.895" v="1192" actId="1038"/>
          <ac:spMkLst>
            <pc:docMk/>
            <pc:sldMk cId="0" sldId="310"/>
            <ac:spMk id="4" creationId="{57EAE3B4-620F-00A8-19B7-569881174826}"/>
          </ac:spMkLst>
        </pc:spChg>
        <pc:spChg chg="mod">
          <ac:chgData name="Luiz Roberto Nogueira Junior" userId="ef703f67-dc22-4bb1-9873-d360d1975dab" providerId="ADAL" clId="{919F30FD-0B37-4568-9AA5-EB4F6D7ACC43}" dt="2025-06-02T00:30:10.742" v="1167" actId="14100"/>
          <ac:spMkLst>
            <pc:docMk/>
            <pc:sldMk cId="0" sldId="310"/>
            <ac:spMk id="595" creationId="{00000000-0000-0000-0000-000000000000}"/>
          </ac:spMkLst>
        </pc:spChg>
        <pc:spChg chg="mod">
          <ac:chgData name="Luiz Roberto Nogueira Junior" userId="ef703f67-dc22-4bb1-9873-d360d1975dab" providerId="ADAL" clId="{919F30FD-0B37-4568-9AA5-EB4F6D7ACC43}" dt="2025-06-02T00:30:20.956" v="1169" actId="14100"/>
          <ac:spMkLst>
            <pc:docMk/>
            <pc:sldMk cId="0" sldId="310"/>
            <ac:spMk id="596" creationId="{00000000-0000-0000-0000-000000000000}"/>
          </ac:spMkLst>
        </pc:spChg>
        <pc:picChg chg="add mod">
          <ac:chgData name="Luiz Roberto Nogueira Junior" userId="ef703f67-dc22-4bb1-9873-d360d1975dab" providerId="ADAL" clId="{919F30FD-0B37-4568-9AA5-EB4F6D7ACC43}" dt="2025-06-02T00:30:37.908" v="1173" actId="1076"/>
          <ac:picMkLst>
            <pc:docMk/>
            <pc:sldMk cId="0" sldId="310"/>
            <ac:picMk id="3" creationId="{796CD3B8-C6E9-4CB2-55D7-A325FAEBC39F}"/>
          </ac:picMkLst>
        </pc:picChg>
        <pc:picChg chg="add mod">
          <ac:chgData name="Luiz Roberto Nogueira Junior" userId="ef703f67-dc22-4bb1-9873-d360d1975dab" providerId="ADAL" clId="{919F30FD-0B37-4568-9AA5-EB4F6D7ACC43}" dt="2025-06-02T00:31:53.313" v="1198" actId="1076"/>
          <ac:picMkLst>
            <pc:docMk/>
            <pc:sldMk cId="0" sldId="310"/>
            <ac:picMk id="6" creationId="{87BA4200-AF40-7490-FB81-A763F624F0FD}"/>
          </ac:picMkLst>
        </pc:picChg>
      </pc:sldChg>
      <pc:sldChg chg="del">
        <pc:chgData name="Luiz Roberto Nogueira Junior" userId="ef703f67-dc22-4bb1-9873-d360d1975dab" providerId="ADAL" clId="{919F30FD-0B37-4568-9AA5-EB4F6D7ACC43}" dt="2025-06-01T21:24:07.696" v="227" actId="47"/>
        <pc:sldMkLst>
          <pc:docMk/>
          <pc:sldMk cId="0" sldId="311"/>
        </pc:sldMkLst>
      </pc:sldChg>
      <pc:sldChg chg="del">
        <pc:chgData name="Luiz Roberto Nogueira Junior" userId="ef703f67-dc22-4bb1-9873-d360d1975dab" providerId="ADAL" clId="{919F30FD-0B37-4568-9AA5-EB4F6D7ACC43}" dt="2025-06-02T00:49:29.610" v="1340" actId="47"/>
        <pc:sldMkLst>
          <pc:docMk/>
          <pc:sldMk cId="0" sldId="312"/>
        </pc:sldMkLst>
      </pc:sldChg>
      <pc:sldChg chg="modSp mod">
        <pc:chgData name="Luiz Roberto Nogueira Junior" userId="ef703f67-dc22-4bb1-9873-d360d1975dab" providerId="ADAL" clId="{919F30FD-0B37-4568-9AA5-EB4F6D7ACC43}" dt="2025-06-02T01:02:29.186" v="1754" actId="20577"/>
        <pc:sldMkLst>
          <pc:docMk/>
          <pc:sldMk cId="0" sldId="313"/>
        </pc:sldMkLst>
        <pc:spChg chg="mod">
          <ac:chgData name="Luiz Roberto Nogueira Junior" userId="ef703f67-dc22-4bb1-9873-d360d1975dab" providerId="ADAL" clId="{919F30FD-0B37-4568-9AA5-EB4F6D7ACC43}" dt="2025-06-02T01:02:29.186" v="1754" actId="20577"/>
          <ac:spMkLst>
            <pc:docMk/>
            <pc:sldMk cId="0" sldId="313"/>
            <ac:spMk id="614" creationId="{00000000-0000-0000-0000-000000000000}"/>
          </ac:spMkLst>
        </pc:spChg>
      </pc:sldChg>
      <pc:sldChg chg="modSp mod ord modNotes">
        <pc:chgData name="Luiz Roberto Nogueira Junior" userId="ef703f67-dc22-4bb1-9873-d360d1975dab" providerId="ADAL" clId="{919F30FD-0B37-4568-9AA5-EB4F6D7ACC43}" dt="2025-06-01T21:37:44.506" v="505" actId="20577"/>
        <pc:sldMkLst>
          <pc:docMk/>
          <pc:sldMk cId="0" sldId="314"/>
        </pc:sldMkLst>
        <pc:spChg chg="mod">
          <ac:chgData name="Luiz Roberto Nogueira Junior" userId="ef703f67-dc22-4bb1-9873-d360d1975dab" providerId="ADAL" clId="{919F30FD-0B37-4568-9AA5-EB4F6D7ACC43}" dt="2025-06-01T21:37:44.506" v="505" actId="20577"/>
          <ac:spMkLst>
            <pc:docMk/>
            <pc:sldMk cId="0" sldId="314"/>
            <ac:spMk id="620" creationId="{00000000-0000-0000-0000-000000000000}"/>
          </ac:spMkLst>
        </pc:spChg>
      </pc:sldChg>
      <pc:sldChg chg="del">
        <pc:chgData name="Luiz Roberto Nogueira Junior" userId="ef703f67-dc22-4bb1-9873-d360d1975dab" providerId="ADAL" clId="{919F30FD-0B37-4568-9AA5-EB4F6D7ACC43}" dt="2025-06-02T01:14:03.030" v="1880" actId="47"/>
        <pc:sldMkLst>
          <pc:docMk/>
          <pc:sldMk cId="0" sldId="315"/>
        </pc:sldMkLst>
      </pc:sldChg>
      <pc:sldChg chg="del">
        <pc:chgData name="Luiz Roberto Nogueira Junior" userId="ef703f67-dc22-4bb1-9873-d360d1975dab" providerId="ADAL" clId="{919F30FD-0B37-4568-9AA5-EB4F6D7ACC43}" dt="2025-06-02T01:06:18.380" v="1794" actId="47"/>
        <pc:sldMkLst>
          <pc:docMk/>
          <pc:sldMk cId="0" sldId="316"/>
        </pc:sldMkLst>
      </pc:sldChg>
      <pc:sldChg chg="del">
        <pc:chgData name="Luiz Roberto Nogueira Junior" userId="ef703f67-dc22-4bb1-9873-d360d1975dab" providerId="ADAL" clId="{919F30FD-0B37-4568-9AA5-EB4F6D7ACC43}" dt="2025-06-02T01:06:22.280" v="1795" actId="47"/>
        <pc:sldMkLst>
          <pc:docMk/>
          <pc:sldMk cId="0" sldId="317"/>
        </pc:sldMkLst>
      </pc:sldChg>
      <pc:sldChg chg="del">
        <pc:chgData name="Luiz Roberto Nogueira Junior" userId="ef703f67-dc22-4bb1-9873-d360d1975dab" providerId="ADAL" clId="{919F30FD-0B37-4568-9AA5-EB4F6D7ACC43}" dt="2025-06-01T21:25:19.885" v="230" actId="47"/>
        <pc:sldMkLst>
          <pc:docMk/>
          <pc:sldMk cId="0" sldId="318"/>
        </pc:sldMkLst>
      </pc:sldChg>
      <pc:sldChg chg="modSp mod">
        <pc:chgData name="Luiz Roberto Nogueira Junior" userId="ef703f67-dc22-4bb1-9873-d360d1975dab" providerId="ADAL" clId="{919F30FD-0B37-4568-9AA5-EB4F6D7ACC43}" dt="2025-06-02T01:06:40.575" v="1846" actId="20577"/>
        <pc:sldMkLst>
          <pc:docMk/>
          <pc:sldMk cId="0" sldId="319"/>
        </pc:sldMkLst>
        <pc:spChg chg="mod">
          <ac:chgData name="Luiz Roberto Nogueira Junior" userId="ef703f67-dc22-4bb1-9873-d360d1975dab" providerId="ADAL" clId="{919F30FD-0B37-4568-9AA5-EB4F6D7ACC43}" dt="2025-06-02T01:06:40.575" v="1846" actId="20577"/>
          <ac:spMkLst>
            <pc:docMk/>
            <pc:sldMk cId="0" sldId="319"/>
            <ac:spMk id="650" creationId="{00000000-0000-0000-0000-000000000000}"/>
          </ac:spMkLst>
        </pc:spChg>
      </pc:sldChg>
      <pc:sldChg chg="modSp add mod">
        <pc:chgData name="Luiz Roberto Nogueira Junior" userId="ef703f67-dc22-4bb1-9873-d360d1975dab" providerId="ADAL" clId="{919F30FD-0B37-4568-9AA5-EB4F6D7ACC43}" dt="2025-06-02T01:09:51.968" v="1879" actId="207"/>
        <pc:sldMkLst>
          <pc:docMk/>
          <pc:sldMk cId="3887355084" sldId="320"/>
        </pc:sldMkLst>
        <pc:spChg chg="mod">
          <ac:chgData name="Luiz Roberto Nogueira Junior" userId="ef703f67-dc22-4bb1-9873-d360d1975dab" providerId="ADAL" clId="{919F30FD-0B37-4568-9AA5-EB4F6D7ACC43}" dt="2025-06-01T21:28:09.988" v="242" actId="20577"/>
          <ac:spMkLst>
            <pc:docMk/>
            <pc:sldMk cId="3887355084" sldId="320"/>
            <ac:spMk id="649" creationId="{66DA5E7C-BE71-F51B-6A8B-35AB29F9EBB7}"/>
          </ac:spMkLst>
        </pc:spChg>
        <pc:spChg chg="mod">
          <ac:chgData name="Luiz Roberto Nogueira Junior" userId="ef703f67-dc22-4bb1-9873-d360d1975dab" providerId="ADAL" clId="{919F30FD-0B37-4568-9AA5-EB4F6D7ACC43}" dt="2025-06-02T01:09:51.968" v="1879" actId="207"/>
          <ac:spMkLst>
            <pc:docMk/>
            <pc:sldMk cId="3887355084" sldId="320"/>
            <ac:spMk id="650" creationId="{77E96B52-AF82-C31B-2384-36B76FCBDE24}"/>
          </ac:spMkLst>
        </pc:spChg>
      </pc:sldChg>
      <pc:sldChg chg="addSp modSp new mod modAnim">
        <pc:chgData name="Luiz Roberto Nogueira Junior" userId="ef703f67-dc22-4bb1-9873-d360d1975dab" providerId="ADAL" clId="{919F30FD-0B37-4568-9AA5-EB4F6D7ACC43}" dt="2025-06-01T21:39:17.309" v="522"/>
        <pc:sldMkLst>
          <pc:docMk/>
          <pc:sldMk cId="212863181" sldId="321"/>
        </pc:sldMkLst>
        <pc:spChg chg="add mod">
          <ac:chgData name="Luiz Roberto Nogueira Junior" userId="ef703f67-dc22-4bb1-9873-d360d1975dab" providerId="ADAL" clId="{919F30FD-0B37-4568-9AA5-EB4F6D7ACC43}" dt="2025-06-01T21:39:09.670" v="521" actId="1038"/>
          <ac:spMkLst>
            <pc:docMk/>
            <pc:sldMk cId="212863181" sldId="321"/>
            <ac:spMk id="4" creationId="{536A8ED9-4B41-B3A5-FB44-6B81F87B003C}"/>
          </ac:spMkLst>
        </pc:spChg>
        <pc:picChg chg="add">
          <ac:chgData name="Luiz Roberto Nogueira Junior" userId="ef703f67-dc22-4bb1-9873-d360d1975dab" providerId="ADAL" clId="{919F30FD-0B37-4568-9AA5-EB4F6D7ACC43}" dt="2025-06-01T21:38:13.684" v="507" actId="22"/>
          <ac:picMkLst>
            <pc:docMk/>
            <pc:sldMk cId="212863181" sldId="321"/>
            <ac:picMk id="3" creationId="{0BEF3EDB-A34B-F7F2-F65C-2A1919881CE7}"/>
          </ac:picMkLst>
        </pc:picChg>
      </pc:sldChg>
      <pc:sldChg chg="addSp delSp modSp new mod modAnim">
        <pc:chgData name="Luiz Roberto Nogueira Junior" userId="ef703f67-dc22-4bb1-9873-d360d1975dab" providerId="ADAL" clId="{919F30FD-0B37-4568-9AA5-EB4F6D7ACC43}" dt="2025-06-01T21:47:29.658" v="851"/>
        <pc:sldMkLst>
          <pc:docMk/>
          <pc:sldMk cId="3473498510" sldId="322"/>
        </pc:sldMkLst>
        <pc:spChg chg="mod">
          <ac:chgData name="Luiz Roberto Nogueira Junior" userId="ef703f67-dc22-4bb1-9873-d360d1975dab" providerId="ADAL" clId="{919F30FD-0B37-4568-9AA5-EB4F6D7ACC43}" dt="2025-06-01T21:46:28.316" v="846" actId="1076"/>
          <ac:spMkLst>
            <pc:docMk/>
            <pc:sldMk cId="3473498510" sldId="322"/>
            <ac:spMk id="2" creationId="{3FF1E4B5-8FDB-0F68-A201-954FF6414D05}"/>
          </ac:spMkLst>
        </pc:spChg>
        <pc:spChg chg="del">
          <ac:chgData name="Luiz Roberto Nogueira Junior" userId="ef703f67-dc22-4bb1-9873-d360d1975dab" providerId="ADAL" clId="{919F30FD-0B37-4568-9AA5-EB4F6D7ACC43}" dt="2025-06-01T21:41:28.487" v="525" actId="478"/>
          <ac:spMkLst>
            <pc:docMk/>
            <pc:sldMk cId="3473498510" sldId="322"/>
            <ac:spMk id="3" creationId="{1AAF324E-B9A5-35F3-6C33-EBF995588C85}"/>
          </ac:spMkLst>
        </pc:spChg>
        <pc:spChg chg="mod">
          <ac:chgData name="Luiz Roberto Nogueira Junior" userId="ef703f67-dc22-4bb1-9873-d360d1975dab" providerId="ADAL" clId="{919F30FD-0B37-4568-9AA5-EB4F6D7ACC43}" dt="2025-06-01T21:46:28.316" v="846" actId="1076"/>
          <ac:spMkLst>
            <pc:docMk/>
            <pc:sldMk cId="3473498510" sldId="322"/>
            <ac:spMk id="4" creationId="{FD816C21-AAEE-9AC5-F7FC-25A5CC3FFF15}"/>
          </ac:spMkLst>
        </pc:spChg>
        <pc:picChg chg="add mod">
          <ac:chgData name="Luiz Roberto Nogueira Junior" userId="ef703f67-dc22-4bb1-9873-d360d1975dab" providerId="ADAL" clId="{919F30FD-0B37-4568-9AA5-EB4F6D7ACC43}" dt="2025-06-01T21:46:31.994" v="847" actId="1076"/>
          <ac:picMkLst>
            <pc:docMk/>
            <pc:sldMk cId="3473498510" sldId="322"/>
            <ac:picMk id="1026" creationId="{FA79C4DF-4A6E-2E02-BB5D-D8CA9AA3793C}"/>
          </ac:picMkLst>
        </pc:picChg>
        <pc:picChg chg="add mod">
          <ac:chgData name="Luiz Roberto Nogueira Junior" userId="ef703f67-dc22-4bb1-9873-d360d1975dab" providerId="ADAL" clId="{919F30FD-0B37-4568-9AA5-EB4F6D7ACC43}" dt="2025-06-01T21:46:45.283" v="850" actId="208"/>
          <ac:picMkLst>
            <pc:docMk/>
            <pc:sldMk cId="3473498510" sldId="322"/>
            <ac:picMk id="2050" creationId="{44DECD82-29C6-A25B-9458-DFBDF9D9FD7C}"/>
          </ac:picMkLst>
        </pc:picChg>
      </pc:sldChg>
      <pc:sldChg chg="addSp delSp modSp new del mod">
        <pc:chgData name="Luiz Roberto Nogueira Junior" userId="ef703f67-dc22-4bb1-9873-d360d1975dab" providerId="ADAL" clId="{919F30FD-0B37-4568-9AA5-EB4F6D7ACC43}" dt="2025-06-01T21:47:52.519" v="852" actId="47"/>
        <pc:sldMkLst>
          <pc:docMk/>
          <pc:sldMk cId="186235271" sldId="323"/>
        </pc:sldMkLst>
        <pc:spChg chg="del mod">
          <ac:chgData name="Luiz Roberto Nogueira Junior" userId="ef703f67-dc22-4bb1-9873-d360d1975dab" providerId="ADAL" clId="{919F30FD-0B37-4568-9AA5-EB4F6D7ACC43}" dt="2025-06-01T21:45:31.381" v="834" actId="478"/>
          <ac:spMkLst>
            <pc:docMk/>
            <pc:sldMk cId="186235271" sldId="323"/>
            <ac:spMk id="2" creationId="{5B49117C-0948-0A39-A6E8-567F1314F7EE}"/>
          </ac:spMkLst>
        </pc:spChg>
        <pc:spChg chg="del">
          <ac:chgData name="Luiz Roberto Nogueira Junior" userId="ef703f67-dc22-4bb1-9873-d360d1975dab" providerId="ADAL" clId="{919F30FD-0B37-4568-9AA5-EB4F6D7ACC43}" dt="2025-06-01T21:44:55.636" v="787" actId="478"/>
          <ac:spMkLst>
            <pc:docMk/>
            <pc:sldMk cId="186235271" sldId="323"/>
            <ac:spMk id="3" creationId="{D3F9234B-A7EE-F8C9-821C-A2134A700C80}"/>
          </ac:spMkLst>
        </pc:spChg>
        <pc:picChg chg="add del mod">
          <ac:chgData name="Luiz Roberto Nogueira Junior" userId="ef703f67-dc22-4bb1-9873-d360d1975dab" providerId="ADAL" clId="{919F30FD-0B37-4568-9AA5-EB4F6D7ACC43}" dt="2025-06-01T21:45:34.072" v="835" actId="21"/>
          <ac:picMkLst>
            <pc:docMk/>
            <pc:sldMk cId="186235271" sldId="323"/>
            <ac:picMk id="2050" creationId="{44DECD82-29C6-A25B-9458-DFBDF9D9FD7C}"/>
          </ac:picMkLst>
        </pc:picChg>
      </pc:sldChg>
      <pc:sldChg chg="addSp delSp modSp new mod delAnim modAnim">
        <pc:chgData name="Luiz Roberto Nogueira Junior" userId="ef703f67-dc22-4bb1-9873-d360d1975dab" providerId="ADAL" clId="{919F30FD-0B37-4568-9AA5-EB4F6D7ACC43}" dt="2025-06-02T00:36:54.441" v="1337"/>
        <pc:sldMkLst>
          <pc:docMk/>
          <pc:sldMk cId="3556771306" sldId="323"/>
        </pc:sldMkLst>
        <pc:spChg chg="add del mod">
          <ac:chgData name="Luiz Roberto Nogueira Junior" userId="ef703f67-dc22-4bb1-9873-d360d1975dab" providerId="ADAL" clId="{919F30FD-0B37-4568-9AA5-EB4F6D7ACC43}" dt="2025-06-02T00:26:19.457" v="996" actId="478"/>
          <ac:spMkLst>
            <pc:docMk/>
            <pc:sldMk cId="3556771306" sldId="323"/>
            <ac:spMk id="4" creationId="{3DDFB146-1F2A-CD7F-972F-463B1BB7A5B8}"/>
          </ac:spMkLst>
        </pc:spChg>
        <pc:spChg chg="add del mod">
          <ac:chgData name="Luiz Roberto Nogueira Junior" userId="ef703f67-dc22-4bb1-9873-d360d1975dab" providerId="ADAL" clId="{919F30FD-0B37-4568-9AA5-EB4F6D7ACC43}" dt="2025-06-02T00:26:19.457" v="996" actId="478"/>
          <ac:spMkLst>
            <pc:docMk/>
            <pc:sldMk cId="3556771306" sldId="323"/>
            <ac:spMk id="7" creationId="{FEABE202-5879-2094-D559-FB49508BCD67}"/>
          </ac:spMkLst>
        </pc:spChg>
        <pc:spChg chg="add mod">
          <ac:chgData name="Luiz Roberto Nogueira Junior" userId="ef703f67-dc22-4bb1-9873-d360d1975dab" providerId="ADAL" clId="{919F30FD-0B37-4568-9AA5-EB4F6D7ACC43}" dt="2025-06-02T00:34:09.600" v="1268" actId="14100"/>
          <ac:spMkLst>
            <pc:docMk/>
            <pc:sldMk cId="3556771306" sldId="323"/>
            <ac:spMk id="10" creationId="{6A3F7255-1E60-7D2A-8FE3-8545A05FF24F}"/>
          </ac:spMkLst>
        </pc:spChg>
        <pc:spChg chg="add mod">
          <ac:chgData name="Luiz Roberto Nogueira Junior" userId="ef703f67-dc22-4bb1-9873-d360d1975dab" providerId="ADAL" clId="{919F30FD-0B37-4568-9AA5-EB4F6D7ACC43}" dt="2025-06-02T00:35:14.707" v="1319" actId="1035"/>
          <ac:spMkLst>
            <pc:docMk/>
            <pc:sldMk cId="3556771306" sldId="323"/>
            <ac:spMk id="13" creationId="{951B535F-B1E5-389F-C71B-A9CEB13D982F}"/>
          </ac:spMkLst>
        </pc:spChg>
        <pc:spChg chg="add mod">
          <ac:chgData name="Luiz Roberto Nogueira Junior" userId="ef703f67-dc22-4bb1-9873-d360d1975dab" providerId="ADAL" clId="{919F30FD-0B37-4568-9AA5-EB4F6D7ACC43}" dt="2025-06-02T00:36:51.481" v="1336" actId="207"/>
          <ac:spMkLst>
            <pc:docMk/>
            <pc:sldMk cId="3556771306" sldId="323"/>
            <ac:spMk id="16" creationId="{D879ADFD-86BA-2797-6984-B33FF6C5462F}"/>
          </ac:spMkLst>
        </pc:spChg>
        <pc:picChg chg="add del">
          <ac:chgData name="Luiz Roberto Nogueira Junior" userId="ef703f67-dc22-4bb1-9873-d360d1975dab" providerId="ADAL" clId="{919F30FD-0B37-4568-9AA5-EB4F6D7ACC43}" dt="2025-06-02T00:26:16.145" v="995" actId="478"/>
          <ac:picMkLst>
            <pc:docMk/>
            <pc:sldMk cId="3556771306" sldId="323"/>
            <ac:picMk id="3" creationId="{E2AAB37A-3BA0-C841-2E37-9D65E52C9B7C}"/>
          </ac:picMkLst>
        </pc:picChg>
        <pc:picChg chg="add del mod modCrop">
          <ac:chgData name="Luiz Roberto Nogueira Junior" userId="ef703f67-dc22-4bb1-9873-d360d1975dab" providerId="ADAL" clId="{919F30FD-0B37-4568-9AA5-EB4F6D7ACC43}" dt="2025-06-02T00:26:19.457" v="996" actId="478"/>
          <ac:picMkLst>
            <pc:docMk/>
            <pc:sldMk cId="3556771306" sldId="323"/>
            <ac:picMk id="6" creationId="{ABDBD897-8995-E466-015D-06657F14D096}"/>
          </ac:picMkLst>
        </pc:picChg>
        <pc:picChg chg="add del mod">
          <ac:chgData name="Luiz Roberto Nogueira Junior" userId="ef703f67-dc22-4bb1-9873-d360d1975dab" providerId="ADAL" clId="{919F30FD-0B37-4568-9AA5-EB4F6D7ACC43}" dt="2025-06-02T00:34:46.463" v="1296" actId="478"/>
          <ac:picMkLst>
            <pc:docMk/>
            <pc:sldMk cId="3556771306" sldId="323"/>
            <ac:picMk id="9" creationId="{D290EAED-ABAB-88F4-CDD2-49BCD0A5227C}"/>
          </ac:picMkLst>
        </pc:picChg>
        <pc:picChg chg="add mod">
          <ac:chgData name="Luiz Roberto Nogueira Junior" userId="ef703f67-dc22-4bb1-9873-d360d1975dab" providerId="ADAL" clId="{919F30FD-0B37-4568-9AA5-EB4F6D7ACC43}" dt="2025-06-02T00:34:50.909" v="1309" actId="1036"/>
          <ac:picMkLst>
            <pc:docMk/>
            <pc:sldMk cId="3556771306" sldId="323"/>
            <ac:picMk id="12" creationId="{B731625D-682E-C66A-CA21-35BAD13484AC}"/>
          </ac:picMkLst>
        </pc:picChg>
        <pc:picChg chg="add mod modCrop">
          <ac:chgData name="Luiz Roberto Nogueira Junior" userId="ef703f67-dc22-4bb1-9873-d360d1975dab" providerId="ADAL" clId="{919F30FD-0B37-4568-9AA5-EB4F6D7ACC43}" dt="2025-06-02T00:36:20.433" v="1327" actId="732"/>
          <ac:picMkLst>
            <pc:docMk/>
            <pc:sldMk cId="3556771306" sldId="323"/>
            <ac:picMk id="15" creationId="{B5121D7E-33BD-C55A-CEC6-FD0ACF778F32}"/>
          </ac:picMkLst>
        </pc:picChg>
      </pc:sldChg>
      <pc:sldChg chg="addSp new del mod modTransition">
        <pc:chgData name="Luiz Roberto Nogueira Junior" userId="ef703f67-dc22-4bb1-9873-d360d1975dab" providerId="ADAL" clId="{919F30FD-0B37-4568-9AA5-EB4F6D7ACC43}" dt="2025-06-02T00:26:11.090" v="994" actId="47"/>
        <pc:sldMkLst>
          <pc:docMk/>
          <pc:sldMk cId="2351165576" sldId="324"/>
        </pc:sldMkLst>
        <pc:picChg chg="add">
          <ac:chgData name="Luiz Roberto Nogueira Junior" userId="ef703f67-dc22-4bb1-9873-d360d1975dab" providerId="ADAL" clId="{919F30FD-0B37-4568-9AA5-EB4F6D7ACC43}" dt="2025-06-01T22:02:51.976" v="992" actId="22"/>
          <ac:picMkLst>
            <pc:docMk/>
            <pc:sldMk cId="2351165576" sldId="324"/>
            <ac:picMk id="3" creationId="{6ABDA1AF-FF1F-3A61-4018-53084F49E739}"/>
          </ac:picMkLst>
        </pc:picChg>
      </pc:sldChg>
      <pc:sldChg chg="addSp new mod">
        <pc:chgData name="Luiz Roberto Nogueira Junior" userId="ef703f67-dc22-4bb1-9873-d360d1975dab" providerId="ADAL" clId="{919F30FD-0B37-4568-9AA5-EB4F6D7ACC43}" dt="2025-06-02T00:37:28.233" v="1339" actId="22"/>
        <pc:sldMkLst>
          <pc:docMk/>
          <pc:sldMk cId="3608453932" sldId="324"/>
        </pc:sldMkLst>
        <pc:picChg chg="add">
          <ac:chgData name="Luiz Roberto Nogueira Junior" userId="ef703f67-dc22-4bb1-9873-d360d1975dab" providerId="ADAL" clId="{919F30FD-0B37-4568-9AA5-EB4F6D7ACC43}" dt="2025-06-02T00:37:28.233" v="1339" actId="22"/>
          <ac:picMkLst>
            <pc:docMk/>
            <pc:sldMk cId="3608453932" sldId="324"/>
            <ac:picMk id="3" creationId="{201C7A8A-7FD8-B518-93C9-C15775B23F0C}"/>
          </ac:picMkLst>
        </pc:picChg>
      </pc:sldChg>
      <pc:sldChg chg="addSp modSp new mod modAnim">
        <pc:chgData name="Luiz Roberto Nogueira Junior" userId="ef703f67-dc22-4bb1-9873-d360d1975dab" providerId="ADAL" clId="{919F30FD-0B37-4568-9AA5-EB4F6D7ACC43}" dt="2025-06-02T01:05:15.747" v="1793"/>
        <pc:sldMkLst>
          <pc:docMk/>
          <pc:sldMk cId="3019846192" sldId="325"/>
        </pc:sldMkLst>
        <pc:spChg chg="add mod">
          <ac:chgData name="Luiz Roberto Nogueira Junior" userId="ef703f67-dc22-4bb1-9873-d360d1975dab" providerId="ADAL" clId="{919F30FD-0B37-4568-9AA5-EB4F6D7ACC43}" dt="2025-06-02T01:03:20.638" v="1784" actId="1035"/>
          <ac:spMkLst>
            <pc:docMk/>
            <pc:sldMk cId="3019846192" sldId="325"/>
            <ac:spMk id="4" creationId="{6038EB34-5815-A745-0477-512F0A006EB2}"/>
          </ac:spMkLst>
        </pc:spChg>
        <pc:picChg chg="add">
          <ac:chgData name="Luiz Roberto Nogueira Junior" userId="ef703f67-dc22-4bb1-9873-d360d1975dab" providerId="ADAL" clId="{919F30FD-0B37-4568-9AA5-EB4F6D7ACC43}" dt="2025-06-02T01:02:35.662" v="1756" actId="22"/>
          <ac:picMkLst>
            <pc:docMk/>
            <pc:sldMk cId="3019846192" sldId="325"/>
            <ac:picMk id="3" creationId="{94F81359-F8B5-71A8-981E-40B2D9B6CE0B}"/>
          </ac:picMkLst>
        </pc:picChg>
        <pc:picChg chg="add mod modCrop">
          <ac:chgData name="Luiz Roberto Nogueira Junior" userId="ef703f67-dc22-4bb1-9873-d360d1975dab" providerId="ADAL" clId="{919F30FD-0B37-4568-9AA5-EB4F6D7ACC43}" dt="2025-06-02T01:05:10.069" v="1792" actId="1076"/>
          <ac:picMkLst>
            <pc:docMk/>
            <pc:sldMk cId="3019846192" sldId="325"/>
            <ac:picMk id="6" creationId="{95A0B7DA-821A-5717-C20C-DD5BD6C7FE1A}"/>
          </ac:picMkLst>
        </pc:picChg>
      </pc:sldChg>
      <pc:sldMasterChg chg="delSldLayout">
        <pc:chgData name="Luiz Roberto Nogueira Junior" userId="ef703f67-dc22-4bb1-9873-d360d1975dab" providerId="ADAL" clId="{919F30FD-0B37-4568-9AA5-EB4F6D7ACC43}" dt="2025-06-01T21:47:52.519" v="852" actId="47"/>
        <pc:sldMasterMkLst>
          <pc:docMk/>
          <pc:sldMasterMk cId="0" sldId="2147483648"/>
        </pc:sldMasterMkLst>
        <pc:sldLayoutChg chg="del">
          <pc:chgData name="Luiz Roberto Nogueira Junior" userId="ef703f67-dc22-4bb1-9873-d360d1975dab" providerId="ADAL" clId="{919F30FD-0B37-4568-9AA5-EB4F6D7ACC43}" dt="2025-06-01T21:47:52.519" v="852" actId="47"/>
          <pc:sldLayoutMkLst>
            <pc:docMk/>
            <pc:sldMasterMk cId="0" sldId="2147483648"/>
            <pc:sldLayoutMk cId="0" sldId="2147483652"/>
          </pc:sldLayoutMkLst>
        </pc:sldLayoutChg>
      </pc:sldMasterChg>
      <pc:sldMasterChg chg="delSldLayout">
        <pc:chgData name="Luiz Roberto Nogueira Junior" userId="ef703f67-dc22-4bb1-9873-d360d1975dab" providerId="ADAL" clId="{919F30FD-0B37-4568-9AA5-EB4F6D7ACC43}" dt="2025-06-01T21:16:14.098" v="221" actId="47"/>
        <pc:sldMasterMkLst>
          <pc:docMk/>
          <pc:sldMasterMk cId="0" sldId="2147483665"/>
        </pc:sldMasterMkLst>
        <pc:sldLayoutChg chg="del">
          <pc:chgData name="Luiz Roberto Nogueira Junior" userId="ef703f67-dc22-4bb1-9873-d360d1975dab" providerId="ADAL" clId="{919F30FD-0B37-4568-9AA5-EB4F6D7ACC43}" dt="2025-06-01T21:16:14.098" v="221" actId="47"/>
          <pc:sldLayoutMkLst>
            <pc:docMk/>
            <pc:sldMasterMk cId="0" sldId="2147483665"/>
            <pc:sldLayoutMk cId="0" sldId="214748366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>
          <a:extLst>
            <a:ext uri="{FF2B5EF4-FFF2-40B4-BE49-F238E27FC236}">
              <a16:creationId xmlns:a16="http://schemas.microsoft.com/office/drawing/2014/main" id="{592385B0-E390-0284-83D9-0C6EABE3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4:notes">
            <a:extLst>
              <a:ext uri="{FF2B5EF4-FFF2-40B4-BE49-F238E27FC236}">
                <a16:creationId xmlns:a16="http://schemas.microsoft.com/office/drawing/2014/main" id="{83DE209D-4DC8-537F-7CFF-9ABCF73C6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64:notes">
            <a:extLst>
              <a:ext uri="{FF2B5EF4-FFF2-40B4-BE49-F238E27FC236}">
                <a16:creationId xmlns:a16="http://schemas.microsoft.com/office/drawing/2014/main" id="{83ADEAFC-CE59-0AD8-C5BE-0380C9FD29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467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6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6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25" name="Google Shape;25;p6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9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79"/>
          <p:cNvSpPr txBox="1">
            <a:spLocks noGrp="1"/>
          </p:cNvSpPr>
          <p:nvPr>
            <p:ph type="body" idx="1"/>
          </p:nvPr>
        </p:nvSpPr>
        <p:spPr>
          <a:xfrm>
            <a:off x="1101074" y="3632200"/>
            <a:ext cx="54198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79"/>
          <p:cNvSpPr txBox="1">
            <a:spLocks noGrp="1"/>
          </p:cNvSpPr>
          <p:nvPr>
            <p:ph type="body" idx="2"/>
          </p:nvPr>
        </p:nvSpPr>
        <p:spPr>
          <a:xfrm>
            <a:off x="609598" y="4470400"/>
            <a:ext cx="6347715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7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7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7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3" name="Google Shape;103;p79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79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0"/>
          <p:cNvSpPr txBox="1"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80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80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80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0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1"/>
          <p:cNvSpPr txBox="1"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81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81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8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8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8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8" name="Google Shape;118;p81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81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 b="0" i="0" u="none" strike="noStrike" cap="non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2"/>
          <p:cNvSpPr txBox="1"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2"/>
          <p:cNvSpPr txBox="1">
            <a:spLocks noGrp="1"/>
          </p:cNvSpPr>
          <p:nvPr>
            <p:ph type="body" idx="1"/>
          </p:nvPr>
        </p:nvSpPr>
        <p:spPr>
          <a:xfrm>
            <a:off x="609597" y="4013200"/>
            <a:ext cx="6347716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82"/>
          <p:cNvSpPr txBox="1">
            <a:spLocks noGrp="1"/>
          </p:cNvSpPr>
          <p:nvPr>
            <p:ph type="body" idx="2"/>
          </p:nvPr>
        </p:nvSpPr>
        <p:spPr>
          <a:xfrm>
            <a:off x="609598" y="4527448"/>
            <a:ext cx="6347715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82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82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82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83"/>
          <p:cNvSpPr txBox="1">
            <a:spLocks noGrp="1"/>
          </p:cNvSpPr>
          <p:nvPr>
            <p:ph type="body" idx="1"/>
          </p:nvPr>
        </p:nvSpPr>
        <p:spPr>
          <a:xfrm rot="5400000">
            <a:off x="1843070" y="927120"/>
            <a:ext cx="3880773" cy="63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8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8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8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4"/>
          <p:cNvSpPr txBox="1">
            <a:spLocks noGrp="1"/>
          </p:cNvSpPr>
          <p:nvPr>
            <p:ph type="title"/>
          </p:nvPr>
        </p:nvSpPr>
        <p:spPr>
          <a:xfrm rot="5400000">
            <a:off x="3840993" y="2745920"/>
            <a:ext cx="5251451" cy="978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84"/>
          <p:cNvSpPr txBox="1">
            <a:spLocks noGrp="1"/>
          </p:cNvSpPr>
          <p:nvPr>
            <p:ph type="body" idx="1"/>
          </p:nvPr>
        </p:nvSpPr>
        <p:spPr>
          <a:xfrm rot="5400000">
            <a:off x="581386" y="637813"/>
            <a:ext cx="5251451" cy="5195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8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8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8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69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158" name="Google Shape;158;p69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69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60" name="Google Shape;160;p6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6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69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9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64" name="Google Shape;164;p69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9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69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69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168" name="Google Shape;168;p69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69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0" name="Google Shape;170;p69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69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69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68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30" name="Google Shape;30;p68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" name="Google Shape;31;p6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" name="Google Shape;32;p6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6" name="Google Shape;36;p68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05"/>
              </a:schemeClr>
            </a:solidFill>
            <a:ln>
              <a:noFill/>
            </a:ln>
          </p:spPr>
        </p:sp>
      </p:grpSp>
      <p:sp>
        <p:nvSpPr>
          <p:cNvPr id="40" name="Google Shape;40;p68"/>
          <p:cNvSpPr txBox="1"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8"/>
          <p:cNvSpPr txBox="1"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6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1"/>
          <p:cNvSpPr txBox="1"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71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1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1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3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3"/>
          <p:cNvSpPr txBox="1"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73"/>
          <p:cNvSpPr txBox="1">
            <a:spLocks noGrp="1"/>
          </p:cNvSpPr>
          <p:nvPr>
            <p:ph type="body" idx="2"/>
          </p:nvPr>
        </p:nvSpPr>
        <p:spPr>
          <a:xfrm>
            <a:off x="609599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73"/>
          <p:cNvSpPr txBox="1">
            <a:spLocks noGrp="1"/>
          </p:cNvSpPr>
          <p:nvPr>
            <p:ph type="body" idx="3"/>
          </p:nvPr>
        </p:nvSpPr>
        <p:spPr>
          <a:xfrm>
            <a:off x="3866640" y="2160983"/>
            <a:ext cx="309067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73"/>
          <p:cNvSpPr txBox="1">
            <a:spLocks noGrp="1"/>
          </p:cNvSpPr>
          <p:nvPr>
            <p:ph type="body" idx="4"/>
          </p:nvPr>
        </p:nvSpPr>
        <p:spPr>
          <a:xfrm>
            <a:off x="3866640" y="2737246"/>
            <a:ext cx="3090672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73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3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3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74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4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4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7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6"/>
          <p:cNvSpPr txBox="1">
            <a:spLocks noGrp="1"/>
          </p:cNvSpPr>
          <p:nvPr>
            <p:ph type="body" idx="1"/>
          </p:nvPr>
        </p:nvSpPr>
        <p:spPr>
          <a:xfrm>
            <a:off x="3571275" y="514925"/>
            <a:ext cx="3386037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76"/>
          <p:cNvSpPr txBox="1">
            <a:spLocks noGrp="1"/>
          </p:cNvSpPr>
          <p:nvPr>
            <p:ph type="body" idx="2"/>
          </p:nvPr>
        </p:nvSpPr>
        <p:spPr>
          <a:xfrm>
            <a:off x="609599" y="2777069"/>
            <a:ext cx="2790182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>
            <a:endParaRPr/>
          </a:p>
        </p:txBody>
      </p:sp>
      <p:sp>
        <p:nvSpPr>
          <p:cNvPr id="80" name="Google Shape;80;p76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6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6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7"/>
          <p:cNvSpPr>
            <a:spLocks noGrp="1"/>
          </p:cNvSpPr>
          <p:nvPr>
            <p:ph type="pic" idx="2"/>
          </p:nvPr>
        </p:nvSpPr>
        <p:spPr>
          <a:xfrm>
            <a:off x="609599" y="609600"/>
            <a:ext cx="6347714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77"/>
          <p:cNvSpPr txBox="1">
            <a:spLocks noGrp="1"/>
          </p:cNvSpPr>
          <p:nvPr>
            <p:ph type="body" idx="1"/>
          </p:nvPr>
        </p:nvSpPr>
        <p:spPr>
          <a:xfrm>
            <a:off x="609599" y="5367338"/>
            <a:ext cx="6347714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7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7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8"/>
          <p:cNvSpPr txBox="1"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78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8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8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65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Google Shape;7;p6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" name="Google Shape;8;p65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65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" name="Google Shape;10;p65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65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65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65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" name="Google Shape;14;p65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65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6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65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5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65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65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65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67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141" name="Google Shape;141;p67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 extrusionOk="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2" name="Google Shape;142;p67"/>
            <p:cNvCxnSpPr/>
            <p:nvPr/>
          </p:nvCxnSpPr>
          <p:spPr>
            <a:xfrm rot="10800000" flipH="1">
              <a:off x="5130830" y="4175605"/>
              <a:ext cx="4022475" cy="2682396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6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4" name="Google Shape;144;p67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 extrusionOk="0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67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 extrusionOk="0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67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 extrusionOk="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67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 extrusionOk="0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48" name="Google Shape;148;p67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 extrusionOk="0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67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 extrusionOk="0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67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 extrusionOk="0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" name="Google Shape;151;p67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67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3" name="Google Shape;153;p67"/>
          <p:cNvSpPr txBox="1">
            <a:spLocks noGrp="1"/>
          </p:cNvSpPr>
          <p:nvPr>
            <p:ph type="dt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4" name="Google Shape;154;p67"/>
          <p:cNvSpPr txBox="1">
            <a:spLocks noGrp="1"/>
          </p:cNvSpPr>
          <p:nvPr>
            <p:ph type="ft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55" name="Google Shape;155;p67"/>
          <p:cNvSpPr txBox="1">
            <a:spLocks noGrp="1"/>
          </p:cNvSpPr>
          <p:nvPr>
            <p:ph type="sldNum" idx="12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pt-br/power-bi/collaborate-share/service-how-to-collaborate-distribute-dashboards-repor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learn.microsoft.com/pt-br/power-bi/collaborate-share/service-roles-new-workspaces" TargetMode="External"/><Relationship Id="rId5" Type="http://schemas.openxmlformats.org/officeDocument/2006/relationships/hyperlink" Target="https://learn.microsoft.com/pt-br/power-bi/connect-data/service-datasets-manage-access-permissions" TargetMode="External"/><Relationship Id="rId4" Type="http://schemas.openxmlformats.org/officeDocument/2006/relationships/hyperlink" Target="https://learn.microsoft.com/pt-br/power-bi/enterprise/service-security-sensitivity-label-overvie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85" name="Google Shape;185;p1"/>
          <p:cNvCxnSpPr/>
          <p:nvPr/>
        </p:nvCxnSpPr>
        <p:spPr>
          <a:xfrm>
            <a:off x="3833484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2468234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7F7F7F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7" name="Google Shape;187;p1"/>
          <p:cNvSpPr/>
          <p:nvPr/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8" name="Google Shape;188;p1"/>
          <p:cNvSpPr/>
          <p:nvPr/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89" name="Google Shape;189;p1"/>
          <p:cNvSpPr/>
          <p:nvPr/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"/>
          <p:cNvSpPr/>
          <p:nvPr/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91" name="Google Shape;191;p1"/>
          <p:cNvSpPr/>
          <p:nvPr/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"/>
          <p:cNvSpPr/>
          <p:nvPr/>
        </p:nvSpPr>
        <p:spPr>
          <a:xfrm>
            <a:off x="4648223" y="-8467"/>
            <a:ext cx="4495777" cy="6866467"/>
          </a:xfrm>
          <a:custGeom>
            <a:avLst/>
            <a:gdLst/>
            <a:ahLst/>
            <a:cxnLst/>
            <a:rect l="l" t="t" r="r" b="b"/>
            <a:pathLst>
              <a:path w="5994369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"/>
          <p:cNvSpPr txBox="1"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Trebuchet MS"/>
              <a:buNone/>
            </a:pPr>
            <a:r>
              <a:rPr lang="pt-BR">
                <a:solidFill>
                  <a:srgbClr val="FFFFFF"/>
                </a:solidFill>
              </a:rPr>
              <a:t>Microsoft POWER BI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94" name="Google Shape;194;p1" descr="Logotipo&#10;&#10;O conteúdo gerado por IA pode estar incorreto."/>
          <p:cNvPicPr preferRelativeResize="0"/>
          <p:nvPr/>
        </p:nvPicPr>
        <p:blipFill rotWithShape="1">
          <a:blip r:embed="rId3">
            <a:alphaModFix/>
          </a:blip>
          <a:srcRect r="-216" b="22464"/>
          <a:stretch/>
        </p:blipFill>
        <p:spPr>
          <a:xfrm>
            <a:off x="567938" y="2254301"/>
            <a:ext cx="2908145" cy="2249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"/>
          <p:cNvSpPr txBox="1">
            <a:spLocks noGrp="1"/>
          </p:cNvSpPr>
          <p:nvPr>
            <p:ph type="body" idx="1"/>
          </p:nvPr>
        </p:nvSpPr>
        <p:spPr>
          <a:xfrm>
            <a:off x="5141539" y="2837329"/>
            <a:ext cx="3837824" cy="3317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Aula 10</a:t>
            </a:r>
          </a:p>
          <a:p>
            <a:pPr marL="342900" lvl="0" indent="-251459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>
                <a:solidFill>
                  <a:srgbClr val="FFFFFF"/>
                </a:solidFill>
              </a:rPr>
              <a:t>Prof. Luiz Roberto Nogueira Junior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Rótulos de Confidencialidade</a:t>
            </a:r>
            <a:endParaRPr/>
          </a:p>
        </p:txBody>
      </p:sp>
      <p:sp>
        <p:nvSpPr>
          <p:cNvPr id="614" name="Google Shape;614;p58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Classificação de sensibilidade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Utilizado para funções da LGPD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É preciso ter uma licença do tipo P1 ou P2 para o </a:t>
            </a:r>
            <a:r>
              <a:rPr lang="pt-BR" i="1" dirty="0"/>
              <a:t>Purview Information Protection</a:t>
            </a:r>
            <a:r>
              <a:rPr lang="pt-BR" dirty="0"/>
              <a:t>. </a:t>
            </a:r>
            <a:endParaRPr dirty="0"/>
          </a:p>
          <a:p>
            <a:pPr marL="342900" lvl="0" indent="-251459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Aplicar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rótulos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dados </a:t>
            </a:r>
            <a:r>
              <a:rPr lang="pt-BR" dirty="0"/>
              <a:t>garante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conformidade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com </a:t>
            </a:r>
            <a:r>
              <a:rPr lang="pt-BR" dirty="0"/>
              <a:t>políticas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segurança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 </a:t>
            </a:r>
            <a:r>
              <a:rPr lang="pt-BR" dirty="0"/>
              <a:t>proteção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de </a:t>
            </a:r>
            <a:r>
              <a:rPr lang="pt-BR" dirty="0"/>
              <a:t>informações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Os rótulos de confidencialidade devem ser aplicado no Power BI Desktop.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4F81359-F8B5-71A8-981E-40B2D9B6C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038EB34-5815-A745-0477-512F0A006EB2}"/>
              </a:ext>
            </a:extLst>
          </p:cNvPr>
          <p:cNvSpPr/>
          <p:nvPr/>
        </p:nvSpPr>
        <p:spPr>
          <a:xfrm>
            <a:off x="6333565" y="1277470"/>
            <a:ext cx="847164" cy="67235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A0B7DA-821A-5717-C20C-DD5BD6C7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00" t="31690" r="27353" b="41630"/>
          <a:stretch/>
        </p:blipFill>
        <p:spPr>
          <a:xfrm>
            <a:off x="6333565" y="1949823"/>
            <a:ext cx="2528047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84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4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650" name="Google Shape;650;p64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Acessar os serviços do Power BI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Estudar as opções de segurança no Power BI Serviços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>
          <a:extLst>
            <a:ext uri="{FF2B5EF4-FFF2-40B4-BE49-F238E27FC236}">
              <a16:creationId xmlns:a16="http://schemas.microsoft.com/office/drawing/2014/main" id="{9904358C-FF64-B743-E308-458460B69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4">
            <a:extLst>
              <a:ext uri="{FF2B5EF4-FFF2-40B4-BE49-F238E27FC236}">
                <a16:creationId xmlns:a16="http://schemas.microsoft.com/office/drawing/2014/main" id="{66DA5E7C-BE71-F51B-6A8B-35AB29F9EB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dirty="0"/>
              <a:t>Referências</a:t>
            </a:r>
            <a:endParaRPr dirty="0"/>
          </a:p>
        </p:txBody>
      </p:sp>
      <p:sp>
        <p:nvSpPr>
          <p:cNvPr id="650" name="Google Shape;650;p64">
            <a:extLst>
              <a:ext uri="{FF2B5EF4-FFF2-40B4-BE49-F238E27FC236}">
                <a16:creationId xmlns:a16="http://schemas.microsoft.com/office/drawing/2014/main" id="{77E96B52-AF82-C31B-2384-36B76FCBD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indent="-342900">
              <a:spcBef>
                <a:spcPts val="0"/>
              </a:spcBef>
            </a:pPr>
            <a:r>
              <a:rPr lang="pt-BR" sz="1200" b="1" i="0" dirty="0">
                <a:solidFill>
                  <a:srgbClr val="161616"/>
                </a:solidFill>
                <a:effectLst/>
                <a:latin typeface="+mj-lt"/>
              </a:rPr>
              <a:t>Maneiras de colaborar e compartilhar no Power BI </a:t>
            </a:r>
            <a:r>
              <a:rPr lang="pt-BR" sz="1200" dirty="0">
                <a:latin typeface="+mj-lt"/>
              </a:rPr>
              <a:t>- </a:t>
            </a:r>
            <a:r>
              <a:rPr lang="pt-BR" sz="1200" dirty="0">
                <a:solidFill>
                  <a:srgbClr val="002060"/>
                </a:solidFill>
                <a:latin typeface="+mj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https://learn.microsoft.com/pt-br/power-bi/collaborate-share/service-how-to-collaborate-distribute-dashboards-reports</a:t>
            </a:r>
            <a:r>
              <a:rPr lang="pt-BR" sz="1200" dirty="0">
                <a:solidFill>
                  <a:srgbClr val="002060"/>
                </a:solidFill>
                <a:latin typeface="+mj-lt"/>
              </a:rPr>
              <a:t> </a:t>
            </a:r>
            <a:endParaRPr sz="1200" dirty="0">
              <a:solidFill>
                <a:srgbClr val="002060"/>
              </a:solidFill>
              <a:latin typeface="+mj-lt"/>
            </a:endParaRPr>
          </a:p>
          <a:p>
            <a:pPr marL="342900" indent="-342900"/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Rótulos de confidencialidade no Power BI - </a:t>
            </a:r>
            <a:r>
              <a:rPr lang="pt-BR" sz="1200" i="0" dirty="0">
                <a:solidFill>
                  <a:schemeClr val="accent2">
                    <a:lumMod val="50000"/>
                  </a:schemeClr>
                </a:solidFill>
                <a:effectLst/>
                <a:latin typeface="Segoe UI" panose="020B050204020402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https://learn.microsoft.com/pt-br/power-bi/enterprise/service-security-sensitivity-label-overview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</a:t>
            </a:r>
          </a:p>
          <a:p>
            <a:pPr marL="342900" indent="-342900"/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Gerenciar permissões de acesso de modelo semântico (versão prévia)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+mj-lt"/>
              </a:rPr>
              <a:t> - </a:t>
            </a:r>
            <a:r>
              <a:rPr lang="pt-BR" sz="1200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https://learn.microsoft.com/pt-br/power-bi/connect-data/service-datasets-manage-access-permissions</a:t>
            </a:r>
            <a:r>
              <a:rPr lang="pt-BR" sz="1200" i="0" dirty="0">
                <a:solidFill>
                  <a:schemeClr val="accent2">
                    <a:lumMod val="50000"/>
                  </a:schemeClr>
                </a:solidFill>
                <a:effectLst/>
                <a:latin typeface="+mj-lt"/>
              </a:rPr>
              <a:t> </a:t>
            </a:r>
          </a:p>
          <a:p>
            <a:pPr marL="342900" indent="-342900"/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Funções nos </a:t>
            </a:r>
            <a:r>
              <a:rPr lang="pt-BR" sz="1200" b="1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workspaces</a:t>
            </a:r>
            <a:r>
              <a:rPr lang="pt-BR" sz="1200" b="1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 no Power BI</a:t>
            </a:r>
            <a:r>
              <a:rPr lang="pt-BR" sz="1200" b="1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</a:rPr>
              <a:t> - 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https://learn.microsoft.com/pt-br/power-bi/collaborate-share/service-roles-new-workspaces</a:t>
            </a:r>
            <a:r>
              <a:rPr lang="pt-BR" sz="1200" dirty="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</a:rPr>
              <a:t> </a:t>
            </a:r>
            <a:endParaRPr lang="pt-BR" sz="1200" i="0" dirty="0">
              <a:solidFill>
                <a:schemeClr val="accent2">
                  <a:lumMod val="50000"/>
                </a:schemeClr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355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01" name="Google Shape;201;p2"/>
          <p:cNvCxnSpPr/>
          <p:nvPr/>
        </p:nvCxnSpPr>
        <p:spPr>
          <a:xfrm>
            <a:off x="1086225" y="0"/>
            <a:ext cx="914400" cy="6858000"/>
          </a:xfrm>
          <a:prstGeom prst="straightConnector1">
            <a:avLst/>
          </a:prstGeom>
          <a:noFill/>
          <a:ln w="9525" cap="flat" cmpd="sng">
            <a:solidFill>
              <a:srgbClr val="16B0E3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2" name="Google Shape;202;p2"/>
          <p:cNvCxnSpPr/>
          <p:nvPr/>
        </p:nvCxnSpPr>
        <p:spPr>
          <a:xfrm flipH="1">
            <a:off x="50381" y="3681413"/>
            <a:ext cx="3572668" cy="3176587"/>
          </a:xfrm>
          <a:prstGeom prst="straightConnector1">
            <a:avLst/>
          </a:prstGeom>
          <a:noFill/>
          <a:ln w="9525" cap="flat" cmpd="sng">
            <a:solidFill>
              <a:srgbClr val="FEFEFE">
                <a:alpha val="80000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3" name="Google Shape;203;p2"/>
          <p:cNvSpPr/>
          <p:nvPr/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 extrusionOk="0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4" name="Google Shape;204;p2"/>
          <p:cNvSpPr/>
          <p:nvPr/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 extrusionOk="0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5" name="Google Shape;205;p2"/>
          <p:cNvSpPr/>
          <p:nvPr/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"/>
          <p:cNvSpPr/>
          <p:nvPr/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226292">
              <a:alpha val="69803"/>
            </a:srgbClr>
          </a:solid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207" name="Google Shape;207;p2"/>
          <p:cNvSpPr/>
          <p:nvPr/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"/>
          <p:cNvSpPr/>
          <p:nvPr/>
        </p:nvSpPr>
        <p:spPr>
          <a:xfrm>
            <a:off x="2262215" y="-8467"/>
            <a:ext cx="6881785" cy="6866467"/>
          </a:xfrm>
          <a:custGeom>
            <a:avLst/>
            <a:gdLst/>
            <a:ahLst/>
            <a:cxnLst/>
            <a:rect l="l" t="t" r="r" b="b"/>
            <a:pathLst>
              <a:path w="9175713" h="6866467" extrusionOk="0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rgbClr val="16B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9" name="Google Shape;209;p2"/>
          <p:cNvSpPr txBox="1"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Trebuchet MS"/>
              <a:buNone/>
            </a:pPr>
            <a:r>
              <a:rPr lang="pt-BR" sz="5200" dirty="0">
                <a:solidFill>
                  <a:srgbClr val="FFFFFF"/>
                </a:solidFill>
              </a:rPr>
              <a:t>Alertas</a:t>
            </a:r>
            <a:br>
              <a:rPr lang="pt-BR" sz="5200" dirty="0">
                <a:solidFill>
                  <a:srgbClr val="FFFFFF"/>
                </a:solidFill>
              </a:rPr>
            </a:br>
            <a:r>
              <a:rPr lang="pt-BR" sz="5200" dirty="0">
                <a:solidFill>
                  <a:srgbClr val="FFFFFF"/>
                </a:solidFill>
              </a:rPr>
              <a:t>Funções e </a:t>
            </a:r>
            <a:br>
              <a:rPr lang="pt-BR" sz="5200" dirty="0">
                <a:solidFill>
                  <a:srgbClr val="FFFFFF"/>
                </a:solidFill>
              </a:rPr>
            </a:br>
            <a:r>
              <a:rPr lang="pt-BR" sz="5200" dirty="0">
                <a:solidFill>
                  <a:srgbClr val="FFFFFF"/>
                </a:solidFill>
              </a:rPr>
              <a:t>Segurança</a:t>
            </a:r>
            <a:endParaRPr dirty="0"/>
          </a:p>
        </p:txBody>
      </p:sp>
      <p:sp>
        <p:nvSpPr>
          <p:cNvPr id="210" name="Google Shape;210;p2"/>
          <p:cNvSpPr/>
          <p:nvPr/>
        </p:nvSpPr>
        <p:spPr>
          <a:xfrm rot="5400000">
            <a:off x="3019339" y="3294792"/>
            <a:ext cx="220660" cy="139829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"/>
          <p:cNvSpPr txBox="1"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Objetivos da Aula</a:t>
            </a:r>
            <a:endParaRPr dirty="0"/>
          </a:p>
        </p:txBody>
      </p:sp>
      <p:pic>
        <p:nvPicPr>
          <p:cNvPr id="216" name="Google Shape;216;p3" descr="Visão superior de cubos conectados com linhas pretas"/>
          <p:cNvPicPr preferRelativeResize="0"/>
          <p:nvPr/>
        </p:nvPicPr>
        <p:blipFill rotWithShape="1">
          <a:blip r:embed="rId3">
            <a:alphaModFix/>
          </a:blip>
          <a:srcRect l="47528" t="8913" r="32076" b="6"/>
          <a:stretch/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 extrusionOk="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7" name="Google Shape;217;p3"/>
          <p:cNvSpPr/>
          <p:nvPr/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"/>
          <p:cNvSpPr txBox="1">
            <a:spLocks noGrp="1"/>
          </p:cNvSpPr>
          <p:nvPr>
            <p:ph type="body" idx="1"/>
          </p:nvPr>
        </p:nvSpPr>
        <p:spPr>
          <a:xfrm>
            <a:off x="2137171" y="2160589"/>
            <a:ext cx="4818330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Aprender a configurar alertas de dados, gerenciar as funções no </a:t>
            </a:r>
            <a:r>
              <a:rPr lang="pt-BR" i="1" dirty="0"/>
              <a:t>workspace </a:t>
            </a:r>
            <a:r>
              <a:rPr lang="pt-BR" dirty="0"/>
              <a:t>e definir a segurança de dados.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59"/>
          <p:cNvSpPr txBox="1"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/>
              <a:t>Alertas de Dados</a:t>
            </a:r>
            <a:endParaRPr/>
          </a:p>
        </p:txBody>
      </p:sp>
      <p:sp>
        <p:nvSpPr>
          <p:cNvPr id="620" name="Google Shape;620;p59"/>
          <p:cNvSpPr txBox="1"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pt-BR" dirty="0"/>
              <a:t>Permite a criação de alertas para avisar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usuários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quando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determinados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critérios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são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pt-BR" dirty="0"/>
              <a:t>atendidos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pt-BR" dirty="0"/>
              <a:t>facilitando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o </a:t>
            </a:r>
            <a:r>
              <a:rPr lang="pt-BR" dirty="0"/>
              <a:t>monitoramento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rebuchet MS"/>
                <a:sym typeface="Trebuchet MS"/>
              </a:rPr>
              <a:t>Só pode ser realizada nos Serviços do Power BI.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lang="pt-BR" dirty="0"/>
              <a:t>É aplicada a uma visualização.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CBEF"/>
              </a:buClr>
              <a:buSzPts val="1440"/>
              <a:buFont typeface="Noto Sans Symbols"/>
              <a:buChar char="►"/>
              <a:tabLst/>
              <a:defRPr/>
            </a:pPr>
            <a:r>
              <a:rPr kumimoji="0" lang="pt-BR" sz="180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Trebuchet MS"/>
                <a:sym typeface="Trebuchet MS"/>
              </a:rPr>
              <a:t>Para acessar basta clicar no ícone de sino na visualização.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lang="pt-BR"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EF3EDB-A34B-F7F2-F65C-2A191988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36A8ED9-4B41-B3A5-FB44-6B81F87B003C}"/>
              </a:ext>
            </a:extLst>
          </p:cNvPr>
          <p:cNvSpPr/>
          <p:nvPr/>
        </p:nvSpPr>
        <p:spPr>
          <a:xfrm>
            <a:off x="4715147" y="3340510"/>
            <a:ext cx="122324" cy="1401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aseline="-25000" dirty="0"/>
          </a:p>
        </p:txBody>
      </p:sp>
    </p:spTree>
    <p:extLst>
      <p:ext uri="{BB962C8B-B14F-4D97-AF65-F5344CB8AC3E}">
        <p14:creationId xmlns:p14="http://schemas.microsoft.com/office/powerpoint/2010/main" val="212863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F1E4B5-8FDB-0F68-A201-954FF641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7" y="194240"/>
            <a:ext cx="3671046" cy="424325"/>
          </a:xfrm>
        </p:spPr>
        <p:txBody>
          <a:bodyPr/>
          <a:lstStyle/>
          <a:p>
            <a:r>
              <a:rPr lang="pt-BR" dirty="0"/>
              <a:t>Preencha os dados de alerta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816C21-AAEE-9AC5-F7FC-25A5CC3FFF1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43300" y="844551"/>
            <a:ext cx="3845859" cy="2584449"/>
          </a:xfrm>
        </p:spPr>
        <p:txBody>
          <a:bodyPr>
            <a:normAutofit/>
          </a:bodyPr>
          <a:lstStyle/>
          <a:p>
            <a:r>
              <a:rPr lang="pt-BR" sz="1800" dirty="0"/>
              <a:t>É necessário ter uma licença do Microsoft </a:t>
            </a:r>
            <a:r>
              <a:rPr lang="pt-BR" sz="1800" dirty="0" err="1"/>
              <a:t>Fabric</a:t>
            </a:r>
            <a:r>
              <a:rPr lang="pt-BR" sz="1800" dirty="0"/>
              <a:t> para criar alertas.</a:t>
            </a:r>
          </a:p>
          <a:p>
            <a:endParaRPr lang="pt-BR" sz="1800" dirty="0"/>
          </a:p>
          <a:p>
            <a:r>
              <a:rPr lang="pt-BR" sz="1800" dirty="0"/>
              <a:t>Você pode enviar avisos por e-mail ou para o Microsoft Teams.</a:t>
            </a:r>
          </a:p>
          <a:p>
            <a:endParaRPr lang="pt-BR" sz="1800" dirty="0"/>
          </a:p>
        </p:txBody>
      </p:sp>
      <p:pic>
        <p:nvPicPr>
          <p:cNvPr id="1026" name="Picture 2" descr="Captura de tela da janela Configurar alerta mostrando as condições do alerta.">
            <a:extLst>
              <a:ext uri="{FF2B5EF4-FFF2-40B4-BE49-F238E27FC236}">
                <a16:creationId xmlns:a16="http://schemas.microsoft.com/office/drawing/2014/main" id="{FA79C4DF-4A6E-2E02-BB5D-D8CA9AA37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44" y="0"/>
            <a:ext cx="3128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aptura de tela da criação de uma janela de alerta mostrando a regra de vendas diárias.">
            <a:extLst>
              <a:ext uri="{FF2B5EF4-FFF2-40B4-BE49-F238E27FC236}">
                <a16:creationId xmlns:a16="http://schemas.microsoft.com/office/drawing/2014/main" id="{44DECD82-29C6-A25B-9458-DFBDF9D9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747" y="3321424"/>
            <a:ext cx="4206829" cy="3340145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49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347713" cy="739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pt-BR" sz="3600" dirty="0"/>
              <a:t>Funções</a:t>
            </a:r>
            <a:endParaRPr dirty="0"/>
          </a:p>
        </p:txBody>
      </p:sp>
      <p:sp>
        <p:nvSpPr>
          <p:cNvPr id="596" name="Google Shape;596;p55"/>
          <p:cNvSpPr txBox="1">
            <a:spLocks noGrp="1"/>
          </p:cNvSpPr>
          <p:nvPr>
            <p:ph type="body" idx="1"/>
          </p:nvPr>
        </p:nvSpPr>
        <p:spPr>
          <a:xfrm>
            <a:off x="0" y="739589"/>
            <a:ext cx="6347714" cy="169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pt-BR" dirty="0"/>
              <a:t>As funções são utilizadas para criar diferentes níveis de acesso e possibilidades de interagir com os formulário</a:t>
            </a:r>
            <a:r>
              <a:rPr lang="pt-B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endParaRPr lang="pt-B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Definem os papéis de usuário em um relatório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pt-BR" dirty="0"/>
              <a:t>Devem ser configuradas no Power BI Desktop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96CD3B8-C6E9-4CB2-55D7-A325FAEBC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287" y="2439587"/>
            <a:ext cx="7059425" cy="3968989"/>
          </a:xfrm>
          <a:prstGeom prst="rect">
            <a:avLst/>
          </a:prstGeom>
        </p:spPr>
      </p:pic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7EAE3B4-620F-00A8-19B7-569881174826}"/>
              </a:ext>
            </a:extLst>
          </p:cNvPr>
          <p:cNvSpPr/>
          <p:nvPr/>
        </p:nvSpPr>
        <p:spPr>
          <a:xfrm>
            <a:off x="4531658" y="2764426"/>
            <a:ext cx="295835" cy="457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7BA4200-AF40-7490-FB81-A763F624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522" y="2870869"/>
            <a:ext cx="5688106" cy="33490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6A3F7255-1E60-7D2A-8FE3-8545A05FF24F}"/>
              </a:ext>
            </a:extLst>
          </p:cNvPr>
          <p:cNvSpPr txBox="1"/>
          <p:nvPr/>
        </p:nvSpPr>
        <p:spPr>
          <a:xfrm>
            <a:off x="0" y="186153"/>
            <a:ext cx="7059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accent1">
                    <a:lumMod val="75000"/>
                  </a:schemeClr>
                </a:solidFill>
              </a:rPr>
              <a:t>As funções nos Serviços do Power BI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731625D-682E-C66A-CA21-35BAD1348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1574"/>
            <a:ext cx="9144000" cy="5140990"/>
          </a:xfrm>
          <a:prstGeom prst="rect">
            <a:avLst/>
          </a:prstGeom>
        </p:spPr>
      </p:pic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51B535F-B1E5-389F-C71B-A9CEB13D982F}"/>
              </a:ext>
            </a:extLst>
          </p:cNvPr>
          <p:cNvSpPr/>
          <p:nvPr/>
        </p:nvSpPr>
        <p:spPr>
          <a:xfrm>
            <a:off x="2850777" y="4195482"/>
            <a:ext cx="268941" cy="29583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5121D7E-33BD-C55A-CEC6-FD0ACF778F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77" t="14950" r="50000"/>
          <a:stretch/>
        </p:blipFill>
        <p:spPr>
          <a:xfrm>
            <a:off x="2850777" y="1627093"/>
            <a:ext cx="1721224" cy="4372401"/>
          </a:xfrm>
          <a:prstGeom prst="rect">
            <a:avLst/>
          </a:prstGeom>
        </p:spPr>
      </p:pic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879ADFD-86BA-2797-6984-B33FF6C5462F}"/>
              </a:ext>
            </a:extLst>
          </p:cNvPr>
          <p:cNvSpPr/>
          <p:nvPr/>
        </p:nvSpPr>
        <p:spPr>
          <a:xfrm>
            <a:off x="2850777" y="3388659"/>
            <a:ext cx="1600199" cy="1613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677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01C7A8A-7FD8-B518-93C9-C15775B23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45393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324</Words>
  <Application>Microsoft Office PowerPoint</Application>
  <PresentationFormat>Apresentação na tela (4:3)</PresentationFormat>
  <Paragraphs>38</Paragraphs>
  <Slides>13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Noto Sans Symbols</vt:lpstr>
      <vt:lpstr>Segoe UI</vt:lpstr>
      <vt:lpstr>Trebuchet MS</vt:lpstr>
      <vt:lpstr>Facet</vt:lpstr>
      <vt:lpstr>Facet</vt:lpstr>
      <vt:lpstr>Microsoft POWER BI</vt:lpstr>
      <vt:lpstr>Alertas Funções e  Segurança</vt:lpstr>
      <vt:lpstr>Objetivos da Aula</vt:lpstr>
      <vt:lpstr>Alertas de Dados</vt:lpstr>
      <vt:lpstr>Apresentação do PowerPoint</vt:lpstr>
      <vt:lpstr>Preencha os dados de alerta</vt:lpstr>
      <vt:lpstr>Funções</vt:lpstr>
      <vt:lpstr>Apresentação do PowerPoint</vt:lpstr>
      <vt:lpstr>Apresentação do PowerPoint</vt:lpstr>
      <vt:lpstr>Rótulos de Confidencialidade</vt:lpstr>
      <vt:lpstr>Apresentação do PowerPoint</vt:lpstr>
      <vt:lpstr>Exercícios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Luiz Roberto Nogueira Junior</cp:lastModifiedBy>
  <cp:revision>1</cp:revision>
  <dcterms:created xsi:type="dcterms:W3CDTF">2013-01-27T09:14:16Z</dcterms:created>
  <dcterms:modified xsi:type="dcterms:W3CDTF">2025-06-02T01:14:11Z</dcterms:modified>
</cp:coreProperties>
</file>