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5" r:id="rId2"/>
  </p:sldMasterIdLst>
  <p:notesMasterIdLst>
    <p:notesMasterId r:id="rId19"/>
  </p:notesMasterIdLst>
  <p:sldIdLst>
    <p:sldId id="256" r:id="rId3"/>
    <p:sldId id="275" r:id="rId4"/>
    <p:sldId id="276" r:id="rId5"/>
    <p:sldId id="270" r:id="rId6"/>
    <p:sldId id="278" r:id="rId7"/>
    <p:sldId id="320" r:id="rId8"/>
    <p:sldId id="283" r:id="rId9"/>
    <p:sldId id="321" r:id="rId10"/>
    <p:sldId id="322" r:id="rId11"/>
    <p:sldId id="323" r:id="rId12"/>
    <p:sldId id="282" r:id="rId13"/>
    <p:sldId id="324" r:id="rId14"/>
    <p:sldId id="284" r:id="rId15"/>
    <p:sldId id="326" r:id="rId16"/>
    <p:sldId id="287" r:id="rId17"/>
    <p:sldId id="279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i+DNU+lhNYAWkoSr8M2AFRMbWO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64F87-0CF3-42A0-979E-94F28444464A}" v="27" dt="2025-05-18T17:28:20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81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76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71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7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Roberto Nogueira Junior" userId="ef703f67-dc22-4bb1-9873-d360d1975dab" providerId="ADAL" clId="{5C064F87-0CF3-42A0-979E-94F28444464A}"/>
    <pc:docChg chg="undo custSel addSld delSld modSld sldOrd">
      <pc:chgData name="Luiz Roberto Nogueira Junior" userId="ef703f67-dc22-4bb1-9873-d360d1975dab" providerId="ADAL" clId="{5C064F87-0CF3-42A0-979E-94F28444464A}" dt="2025-05-18T17:28:21.457" v="3474" actId="5793"/>
      <pc:docMkLst>
        <pc:docMk/>
      </pc:docMkLst>
      <pc:sldChg chg="modSp mod">
        <pc:chgData name="Luiz Roberto Nogueira Junior" userId="ef703f67-dc22-4bb1-9873-d360d1975dab" providerId="ADAL" clId="{5C064F87-0CF3-42A0-979E-94F28444464A}" dt="2025-05-18T15:56:44.556" v="50" actId="1076"/>
        <pc:sldMkLst>
          <pc:docMk/>
          <pc:sldMk cId="0" sldId="256"/>
        </pc:sldMkLst>
        <pc:spChg chg="mod">
          <ac:chgData name="Luiz Roberto Nogueira Junior" userId="ef703f67-dc22-4bb1-9873-d360d1975dab" providerId="ADAL" clId="{5C064F87-0CF3-42A0-979E-94F28444464A}" dt="2025-05-18T15:56:44.556" v="50" actId="1076"/>
          <ac:spMkLst>
            <pc:docMk/>
            <pc:sldMk cId="0" sldId="256"/>
            <ac:spMk id="195" creationId="{00000000-0000-0000-0000-000000000000}"/>
          </ac:spMkLst>
        </pc:spChg>
      </pc:sldChg>
      <pc:sldChg chg="del">
        <pc:chgData name="Luiz Roberto Nogueira Junior" userId="ef703f67-dc22-4bb1-9873-d360d1975dab" providerId="ADAL" clId="{5C064F87-0CF3-42A0-979E-94F28444464A}" dt="2025-05-18T15:57:09.757" v="51" actId="47"/>
        <pc:sldMkLst>
          <pc:docMk/>
          <pc:sldMk cId="0" sldId="257"/>
        </pc:sldMkLst>
      </pc:sldChg>
      <pc:sldChg chg="del">
        <pc:chgData name="Luiz Roberto Nogueira Junior" userId="ef703f67-dc22-4bb1-9873-d360d1975dab" providerId="ADAL" clId="{5C064F87-0CF3-42A0-979E-94F28444464A}" dt="2025-05-18T15:57:11.486" v="52" actId="47"/>
        <pc:sldMkLst>
          <pc:docMk/>
          <pc:sldMk cId="0" sldId="258"/>
        </pc:sldMkLst>
      </pc:sldChg>
      <pc:sldChg chg="del">
        <pc:chgData name="Luiz Roberto Nogueira Junior" userId="ef703f67-dc22-4bb1-9873-d360d1975dab" providerId="ADAL" clId="{5C064F87-0CF3-42A0-979E-94F28444464A}" dt="2025-05-18T15:57:12.340" v="53" actId="47"/>
        <pc:sldMkLst>
          <pc:docMk/>
          <pc:sldMk cId="0" sldId="259"/>
        </pc:sldMkLst>
      </pc:sldChg>
      <pc:sldChg chg="del">
        <pc:chgData name="Luiz Roberto Nogueira Junior" userId="ef703f67-dc22-4bb1-9873-d360d1975dab" providerId="ADAL" clId="{5C064F87-0CF3-42A0-979E-94F28444464A}" dt="2025-05-18T15:57:15.208" v="54" actId="47"/>
        <pc:sldMkLst>
          <pc:docMk/>
          <pc:sldMk cId="0" sldId="260"/>
        </pc:sldMkLst>
      </pc:sldChg>
      <pc:sldChg chg="del">
        <pc:chgData name="Luiz Roberto Nogueira Junior" userId="ef703f67-dc22-4bb1-9873-d360d1975dab" providerId="ADAL" clId="{5C064F87-0CF3-42A0-979E-94F28444464A}" dt="2025-05-18T15:57:16.345" v="55" actId="47"/>
        <pc:sldMkLst>
          <pc:docMk/>
          <pc:sldMk cId="0" sldId="261"/>
        </pc:sldMkLst>
      </pc:sldChg>
      <pc:sldChg chg="del">
        <pc:chgData name="Luiz Roberto Nogueira Junior" userId="ef703f67-dc22-4bb1-9873-d360d1975dab" providerId="ADAL" clId="{5C064F87-0CF3-42A0-979E-94F28444464A}" dt="2025-05-18T15:57:17.625" v="56" actId="47"/>
        <pc:sldMkLst>
          <pc:docMk/>
          <pc:sldMk cId="0" sldId="262"/>
        </pc:sldMkLst>
      </pc:sldChg>
      <pc:sldChg chg="del">
        <pc:chgData name="Luiz Roberto Nogueira Junior" userId="ef703f67-dc22-4bb1-9873-d360d1975dab" providerId="ADAL" clId="{5C064F87-0CF3-42A0-979E-94F28444464A}" dt="2025-05-18T15:57:18.429" v="57" actId="47"/>
        <pc:sldMkLst>
          <pc:docMk/>
          <pc:sldMk cId="0" sldId="263"/>
        </pc:sldMkLst>
      </pc:sldChg>
      <pc:sldChg chg="del">
        <pc:chgData name="Luiz Roberto Nogueira Junior" userId="ef703f67-dc22-4bb1-9873-d360d1975dab" providerId="ADAL" clId="{5C064F87-0CF3-42A0-979E-94F28444464A}" dt="2025-05-18T15:57:19.254" v="58" actId="47"/>
        <pc:sldMkLst>
          <pc:docMk/>
          <pc:sldMk cId="0" sldId="264"/>
        </pc:sldMkLst>
      </pc:sldChg>
      <pc:sldChg chg="del">
        <pc:chgData name="Luiz Roberto Nogueira Junior" userId="ef703f67-dc22-4bb1-9873-d360d1975dab" providerId="ADAL" clId="{5C064F87-0CF3-42A0-979E-94F28444464A}" dt="2025-05-18T15:57:19.994" v="59" actId="47"/>
        <pc:sldMkLst>
          <pc:docMk/>
          <pc:sldMk cId="0" sldId="265"/>
        </pc:sldMkLst>
      </pc:sldChg>
      <pc:sldChg chg="del">
        <pc:chgData name="Luiz Roberto Nogueira Junior" userId="ef703f67-dc22-4bb1-9873-d360d1975dab" providerId="ADAL" clId="{5C064F87-0CF3-42A0-979E-94F28444464A}" dt="2025-05-18T15:57:20.709" v="60" actId="47"/>
        <pc:sldMkLst>
          <pc:docMk/>
          <pc:sldMk cId="0" sldId="266"/>
        </pc:sldMkLst>
      </pc:sldChg>
      <pc:sldChg chg="del">
        <pc:chgData name="Luiz Roberto Nogueira Junior" userId="ef703f67-dc22-4bb1-9873-d360d1975dab" providerId="ADAL" clId="{5C064F87-0CF3-42A0-979E-94F28444464A}" dt="2025-05-18T15:57:21.389" v="61" actId="47"/>
        <pc:sldMkLst>
          <pc:docMk/>
          <pc:sldMk cId="0" sldId="267"/>
        </pc:sldMkLst>
      </pc:sldChg>
      <pc:sldChg chg="del">
        <pc:chgData name="Luiz Roberto Nogueira Junior" userId="ef703f67-dc22-4bb1-9873-d360d1975dab" providerId="ADAL" clId="{5C064F87-0CF3-42A0-979E-94F28444464A}" dt="2025-05-18T15:57:22.701" v="62" actId="47"/>
        <pc:sldMkLst>
          <pc:docMk/>
          <pc:sldMk cId="0" sldId="268"/>
        </pc:sldMkLst>
      </pc:sldChg>
      <pc:sldChg chg="del">
        <pc:chgData name="Luiz Roberto Nogueira Junior" userId="ef703f67-dc22-4bb1-9873-d360d1975dab" providerId="ADAL" clId="{5C064F87-0CF3-42A0-979E-94F28444464A}" dt="2025-05-18T15:57:23.476" v="63" actId="47"/>
        <pc:sldMkLst>
          <pc:docMk/>
          <pc:sldMk cId="0" sldId="269"/>
        </pc:sldMkLst>
      </pc:sldChg>
      <pc:sldChg chg="addSp modSp mod modClrScheme chgLayout">
        <pc:chgData name="Luiz Roberto Nogueira Junior" userId="ef703f67-dc22-4bb1-9873-d360d1975dab" providerId="ADAL" clId="{5C064F87-0CF3-42A0-979E-94F28444464A}" dt="2025-05-18T16:00:09.455" v="86" actId="1076"/>
        <pc:sldMkLst>
          <pc:docMk/>
          <pc:sldMk cId="0" sldId="270"/>
        </pc:sldMkLst>
        <pc:spChg chg="mod">
          <ac:chgData name="Luiz Roberto Nogueira Junior" userId="ef703f67-dc22-4bb1-9873-d360d1975dab" providerId="ADAL" clId="{5C064F87-0CF3-42A0-979E-94F28444464A}" dt="2025-05-18T15:58:43.441" v="73" actId="26606"/>
          <ac:spMkLst>
            <pc:docMk/>
            <pc:sldMk cId="0" sldId="270"/>
            <ac:spMk id="289" creationId="{00000000-0000-0000-0000-000000000000}"/>
          </ac:spMkLst>
        </pc:spChg>
        <pc:spChg chg="mod ord">
          <ac:chgData name="Luiz Roberto Nogueira Junior" userId="ef703f67-dc22-4bb1-9873-d360d1975dab" providerId="ADAL" clId="{5C064F87-0CF3-42A0-979E-94F28444464A}" dt="2025-05-18T15:58:56.283" v="76" actId="962"/>
          <ac:spMkLst>
            <pc:docMk/>
            <pc:sldMk cId="0" sldId="270"/>
            <ac:spMk id="290" creationId="{00000000-0000-0000-0000-000000000000}"/>
          </ac:spMkLst>
        </pc:spChg>
        <pc:picChg chg="add mod">
          <ac:chgData name="Luiz Roberto Nogueira Junior" userId="ef703f67-dc22-4bb1-9873-d360d1975dab" providerId="ADAL" clId="{5C064F87-0CF3-42A0-979E-94F28444464A}" dt="2025-05-18T16:00:09.455" v="86" actId="1076"/>
          <ac:picMkLst>
            <pc:docMk/>
            <pc:sldMk cId="0" sldId="270"/>
            <ac:picMk id="1026" creationId="{FBF6046D-2E8D-2ACD-F86C-F91883A544C5}"/>
          </ac:picMkLst>
        </pc:picChg>
      </pc:sldChg>
      <pc:sldChg chg="modSp del mod">
        <pc:chgData name="Luiz Roberto Nogueira Junior" userId="ef703f67-dc22-4bb1-9873-d360d1975dab" providerId="ADAL" clId="{5C064F87-0CF3-42A0-979E-94F28444464A}" dt="2025-05-18T16:01:12.796" v="144" actId="47"/>
        <pc:sldMkLst>
          <pc:docMk/>
          <pc:sldMk cId="0" sldId="271"/>
        </pc:sldMkLst>
        <pc:spChg chg="mod">
          <ac:chgData name="Luiz Roberto Nogueira Junior" userId="ef703f67-dc22-4bb1-9873-d360d1975dab" providerId="ADAL" clId="{5C064F87-0CF3-42A0-979E-94F28444464A}" dt="2025-05-18T16:00:57.943" v="140" actId="20577"/>
          <ac:spMkLst>
            <pc:docMk/>
            <pc:sldMk cId="0" sldId="271"/>
            <ac:spMk id="295" creationId="{00000000-0000-0000-0000-000000000000}"/>
          </ac:spMkLst>
        </pc:spChg>
        <pc:spChg chg="mod">
          <ac:chgData name="Luiz Roberto Nogueira Junior" userId="ef703f67-dc22-4bb1-9873-d360d1975dab" providerId="ADAL" clId="{5C064F87-0CF3-42A0-979E-94F28444464A}" dt="2025-05-18T16:01:09.265" v="143" actId="20577"/>
          <ac:spMkLst>
            <pc:docMk/>
            <pc:sldMk cId="0" sldId="271"/>
            <ac:spMk id="296" creationId="{00000000-0000-0000-0000-000000000000}"/>
          </ac:spMkLst>
        </pc:spChg>
      </pc:sldChg>
      <pc:sldChg chg="del">
        <pc:chgData name="Luiz Roberto Nogueira Junior" userId="ef703f67-dc22-4bb1-9873-d360d1975dab" providerId="ADAL" clId="{5C064F87-0CF3-42A0-979E-94F28444464A}" dt="2025-05-18T16:01:14.582" v="145" actId="47"/>
        <pc:sldMkLst>
          <pc:docMk/>
          <pc:sldMk cId="0" sldId="272"/>
        </pc:sldMkLst>
      </pc:sldChg>
      <pc:sldChg chg="del">
        <pc:chgData name="Luiz Roberto Nogueira Junior" userId="ef703f67-dc22-4bb1-9873-d360d1975dab" providerId="ADAL" clId="{5C064F87-0CF3-42A0-979E-94F28444464A}" dt="2025-05-18T16:01:16.028" v="146" actId="47"/>
        <pc:sldMkLst>
          <pc:docMk/>
          <pc:sldMk cId="0" sldId="273"/>
        </pc:sldMkLst>
      </pc:sldChg>
      <pc:sldChg chg="del">
        <pc:chgData name="Luiz Roberto Nogueira Junior" userId="ef703f67-dc22-4bb1-9873-d360d1975dab" providerId="ADAL" clId="{5C064F87-0CF3-42A0-979E-94F28444464A}" dt="2025-05-18T16:01:19.104" v="147" actId="47"/>
        <pc:sldMkLst>
          <pc:docMk/>
          <pc:sldMk cId="0" sldId="274"/>
        </pc:sldMkLst>
      </pc:sldChg>
      <pc:sldChg chg="ord">
        <pc:chgData name="Luiz Roberto Nogueira Junior" userId="ef703f67-dc22-4bb1-9873-d360d1975dab" providerId="ADAL" clId="{5C064F87-0CF3-42A0-979E-94F28444464A}" dt="2025-05-18T16:01:22.313" v="149"/>
        <pc:sldMkLst>
          <pc:docMk/>
          <pc:sldMk cId="0" sldId="275"/>
        </pc:sldMkLst>
      </pc:sldChg>
      <pc:sldChg chg="modSp mod ord modNotes">
        <pc:chgData name="Luiz Roberto Nogueira Junior" userId="ef703f67-dc22-4bb1-9873-d360d1975dab" providerId="ADAL" clId="{5C064F87-0CF3-42A0-979E-94F28444464A}" dt="2025-05-18T16:01:59.108" v="209" actId="20577"/>
        <pc:sldMkLst>
          <pc:docMk/>
          <pc:sldMk cId="0" sldId="276"/>
        </pc:sldMkLst>
        <pc:spChg chg="mod">
          <ac:chgData name="Luiz Roberto Nogueira Junior" userId="ef703f67-dc22-4bb1-9873-d360d1975dab" providerId="ADAL" clId="{5C064F87-0CF3-42A0-979E-94F28444464A}" dt="2025-05-18T16:01:59.108" v="209" actId="20577"/>
          <ac:spMkLst>
            <pc:docMk/>
            <pc:sldMk cId="0" sldId="276"/>
            <ac:spMk id="348" creationId="{00000000-0000-0000-0000-000000000000}"/>
          </ac:spMkLst>
        </pc:spChg>
      </pc:sldChg>
      <pc:sldChg chg="del">
        <pc:chgData name="Luiz Roberto Nogueira Junior" userId="ef703f67-dc22-4bb1-9873-d360d1975dab" providerId="ADAL" clId="{5C064F87-0CF3-42A0-979E-94F28444464A}" dt="2025-05-18T16:07:29.377" v="210" actId="47"/>
        <pc:sldMkLst>
          <pc:docMk/>
          <pc:sldMk cId="0" sldId="277"/>
        </pc:sldMkLst>
      </pc:sldChg>
      <pc:sldChg chg="modSp mod modClrScheme chgLayout">
        <pc:chgData name="Luiz Roberto Nogueira Junior" userId="ef703f67-dc22-4bb1-9873-d360d1975dab" providerId="ADAL" clId="{5C064F87-0CF3-42A0-979E-94F28444464A}" dt="2025-05-18T16:17:20.086" v="584" actId="700"/>
        <pc:sldMkLst>
          <pc:docMk/>
          <pc:sldMk cId="0" sldId="278"/>
        </pc:sldMkLst>
        <pc:spChg chg="mod ord">
          <ac:chgData name="Luiz Roberto Nogueira Junior" userId="ef703f67-dc22-4bb1-9873-d360d1975dab" providerId="ADAL" clId="{5C064F87-0CF3-42A0-979E-94F28444464A}" dt="2025-05-18T16:17:20.086" v="584" actId="700"/>
          <ac:spMkLst>
            <pc:docMk/>
            <pc:sldMk cId="0" sldId="278"/>
            <ac:spMk id="359" creationId="{00000000-0000-0000-0000-000000000000}"/>
          </ac:spMkLst>
        </pc:spChg>
        <pc:spChg chg="mod ord">
          <ac:chgData name="Luiz Roberto Nogueira Junior" userId="ef703f67-dc22-4bb1-9873-d360d1975dab" providerId="ADAL" clId="{5C064F87-0CF3-42A0-979E-94F28444464A}" dt="2025-05-18T16:17:20.086" v="584" actId="700"/>
          <ac:spMkLst>
            <pc:docMk/>
            <pc:sldMk cId="0" sldId="278"/>
            <ac:spMk id="360" creationId="{00000000-0000-0000-0000-000000000000}"/>
          </ac:spMkLst>
        </pc:spChg>
      </pc:sldChg>
      <pc:sldChg chg="modSp mod">
        <pc:chgData name="Luiz Roberto Nogueira Junior" userId="ef703f67-dc22-4bb1-9873-d360d1975dab" providerId="ADAL" clId="{5C064F87-0CF3-42A0-979E-94F28444464A}" dt="2025-05-18T17:28:21.457" v="3474" actId="5793"/>
        <pc:sldMkLst>
          <pc:docMk/>
          <pc:sldMk cId="0" sldId="279"/>
        </pc:sldMkLst>
        <pc:spChg chg="mod">
          <ac:chgData name="Luiz Roberto Nogueira Junior" userId="ef703f67-dc22-4bb1-9873-d360d1975dab" providerId="ADAL" clId="{5C064F87-0CF3-42A0-979E-94F28444464A}" dt="2025-05-18T16:12:07.728" v="564" actId="120"/>
          <ac:spMkLst>
            <pc:docMk/>
            <pc:sldMk cId="0" sldId="279"/>
            <ac:spMk id="365" creationId="{00000000-0000-0000-0000-000000000000}"/>
          </ac:spMkLst>
        </pc:spChg>
        <pc:spChg chg="mod">
          <ac:chgData name="Luiz Roberto Nogueira Junior" userId="ef703f67-dc22-4bb1-9873-d360d1975dab" providerId="ADAL" clId="{5C064F87-0CF3-42A0-979E-94F28444464A}" dt="2025-05-18T17:28:21.457" v="3474" actId="5793"/>
          <ac:spMkLst>
            <pc:docMk/>
            <pc:sldMk cId="0" sldId="279"/>
            <ac:spMk id="366" creationId="{00000000-0000-0000-0000-000000000000}"/>
          </ac:spMkLst>
        </pc:spChg>
      </pc:sldChg>
      <pc:sldChg chg="del">
        <pc:chgData name="Luiz Roberto Nogueira Junior" userId="ef703f67-dc22-4bb1-9873-d360d1975dab" providerId="ADAL" clId="{5C064F87-0CF3-42A0-979E-94F28444464A}" dt="2025-05-18T16:13:42.809" v="579" actId="47"/>
        <pc:sldMkLst>
          <pc:docMk/>
          <pc:sldMk cId="0" sldId="280"/>
        </pc:sldMkLst>
      </pc:sldChg>
      <pc:sldChg chg="del">
        <pc:chgData name="Luiz Roberto Nogueira Junior" userId="ef703f67-dc22-4bb1-9873-d360d1975dab" providerId="ADAL" clId="{5C064F87-0CF3-42A0-979E-94F28444464A}" dt="2025-05-18T16:13:46.013" v="580" actId="47"/>
        <pc:sldMkLst>
          <pc:docMk/>
          <pc:sldMk cId="0" sldId="281"/>
        </pc:sldMkLst>
      </pc:sldChg>
      <pc:sldChg chg="modSp mod ord modNotes">
        <pc:chgData name="Luiz Roberto Nogueira Junior" userId="ef703f67-dc22-4bb1-9873-d360d1975dab" providerId="ADAL" clId="{5C064F87-0CF3-42A0-979E-94F28444464A}" dt="2025-05-18T17:05:04.156" v="2423" actId="20577"/>
        <pc:sldMkLst>
          <pc:docMk/>
          <pc:sldMk cId="0" sldId="282"/>
        </pc:sldMkLst>
        <pc:spChg chg="mod">
          <ac:chgData name="Luiz Roberto Nogueira Junior" userId="ef703f67-dc22-4bb1-9873-d360d1975dab" providerId="ADAL" clId="{5C064F87-0CF3-42A0-979E-94F28444464A}" dt="2025-05-18T17:05:04.156" v="2423" actId="20577"/>
          <ac:spMkLst>
            <pc:docMk/>
            <pc:sldMk cId="0" sldId="282"/>
            <ac:spMk id="384" creationId="{00000000-0000-0000-0000-000000000000}"/>
          </ac:spMkLst>
        </pc:spChg>
      </pc:sldChg>
      <pc:sldChg chg="modSp mod ord modNotes">
        <pc:chgData name="Luiz Roberto Nogueira Junior" userId="ef703f67-dc22-4bb1-9873-d360d1975dab" providerId="ADAL" clId="{5C064F87-0CF3-42A0-979E-94F28444464A}" dt="2025-05-18T16:32:40.343" v="1215" actId="20577"/>
        <pc:sldMkLst>
          <pc:docMk/>
          <pc:sldMk cId="0" sldId="283"/>
        </pc:sldMkLst>
        <pc:spChg chg="mod">
          <ac:chgData name="Luiz Roberto Nogueira Junior" userId="ef703f67-dc22-4bb1-9873-d360d1975dab" providerId="ADAL" clId="{5C064F87-0CF3-42A0-979E-94F28444464A}" dt="2025-05-18T16:32:40.343" v="1215" actId="20577"/>
          <ac:spMkLst>
            <pc:docMk/>
            <pc:sldMk cId="0" sldId="283"/>
            <ac:spMk id="390" creationId="{00000000-0000-0000-0000-000000000000}"/>
          </ac:spMkLst>
        </pc:spChg>
      </pc:sldChg>
      <pc:sldChg chg="modSp mod ord modNotes">
        <pc:chgData name="Luiz Roberto Nogueira Junior" userId="ef703f67-dc22-4bb1-9873-d360d1975dab" providerId="ADAL" clId="{5C064F87-0CF3-42A0-979E-94F28444464A}" dt="2025-05-18T17:14:36.040" v="2862" actId="207"/>
        <pc:sldMkLst>
          <pc:docMk/>
          <pc:sldMk cId="0" sldId="284"/>
        </pc:sldMkLst>
        <pc:spChg chg="mod">
          <ac:chgData name="Luiz Roberto Nogueira Junior" userId="ef703f67-dc22-4bb1-9873-d360d1975dab" providerId="ADAL" clId="{5C064F87-0CF3-42A0-979E-94F28444464A}" dt="2025-05-18T17:05:47.195" v="2472" actId="20577"/>
          <ac:spMkLst>
            <pc:docMk/>
            <pc:sldMk cId="0" sldId="284"/>
            <ac:spMk id="395" creationId="{00000000-0000-0000-0000-000000000000}"/>
          </ac:spMkLst>
        </pc:spChg>
        <pc:spChg chg="mod">
          <ac:chgData name="Luiz Roberto Nogueira Junior" userId="ef703f67-dc22-4bb1-9873-d360d1975dab" providerId="ADAL" clId="{5C064F87-0CF3-42A0-979E-94F28444464A}" dt="2025-05-18T17:14:36.040" v="2862" actId="207"/>
          <ac:spMkLst>
            <pc:docMk/>
            <pc:sldMk cId="0" sldId="284"/>
            <ac:spMk id="396" creationId="{00000000-0000-0000-0000-000000000000}"/>
          </ac:spMkLst>
        </pc:spChg>
      </pc:sldChg>
      <pc:sldChg chg="delSp modSp del mod ord modNotes">
        <pc:chgData name="Luiz Roberto Nogueira Junior" userId="ef703f67-dc22-4bb1-9873-d360d1975dab" providerId="ADAL" clId="{5C064F87-0CF3-42A0-979E-94F28444464A}" dt="2025-05-18T17:15:19.675" v="2868" actId="47"/>
        <pc:sldMkLst>
          <pc:docMk/>
          <pc:sldMk cId="0" sldId="285"/>
        </pc:sldMkLst>
        <pc:spChg chg="del mod">
          <ac:chgData name="Luiz Roberto Nogueira Junior" userId="ef703f67-dc22-4bb1-9873-d360d1975dab" providerId="ADAL" clId="{5C064F87-0CF3-42A0-979E-94F28444464A}" dt="2025-05-18T17:15:17.065" v="2867" actId="478"/>
          <ac:spMkLst>
            <pc:docMk/>
            <pc:sldMk cId="0" sldId="285"/>
            <ac:spMk id="401" creationId="{00000000-0000-0000-0000-000000000000}"/>
          </ac:spMkLst>
        </pc:spChg>
      </pc:sldChg>
      <pc:sldChg chg="del">
        <pc:chgData name="Luiz Roberto Nogueira Junior" userId="ef703f67-dc22-4bb1-9873-d360d1975dab" providerId="ADAL" clId="{5C064F87-0CF3-42A0-979E-94F28444464A}" dt="2025-05-18T16:46:37.230" v="1692" actId="47"/>
        <pc:sldMkLst>
          <pc:docMk/>
          <pc:sldMk cId="0" sldId="286"/>
        </pc:sldMkLst>
      </pc:sldChg>
      <pc:sldChg chg="modSp mod ord modNotes">
        <pc:chgData name="Luiz Roberto Nogueira Junior" userId="ef703f67-dc22-4bb1-9873-d360d1975dab" providerId="ADAL" clId="{5C064F87-0CF3-42A0-979E-94F28444464A}" dt="2025-05-18T17:26:42.439" v="3456" actId="20577"/>
        <pc:sldMkLst>
          <pc:docMk/>
          <pc:sldMk cId="0" sldId="287"/>
        </pc:sldMkLst>
        <pc:spChg chg="mod">
          <ac:chgData name="Luiz Roberto Nogueira Junior" userId="ef703f67-dc22-4bb1-9873-d360d1975dab" providerId="ADAL" clId="{5C064F87-0CF3-42A0-979E-94F28444464A}" dt="2025-05-18T17:26:42.439" v="3456" actId="20577"/>
          <ac:spMkLst>
            <pc:docMk/>
            <pc:sldMk cId="0" sldId="287"/>
            <ac:spMk id="414" creationId="{00000000-0000-0000-0000-000000000000}"/>
          </ac:spMkLst>
        </pc:spChg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288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289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290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291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292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293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294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295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296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297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298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299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00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01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02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03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04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05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06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07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08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09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10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11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12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13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14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15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16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17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18"/>
        </pc:sldMkLst>
      </pc:sldChg>
      <pc:sldChg chg="del">
        <pc:chgData name="Luiz Roberto Nogueira Junior" userId="ef703f67-dc22-4bb1-9873-d360d1975dab" providerId="ADAL" clId="{5C064F87-0CF3-42A0-979E-94F28444464A}" dt="2025-05-18T16:46:52.573" v="1693" actId="47"/>
        <pc:sldMkLst>
          <pc:docMk/>
          <pc:sldMk cId="0" sldId="319"/>
        </pc:sldMkLst>
      </pc:sldChg>
      <pc:sldChg chg="addSp delSp modSp new mod modClrScheme chgLayout">
        <pc:chgData name="Luiz Roberto Nogueira Junior" userId="ef703f67-dc22-4bb1-9873-d360d1975dab" providerId="ADAL" clId="{5C064F87-0CF3-42A0-979E-94F28444464A}" dt="2025-05-18T16:24:11.602" v="749" actId="14100"/>
        <pc:sldMkLst>
          <pc:docMk/>
          <pc:sldMk cId="2876784415" sldId="320"/>
        </pc:sldMkLst>
        <pc:spChg chg="del">
          <ac:chgData name="Luiz Roberto Nogueira Junior" userId="ef703f67-dc22-4bb1-9873-d360d1975dab" providerId="ADAL" clId="{5C064F87-0CF3-42A0-979E-94F28444464A}" dt="2025-05-18T16:17:29.223" v="586" actId="700"/>
          <ac:spMkLst>
            <pc:docMk/>
            <pc:sldMk cId="2876784415" sldId="320"/>
            <ac:spMk id="2" creationId="{9485EC67-98AD-C1E1-3D85-24E3D7BE5C0F}"/>
          </ac:spMkLst>
        </pc:spChg>
        <pc:spChg chg="del">
          <ac:chgData name="Luiz Roberto Nogueira Junior" userId="ef703f67-dc22-4bb1-9873-d360d1975dab" providerId="ADAL" clId="{5C064F87-0CF3-42A0-979E-94F28444464A}" dt="2025-05-18T16:17:29.223" v="586" actId="700"/>
          <ac:spMkLst>
            <pc:docMk/>
            <pc:sldMk cId="2876784415" sldId="320"/>
            <ac:spMk id="3" creationId="{E055D600-4BD4-BE7E-D6F6-731C5B3383BD}"/>
          </ac:spMkLst>
        </pc:spChg>
        <pc:spChg chg="add mod">
          <ac:chgData name="Luiz Roberto Nogueira Junior" userId="ef703f67-dc22-4bb1-9873-d360d1975dab" providerId="ADAL" clId="{5C064F87-0CF3-42A0-979E-94F28444464A}" dt="2025-05-18T16:18:26.528" v="593" actId="1582"/>
          <ac:spMkLst>
            <pc:docMk/>
            <pc:sldMk cId="2876784415" sldId="320"/>
            <ac:spMk id="6" creationId="{A513D607-076C-9134-DE39-5A0D1AAE86EB}"/>
          </ac:spMkLst>
        </pc:spChg>
        <pc:spChg chg="add del mod">
          <ac:chgData name="Luiz Roberto Nogueira Junior" userId="ef703f67-dc22-4bb1-9873-d360d1975dab" providerId="ADAL" clId="{5C064F87-0CF3-42A0-979E-94F28444464A}" dt="2025-05-18T16:21:14.015" v="648" actId="478"/>
          <ac:spMkLst>
            <pc:docMk/>
            <pc:sldMk cId="2876784415" sldId="320"/>
            <ac:spMk id="7" creationId="{1CC4AFB2-2E73-9231-CBCC-A1661C5B8935}"/>
          </ac:spMkLst>
        </pc:spChg>
        <pc:spChg chg="add mod">
          <ac:chgData name="Luiz Roberto Nogueira Junior" userId="ef703f67-dc22-4bb1-9873-d360d1975dab" providerId="ADAL" clId="{5C064F87-0CF3-42A0-979E-94F28444464A}" dt="2025-05-18T16:22:49.829" v="664" actId="1076"/>
          <ac:spMkLst>
            <pc:docMk/>
            <pc:sldMk cId="2876784415" sldId="320"/>
            <ac:spMk id="8" creationId="{2F0DC14C-6773-0533-D9E8-755BFE9CC577}"/>
          </ac:spMkLst>
        </pc:spChg>
        <pc:spChg chg="add mod">
          <ac:chgData name="Luiz Roberto Nogueira Junior" userId="ef703f67-dc22-4bb1-9873-d360d1975dab" providerId="ADAL" clId="{5C064F87-0CF3-42A0-979E-94F28444464A}" dt="2025-05-18T16:23:19.265" v="673" actId="1035"/>
          <ac:spMkLst>
            <pc:docMk/>
            <pc:sldMk cId="2876784415" sldId="320"/>
            <ac:spMk id="14" creationId="{DBA2F399-C2A1-5FBA-FAAF-0135925E76B8}"/>
          </ac:spMkLst>
        </pc:spChg>
        <pc:spChg chg="add mod">
          <ac:chgData name="Luiz Roberto Nogueira Junior" userId="ef703f67-dc22-4bb1-9873-d360d1975dab" providerId="ADAL" clId="{5C064F87-0CF3-42A0-979E-94F28444464A}" dt="2025-05-18T16:23:58.534" v="745" actId="14100"/>
          <ac:spMkLst>
            <pc:docMk/>
            <pc:sldMk cId="2876784415" sldId="320"/>
            <ac:spMk id="15" creationId="{2B5D802F-B3C8-5A46-8527-BB72D96616DB}"/>
          </ac:spMkLst>
        </pc:spChg>
        <pc:picChg chg="add">
          <ac:chgData name="Luiz Roberto Nogueira Junior" userId="ef703f67-dc22-4bb1-9873-d360d1975dab" providerId="ADAL" clId="{5C064F87-0CF3-42A0-979E-94F28444464A}" dt="2025-05-18T16:17:36.524" v="587" actId="22"/>
          <ac:picMkLst>
            <pc:docMk/>
            <pc:sldMk cId="2876784415" sldId="320"/>
            <ac:picMk id="5" creationId="{04D4C0E3-B702-613F-3F9F-E7FBF877A5C3}"/>
          </ac:picMkLst>
        </pc:picChg>
        <pc:cxnChg chg="add mod">
          <ac:chgData name="Luiz Roberto Nogueira Junior" userId="ef703f67-dc22-4bb1-9873-d360d1975dab" providerId="ADAL" clId="{5C064F87-0CF3-42A0-979E-94F28444464A}" dt="2025-05-18T16:22:46.683" v="663" actId="14100"/>
          <ac:cxnSpMkLst>
            <pc:docMk/>
            <pc:sldMk cId="2876784415" sldId="320"/>
            <ac:cxnSpMk id="10" creationId="{3A196CF8-EA2C-DE37-DF9F-F01626817BA4}"/>
          </ac:cxnSpMkLst>
        </pc:cxnChg>
        <pc:cxnChg chg="add mod">
          <ac:chgData name="Luiz Roberto Nogueira Junior" userId="ef703f67-dc22-4bb1-9873-d360d1975dab" providerId="ADAL" clId="{5C064F87-0CF3-42A0-979E-94F28444464A}" dt="2025-05-18T16:24:11.602" v="749" actId="14100"/>
          <ac:cxnSpMkLst>
            <pc:docMk/>
            <pc:sldMk cId="2876784415" sldId="320"/>
            <ac:cxnSpMk id="16" creationId="{E08303CC-595F-F31F-520C-A5638870381B}"/>
          </ac:cxnSpMkLst>
        </pc:cxnChg>
      </pc:sldChg>
      <pc:sldChg chg="addSp delSp modSp new mod modClrScheme chgLayout">
        <pc:chgData name="Luiz Roberto Nogueira Junior" userId="ef703f67-dc22-4bb1-9873-d360d1975dab" providerId="ADAL" clId="{5C064F87-0CF3-42A0-979E-94F28444464A}" dt="2025-05-18T16:34:21.233" v="1264" actId="14100"/>
        <pc:sldMkLst>
          <pc:docMk/>
          <pc:sldMk cId="3168857642" sldId="321"/>
        </pc:sldMkLst>
        <pc:spChg chg="del">
          <ac:chgData name="Luiz Roberto Nogueira Junior" userId="ef703f67-dc22-4bb1-9873-d360d1975dab" providerId="ADAL" clId="{5C064F87-0CF3-42A0-979E-94F28444464A}" dt="2025-05-18T16:32:50.102" v="1217" actId="700"/>
          <ac:spMkLst>
            <pc:docMk/>
            <pc:sldMk cId="3168857642" sldId="321"/>
            <ac:spMk id="2" creationId="{30A1BEE7-AAC1-CD7E-F01A-B2316730F1F2}"/>
          </ac:spMkLst>
        </pc:spChg>
        <pc:spChg chg="del">
          <ac:chgData name="Luiz Roberto Nogueira Junior" userId="ef703f67-dc22-4bb1-9873-d360d1975dab" providerId="ADAL" clId="{5C064F87-0CF3-42A0-979E-94F28444464A}" dt="2025-05-18T16:32:50.102" v="1217" actId="700"/>
          <ac:spMkLst>
            <pc:docMk/>
            <pc:sldMk cId="3168857642" sldId="321"/>
            <ac:spMk id="3" creationId="{ED12D246-6566-84CC-8C63-CE77CC989DC9}"/>
          </ac:spMkLst>
        </pc:spChg>
        <pc:spChg chg="add mod">
          <ac:chgData name="Luiz Roberto Nogueira Junior" userId="ef703f67-dc22-4bb1-9873-d360d1975dab" providerId="ADAL" clId="{5C064F87-0CF3-42A0-979E-94F28444464A}" dt="2025-05-18T16:34:04.418" v="1259" actId="14100"/>
          <ac:spMkLst>
            <pc:docMk/>
            <pc:sldMk cId="3168857642" sldId="321"/>
            <ac:spMk id="6" creationId="{FC2E83A1-5250-3240-E739-9C894CDEB701}"/>
          </ac:spMkLst>
        </pc:spChg>
        <pc:spChg chg="add mod">
          <ac:chgData name="Luiz Roberto Nogueira Junior" userId="ef703f67-dc22-4bb1-9873-d360d1975dab" providerId="ADAL" clId="{5C064F87-0CF3-42A0-979E-94F28444464A}" dt="2025-05-18T16:34:11.372" v="1261" actId="1076"/>
          <ac:spMkLst>
            <pc:docMk/>
            <pc:sldMk cId="3168857642" sldId="321"/>
            <ac:spMk id="7" creationId="{4913DDED-3FB8-8429-1C0A-030697F4D7F1}"/>
          </ac:spMkLst>
        </pc:spChg>
        <pc:picChg chg="add">
          <ac:chgData name="Luiz Roberto Nogueira Junior" userId="ef703f67-dc22-4bb1-9873-d360d1975dab" providerId="ADAL" clId="{5C064F87-0CF3-42A0-979E-94F28444464A}" dt="2025-05-18T16:32:51.024" v="1218" actId="22"/>
          <ac:picMkLst>
            <pc:docMk/>
            <pc:sldMk cId="3168857642" sldId="321"/>
            <ac:picMk id="5" creationId="{AA3A9D44-B887-00FA-B874-E33FC5167BCC}"/>
          </ac:picMkLst>
        </pc:picChg>
        <pc:cxnChg chg="add mod">
          <ac:chgData name="Luiz Roberto Nogueira Junior" userId="ef703f67-dc22-4bb1-9873-d360d1975dab" providerId="ADAL" clId="{5C064F87-0CF3-42A0-979E-94F28444464A}" dt="2025-05-18T16:34:21.233" v="1264" actId="14100"/>
          <ac:cxnSpMkLst>
            <pc:docMk/>
            <pc:sldMk cId="3168857642" sldId="321"/>
            <ac:cxnSpMk id="8" creationId="{03FE80E2-945D-B9D7-A566-30C1594CDC01}"/>
          </ac:cxnSpMkLst>
        </pc:cxnChg>
      </pc:sldChg>
      <pc:sldChg chg="modSp add mod ord">
        <pc:chgData name="Luiz Roberto Nogueira Junior" userId="ef703f67-dc22-4bb1-9873-d360d1975dab" providerId="ADAL" clId="{5C064F87-0CF3-42A0-979E-94F28444464A}" dt="2025-05-18T16:42:18.972" v="1608" actId="20577"/>
        <pc:sldMkLst>
          <pc:docMk/>
          <pc:sldMk cId="3190651985" sldId="322"/>
        </pc:sldMkLst>
        <pc:spChg chg="mod">
          <ac:chgData name="Luiz Roberto Nogueira Junior" userId="ef703f67-dc22-4bb1-9873-d360d1975dab" providerId="ADAL" clId="{5C064F87-0CF3-42A0-979E-94F28444464A}" dt="2025-05-18T16:40:03.415" v="1283" actId="20577"/>
          <ac:spMkLst>
            <pc:docMk/>
            <pc:sldMk cId="3190651985" sldId="322"/>
            <ac:spMk id="389" creationId="{CC3681BC-282A-65BA-C3D6-E6D39D7BE77A}"/>
          </ac:spMkLst>
        </pc:spChg>
        <pc:spChg chg="mod">
          <ac:chgData name="Luiz Roberto Nogueira Junior" userId="ef703f67-dc22-4bb1-9873-d360d1975dab" providerId="ADAL" clId="{5C064F87-0CF3-42A0-979E-94F28444464A}" dt="2025-05-18T16:42:18.972" v="1608" actId="20577"/>
          <ac:spMkLst>
            <pc:docMk/>
            <pc:sldMk cId="3190651985" sldId="322"/>
            <ac:spMk id="390" creationId="{A43C0211-86F0-92D3-0D6B-5E346C6DC60C}"/>
          </ac:spMkLst>
        </pc:spChg>
      </pc:sldChg>
      <pc:sldChg chg="addSp modSp new mod">
        <pc:chgData name="Luiz Roberto Nogueira Junior" userId="ef703f67-dc22-4bb1-9873-d360d1975dab" providerId="ADAL" clId="{5C064F87-0CF3-42A0-979E-94F28444464A}" dt="2025-05-18T16:44:37.685" v="1672" actId="1038"/>
        <pc:sldMkLst>
          <pc:docMk/>
          <pc:sldMk cId="1315324866" sldId="323"/>
        </pc:sldMkLst>
        <pc:spChg chg="add mod">
          <ac:chgData name="Luiz Roberto Nogueira Junior" userId="ef703f67-dc22-4bb1-9873-d360d1975dab" providerId="ADAL" clId="{5C064F87-0CF3-42A0-979E-94F28444464A}" dt="2025-05-18T16:43:09.406" v="1614" actId="14100"/>
          <ac:spMkLst>
            <pc:docMk/>
            <pc:sldMk cId="1315324866" sldId="323"/>
            <ac:spMk id="4" creationId="{6FE7CD52-1235-AFC9-9EBE-FEC08F1A3BB4}"/>
          </ac:spMkLst>
        </pc:spChg>
        <pc:spChg chg="add mod">
          <ac:chgData name="Luiz Roberto Nogueira Junior" userId="ef703f67-dc22-4bb1-9873-d360d1975dab" providerId="ADAL" clId="{5C064F87-0CF3-42A0-979E-94F28444464A}" dt="2025-05-18T16:43:35.791" v="1648" actId="14100"/>
          <ac:spMkLst>
            <pc:docMk/>
            <pc:sldMk cId="1315324866" sldId="323"/>
            <ac:spMk id="5" creationId="{07C816E3-E564-8B11-F5A2-BD75D4B2C1C6}"/>
          </ac:spMkLst>
        </pc:spChg>
        <pc:spChg chg="add mod">
          <ac:chgData name="Luiz Roberto Nogueira Junior" userId="ef703f67-dc22-4bb1-9873-d360d1975dab" providerId="ADAL" clId="{5C064F87-0CF3-42A0-979E-94F28444464A}" dt="2025-05-18T16:44:16.863" v="1665" actId="1038"/>
          <ac:spMkLst>
            <pc:docMk/>
            <pc:sldMk cId="1315324866" sldId="323"/>
            <ac:spMk id="11" creationId="{554EDBBF-AF63-E5D5-E8EA-9DA3380C627A}"/>
          </ac:spMkLst>
        </pc:spChg>
        <pc:spChg chg="add mod">
          <ac:chgData name="Luiz Roberto Nogueira Junior" userId="ef703f67-dc22-4bb1-9873-d360d1975dab" providerId="ADAL" clId="{5C064F87-0CF3-42A0-979E-94F28444464A}" dt="2025-05-18T16:44:37.685" v="1672" actId="1038"/>
          <ac:spMkLst>
            <pc:docMk/>
            <pc:sldMk cId="1315324866" sldId="323"/>
            <ac:spMk id="12" creationId="{5BFF012E-F2F2-1AA5-7023-625B8E5CB498}"/>
          </ac:spMkLst>
        </pc:spChg>
        <pc:picChg chg="add mod">
          <ac:chgData name="Luiz Roberto Nogueira Junior" userId="ef703f67-dc22-4bb1-9873-d360d1975dab" providerId="ADAL" clId="{5C064F87-0CF3-42A0-979E-94F28444464A}" dt="2025-05-18T16:43:57.706" v="1655" actId="1076"/>
          <ac:picMkLst>
            <pc:docMk/>
            <pc:sldMk cId="1315324866" sldId="323"/>
            <ac:picMk id="3" creationId="{0FB16E35-BE0C-14D6-2CF1-3083418D0071}"/>
          </ac:picMkLst>
        </pc:picChg>
        <pc:cxnChg chg="add mod">
          <ac:chgData name="Luiz Roberto Nogueira Junior" userId="ef703f67-dc22-4bb1-9873-d360d1975dab" providerId="ADAL" clId="{5C064F87-0CF3-42A0-979E-94F28444464A}" dt="2025-05-18T16:43:44.145" v="1650" actId="14100"/>
          <ac:cxnSpMkLst>
            <pc:docMk/>
            <pc:sldMk cId="1315324866" sldId="323"/>
            <ac:cxnSpMk id="6" creationId="{358E5E67-2D1C-7F83-BB56-87BA39418E80}"/>
          </ac:cxnSpMkLst>
        </pc:cxnChg>
      </pc:sldChg>
      <pc:sldChg chg="addSp delSp modSp new mod modClrScheme chgLayout">
        <pc:chgData name="Luiz Roberto Nogueira Junior" userId="ef703f67-dc22-4bb1-9873-d360d1975dab" providerId="ADAL" clId="{5C064F87-0CF3-42A0-979E-94F28444464A}" dt="2025-05-18T17:04:00.127" v="2389" actId="1038"/>
        <pc:sldMkLst>
          <pc:docMk/>
          <pc:sldMk cId="525414048" sldId="324"/>
        </pc:sldMkLst>
        <pc:spChg chg="del">
          <ac:chgData name="Luiz Roberto Nogueira Junior" userId="ef703f67-dc22-4bb1-9873-d360d1975dab" providerId="ADAL" clId="{5C064F87-0CF3-42A0-979E-94F28444464A}" dt="2025-05-18T16:52:35.425" v="2008" actId="700"/>
          <ac:spMkLst>
            <pc:docMk/>
            <pc:sldMk cId="525414048" sldId="324"/>
            <ac:spMk id="2" creationId="{FE59DDCB-7890-017C-3702-B4F1C3CFD414}"/>
          </ac:spMkLst>
        </pc:spChg>
        <pc:spChg chg="del">
          <ac:chgData name="Luiz Roberto Nogueira Junior" userId="ef703f67-dc22-4bb1-9873-d360d1975dab" providerId="ADAL" clId="{5C064F87-0CF3-42A0-979E-94F28444464A}" dt="2025-05-18T16:52:35.425" v="2008" actId="700"/>
          <ac:spMkLst>
            <pc:docMk/>
            <pc:sldMk cId="525414048" sldId="324"/>
            <ac:spMk id="3" creationId="{A4111323-264F-CAFA-0956-72DCFD8D57E2}"/>
          </ac:spMkLst>
        </pc:spChg>
        <pc:spChg chg="add del mod">
          <ac:chgData name="Luiz Roberto Nogueira Junior" userId="ef703f67-dc22-4bb1-9873-d360d1975dab" providerId="ADAL" clId="{5C064F87-0CF3-42A0-979E-94F28444464A}" dt="2025-05-18T16:58:31.176" v="2015" actId="478"/>
          <ac:spMkLst>
            <pc:docMk/>
            <pc:sldMk cId="525414048" sldId="324"/>
            <ac:spMk id="6" creationId="{29C0CB8E-B040-AFFC-C6C4-CA849251EE0C}"/>
          </ac:spMkLst>
        </pc:spChg>
        <pc:spChg chg="add mod">
          <ac:chgData name="Luiz Roberto Nogueira Junior" userId="ef703f67-dc22-4bb1-9873-d360d1975dab" providerId="ADAL" clId="{5C064F87-0CF3-42A0-979E-94F28444464A}" dt="2025-05-18T17:04:00.127" v="2389" actId="1038"/>
          <ac:spMkLst>
            <pc:docMk/>
            <pc:sldMk cId="525414048" sldId="324"/>
            <ac:spMk id="9" creationId="{DCA5A1BB-3C4B-372F-C56C-7206604F6C20}"/>
          </ac:spMkLst>
        </pc:spChg>
        <pc:spChg chg="add mod">
          <ac:chgData name="Luiz Roberto Nogueira Junior" userId="ef703f67-dc22-4bb1-9873-d360d1975dab" providerId="ADAL" clId="{5C064F87-0CF3-42A0-979E-94F28444464A}" dt="2025-05-18T17:03:43.963" v="2370" actId="14100"/>
          <ac:spMkLst>
            <pc:docMk/>
            <pc:sldMk cId="525414048" sldId="324"/>
            <ac:spMk id="10" creationId="{3EEE0D8A-C745-E6FB-1572-8D768ED821F2}"/>
          </ac:spMkLst>
        </pc:spChg>
        <pc:picChg chg="add del">
          <ac:chgData name="Luiz Roberto Nogueira Junior" userId="ef703f67-dc22-4bb1-9873-d360d1975dab" providerId="ADAL" clId="{5C064F87-0CF3-42A0-979E-94F28444464A}" dt="2025-05-18T16:58:25.942" v="2014" actId="478"/>
          <ac:picMkLst>
            <pc:docMk/>
            <pc:sldMk cId="525414048" sldId="324"/>
            <ac:picMk id="5" creationId="{C812EC62-5826-D9CD-963A-D66BCCD2FB84}"/>
          </ac:picMkLst>
        </pc:picChg>
        <pc:picChg chg="add">
          <ac:chgData name="Luiz Roberto Nogueira Junior" userId="ef703f67-dc22-4bb1-9873-d360d1975dab" providerId="ADAL" clId="{5C064F87-0CF3-42A0-979E-94F28444464A}" dt="2025-05-18T17:03:02.752" v="2323" actId="22"/>
          <ac:picMkLst>
            <pc:docMk/>
            <pc:sldMk cId="525414048" sldId="324"/>
            <ac:picMk id="8" creationId="{131A2873-98CB-3C11-672E-E2B2EFF505F9}"/>
          </ac:picMkLst>
        </pc:picChg>
      </pc:sldChg>
      <pc:sldChg chg="new del">
        <pc:chgData name="Luiz Roberto Nogueira Junior" userId="ef703f67-dc22-4bb1-9873-d360d1975dab" providerId="ADAL" clId="{5C064F87-0CF3-42A0-979E-94F28444464A}" dt="2025-05-18T17:12:21.114" v="2788" actId="47"/>
        <pc:sldMkLst>
          <pc:docMk/>
          <pc:sldMk cId="3458554863" sldId="325"/>
        </pc:sldMkLst>
      </pc:sldChg>
      <pc:sldChg chg="addSp delSp modSp new mod">
        <pc:chgData name="Luiz Roberto Nogueira Junior" userId="ef703f67-dc22-4bb1-9873-d360d1975dab" providerId="ADAL" clId="{5C064F87-0CF3-42A0-979E-94F28444464A}" dt="2025-05-18T17:13:43.555" v="2797" actId="14100"/>
        <pc:sldMkLst>
          <pc:docMk/>
          <pc:sldMk cId="2561769090" sldId="326"/>
        </pc:sldMkLst>
        <pc:spChg chg="add mod">
          <ac:chgData name="Luiz Roberto Nogueira Junior" userId="ef703f67-dc22-4bb1-9873-d360d1975dab" providerId="ADAL" clId="{5C064F87-0CF3-42A0-979E-94F28444464A}" dt="2025-05-18T17:13:36.448" v="2795" actId="14100"/>
          <ac:spMkLst>
            <pc:docMk/>
            <pc:sldMk cId="2561769090" sldId="326"/>
            <ac:spMk id="6" creationId="{55F2AE31-1976-ADBC-576C-18F1C494FD9F}"/>
          </ac:spMkLst>
        </pc:spChg>
        <pc:spChg chg="add mod">
          <ac:chgData name="Luiz Roberto Nogueira Junior" userId="ef703f67-dc22-4bb1-9873-d360d1975dab" providerId="ADAL" clId="{5C064F87-0CF3-42A0-979E-94F28444464A}" dt="2025-05-18T17:13:43.555" v="2797" actId="14100"/>
          <ac:spMkLst>
            <pc:docMk/>
            <pc:sldMk cId="2561769090" sldId="326"/>
            <ac:spMk id="7" creationId="{F4349CF7-08CE-76E4-B9C8-8FB8B37B0E45}"/>
          </ac:spMkLst>
        </pc:spChg>
        <pc:picChg chg="add">
          <ac:chgData name="Luiz Roberto Nogueira Junior" userId="ef703f67-dc22-4bb1-9873-d360d1975dab" providerId="ADAL" clId="{5C064F87-0CF3-42A0-979E-94F28444464A}" dt="2025-05-18T17:12:23.373" v="2789" actId="22"/>
          <ac:picMkLst>
            <pc:docMk/>
            <pc:sldMk cId="2561769090" sldId="326"/>
            <ac:picMk id="3" creationId="{8E870281-BDD9-B11C-A54F-4A0E29CBB4DC}"/>
          </ac:picMkLst>
        </pc:picChg>
        <pc:picChg chg="add del">
          <ac:chgData name="Luiz Roberto Nogueira Junior" userId="ef703f67-dc22-4bb1-9873-d360d1975dab" providerId="ADAL" clId="{5C064F87-0CF3-42A0-979E-94F28444464A}" dt="2025-05-18T17:13:07.372" v="2791" actId="22"/>
          <ac:picMkLst>
            <pc:docMk/>
            <pc:sldMk cId="2561769090" sldId="326"/>
            <ac:picMk id="5" creationId="{40916C33-6291-95B4-534A-4728A2DC1D22}"/>
          </ac:picMkLst>
        </pc:picChg>
      </pc:sldChg>
      <pc:sldMasterChg chg="delSldLayout">
        <pc:chgData name="Luiz Roberto Nogueira Junior" userId="ef703f67-dc22-4bb1-9873-d360d1975dab" providerId="ADAL" clId="{5C064F87-0CF3-42A0-979E-94F28444464A}" dt="2025-05-18T17:12:21.114" v="2788" actId="47"/>
        <pc:sldMasterMkLst>
          <pc:docMk/>
          <pc:sldMasterMk cId="0" sldId="2147483648"/>
        </pc:sldMasterMkLst>
        <pc:sldLayoutChg chg="del">
          <pc:chgData name="Luiz Roberto Nogueira Junior" userId="ef703f67-dc22-4bb1-9873-d360d1975dab" providerId="ADAL" clId="{5C064F87-0CF3-42A0-979E-94F28444464A}" dt="2025-05-18T17:12:21.114" v="2788" actId="47"/>
          <pc:sldLayoutMkLst>
            <pc:docMk/>
            <pc:sldMasterMk cId="0" sldId="2147483648"/>
            <pc:sldLayoutMk cId="0" sldId="2147483650"/>
          </pc:sldLayoutMkLst>
        </pc:sldLayoutChg>
      </pc:sldMasterChg>
      <pc:sldMasterChg chg="delSldLayout">
        <pc:chgData name="Luiz Roberto Nogueira Junior" userId="ef703f67-dc22-4bb1-9873-d360d1975dab" providerId="ADAL" clId="{5C064F87-0CF3-42A0-979E-94F28444464A}" dt="2025-05-18T15:57:09.757" v="51" actId="47"/>
        <pc:sldMasterMkLst>
          <pc:docMk/>
          <pc:sldMasterMk cId="0" sldId="2147483665"/>
        </pc:sldMasterMkLst>
        <pc:sldLayoutChg chg="del">
          <pc:chgData name="Luiz Roberto Nogueira Junior" userId="ef703f67-dc22-4bb1-9873-d360d1975dab" providerId="ADAL" clId="{5C064F87-0CF3-42A0-979E-94F28444464A}" dt="2025-05-18T15:57:09.757" v="51" actId="47"/>
          <pc:sldLayoutMkLst>
            <pc:docMk/>
            <pc:sldMasterMk cId="0" sldId="2147483665"/>
            <pc:sldLayoutMk cId="0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BAC7D064-B1E0-1F48-C39C-4C205CB5A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:notes">
            <a:extLst>
              <a:ext uri="{FF2B5EF4-FFF2-40B4-BE49-F238E27FC236}">
                <a16:creationId xmlns:a16="http://schemas.microsoft.com/office/drawing/2014/main" id="{D0F85A68-6422-FAA2-66B2-90F33531BD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8:notes">
            <a:extLst>
              <a:ext uri="{FF2B5EF4-FFF2-40B4-BE49-F238E27FC236}">
                <a16:creationId xmlns:a16="http://schemas.microsoft.com/office/drawing/2014/main" id="{DCA0C416-F293-73C7-61DA-341E41825E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1153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9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9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79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3" name="Google Shape;103;p79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79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0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0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8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1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81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8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8" name="Google Shape;118;p8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8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2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2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82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8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83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8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8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4"/>
          <p:cNvSpPr txBox="1">
            <a:spLocks noGrp="1"/>
          </p:cNvSpPr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4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6" name="Google Shape;176;p7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7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7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1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5" name="Google Shape;55;p7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3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7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76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7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7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77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7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8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7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5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Google Shape;7;p6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8;p65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65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0;p65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65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65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65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" name="Google Shape;14;p65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65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6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6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6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67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141" name="Google Shape;141;p67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2" name="Google Shape;142;p67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67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4" name="Google Shape;144;p67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7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7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7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8" name="Google Shape;148;p67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7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7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6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67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Google Shape;153;p6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Google Shape;154;p6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Google Shape;155;p6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guidance/star-schema" TargetMode="External"/><Relationship Id="rId7" Type="http://schemas.openxmlformats.org/officeDocument/2006/relationships/hyperlink" Target="https://learn.microsoft.com/pt-br/power-bi/transform-model/desktop-quickstart-learn-dax-basic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pt-br/power-bi/transform-model/desktop-tutorial-create-calculated-columns" TargetMode="External"/><Relationship Id="rId5" Type="http://schemas.openxmlformats.org/officeDocument/2006/relationships/hyperlink" Target="https://learn.microsoft.com/pt-br/power-bi/create-reports/power-bi-report-add-filter?tabs=powerbi-desktop" TargetMode="External"/><Relationship Id="rId4" Type="http://schemas.openxmlformats.org/officeDocument/2006/relationships/hyperlink" Target="https://learn.microsoft.com/pt-br/power-bi/create-reports/service-aggregat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5" name="Google Shape;185;p1"/>
          <p:cNvCxnSpPr/>
          <p:nvPr/>
        </p:nvCxnSpPr>
        <p:spPr>
          <a:xfrm>
            <a:off x="3833484" y="0"/>
            <a:ext cx="914400" cy="6858000"/>
          </a:xfrm>
          <a:prstGeom prst="straightConnector1">
            <a:avLst/>
          </a:prstGeom>
          <a:noFill/>
          <a:ln w="9525" cap="flat" cmpd="sng">
            <a:solidFill>
              <a:srgbClr val="16B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/>
          <p:nvPr/>
        </p:nvCxnSpPr>
        <p:spPr>
          <a:xfrm flipH="1">
            <a:off x="2468234" y="3681413"/>
            <a:ext cx="3572668" cy="3176587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1"/>
          <p:cNvSpPr/>
          <p:nvPr/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88" name="Google Shape;188;p1"/>
          <p:cNvSpPr/>
          <p:nvPr/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89" name="Google Shape;189;p1"/>
          <p:cNvSpPr/>
          <p:nvPr/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"/>
          <p:cNvSpPr/>
          <p:nvPr/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91" name="Google Shape;191;p1"/>
          <p:cNvSpPr/>
          <p:nvPr/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"/>
          <p:cNvSpPr/>
          <p:nvPr/>
        </p:nvSpPr>
        <p:spPr>
          <a:xfrm>
            <a:off x="4648223" y="-8467"/>
            <a:ext cx="4495777" cy="6866467"/>
          </a:xfrm>
          <a:custGeom>
            <a:avLst/>
            <a:gdLst/>
            <a:ahLst/>
            <a:cxnLst/>
            <a:rect l="l" t="t" r="r" b="b"/>
            <a:pathLst>
              <a:path w="5994369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"/>
          <p:cNvSpPr txBox="1"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pt-BR">
                <a:solidFill>
                  <a:srgbClr val="FFFFFF"/>
                </a:solidFill>
              </a:rPr>
              <a:t>Microsoft POWER BI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4" name="Google Shape;194;p1" descr="Logotipo&#10;&#10;O conteúdo gerado por IA pode estar incorreto."/>
          <p:cNvPicPr preferRelativeResize="0"/>
          <p:nvPr/>
        </p:nvPicPr>
        <p:blipFill rotWithShape="1">
          <a:blip r:embed="rId3">
            <a:alphaModFix/>
          </a:blip>
          <a:srcRect r="-216" b="22464"/>
          <a:stretch/>
        </p:blipFill>
        <p:spPr>
          <a:xfrm>
            <a:off x="567938" y="2254301"/>
            <a:ext cx="2908145" cy="22499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"/>
          <p:cNvSpPr txBox="1">
            <a:spLocks noGrp="1"/>
          </p:cNvSpPr>
          <p:nvPr>
            <p:ph type="body" idx="1"/>
          </p:nvPr>
        </p:nvSpPr>
        <p:spPr>
          <a:xfrm>
            <a:off x="5076692" y="2845797"/>
            <a:ext cx="3868066" cy="331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>
                <a:solidFill>
                  <a:srgbClr val="FFFFFF"/>
                </a:solidFill>
              </a:rPr>
              <a:t>Aula 6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>
                <a:solidFill>
                  <a:srgbClr val="FFFFFF"/>
                </a:solidFill>
              </a:rPr>
              <a:t>Prof. Luiz Roberto Nogueira Junior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B16E35-BE0C-14D6-2CF1-3083418D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FE7CD52-1235-AFC9-9EBE-FEC08F1A3BB4}"/>
              </a:ext>
            </a:extLst>
          </p:cNvPr>
          <p:cNvSpPr/>
          <p:nvPr/>
        </p:nvSpPr>
        <p:spPr>
          <a:xfrm>
            <a:off x="5336984" y="1962217"/>
            <a:ext cx="1346204" cy="361831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7C816E3-E564-8B11-F5A2-BD75D4B2C1C6}"/>
              </a:ext>
            </a:extLst>
          </p:cNvPr>
          <p:cNvSpPr/>
          <p:nvPr/>
        </p:nvSpPr>
        <p:spPr>
          <a:xfrm>
            <a:off x="3079376" y="2891508"/>
            <a:ext cx="1922930" cy="53749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Guia de configuração de filtros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58E5E67-2D1C-7F83-BB56-87BA39418E8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002306" y="3160254"/>
            <a:ext cx="3346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554EDBBF-AF63-E5D5-E8EA-9DA3380C627A}"/>
              </a:ext>
            </a:extLst>
          </p:cNvPr>
          <p:cNvSpPr/>
          <p:nvPr/>
        </p:nvSpPr>
        <p:spPr>
          <a:xfrm>
            <a:off x="5284694" y="1277473"/>
            <a:ext cx="454203" cy="5782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BFF012E-F2F2-1AA5-7023-625B8E5CB498}"/>
              </a:ext>
            </a:extLst>
          </p:cNvPr>
          <p:cNvSpPr/>
          <p:nvPr/>
        </p:nvSpPr>
        <p:spPr>
          <a:xfrm>
            <a:off x="2583333" y="1089212"/>
            <a:ext cx="522937" cy="18826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32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Cálculos no Modelo com DAX</a:t>
            </a:r>
            <a:endParaRPr/>
          </a:p>
        </p:txBody>
      </p:sp>
      <p:sp>
        <p:nvSpPr>
          <p:cNvPr id="384" name="Google Shape;384;p27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DAX (Data </a:t>
            </a:r>
            <a:r>
              <a:rPr lang="pt-BR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Analysis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Expressions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 é a linguagem usada para criar cálculos no modelo, seja através de uma coluna ou uma tabela.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pt-BR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O DAX permite aplicar filtros e realizar a manipulação de datas e a criação de tabelas calculadas.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pt-BR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Você pode adicionar um novo calculo através do menu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Modelagem&gt; Nova coluna</a:t>
            </a:r>
            <a:r>
              <a:rPr lang="pt-BR" dirty="0"/>
              <a:t> ou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Modelagem &gt; Nova tabela.</a:t>
            </a:r>
            <a:r>
              <a:rPr lang="pt-BR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31A2873-98CB-3C11-672E-E2B2EFF50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CA5A1BB-3C4B-372F-C56C-7206604F6C20}"/>
              </a:ext>
            </a:extLst>
          </p:cNvPr>
          <p:cNvSpPr/>
          <p:nvPr/>
        </p:nvSpPr>
        <p:spPr>
          <a:xfrm>
            <a:off x="1686758" y="1330633"/>
            <a:ext cx="616689" cy="5088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EEE0D8A-C745-E6FB-1572-8D768ED821F2}"/>
              </a:ext>
            </a:extLst>
          </p:cNvPr>
          <p:cNvSpPr/>
          <p:nvPr/>
        </p:nvSpPr>
        <p:spPr>
          <a:xfrm>
            <a:off x="1913860" y="1116418"/>
            <a:ext cx="616689" cy="16105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41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Filtrar data com DAX</a:t>
            </a:r>
            <a:endParaRPr dirty="0"/>
          </a:p>
        </p:txBody>
      </p:sp>
      <p:sp>
        <p:nvSpPr>
          <p:cNvPr id="396" name="Google Shape;396;p29"/>
          <p:cNvSpPr txBox="1">
            <a:spLocks noGrp="1"/>
          </p:cNvSpPr>
          <p:nvPr>
            <p:ph type="body" idx="1"/>
          </p:nvPr>
        </p:nvSpPr>
        <p:spPr>
          <a:xfrm>
            <a:off x="609598" y="1777818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O DAX permite criar uma tabela que pode ser utilizada como filtro nos relatórios.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Siga estes passos para criar uma tabela de data: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Modelagem &gt; Nova Tabela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Utilizar a fórmula: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  <a:p>
            <a:pPr marL="800100" lvl="1" indent="-342900">
              <a:spcBef>
                <a:spcPts val="0"/>
              </a:spcBef>
            </a:pPr>
            <a:r>
              <a:rPr lang="pt-BR" dirty="0"/>
              <a:t>CALENDAR(data inicial, data final)</a:t>
            </a:r>
          </a:p>
          <a:p>
            <a:pPr marL="800100" lvl="1" indent="-342900">
              <a:spcBef>
                <a:spcPts val="0"/>
              </a:spcBef>
            </a:pPr>
            <a:r>
              <a:rPr lang="pt-BR" dirty="0"/>
              <a:t>CALENDAR(DATE(</a:t>
            </a:r>
            <a:r>
              <a:rPr lang="pt-BR" dirty="0" err="1"/>
              <a:t>ano,mês,dia</a:t>
            </a:r>
            <a:r>
              <a:rPr lang="pt-BR" dirty="0"/>
              <a:t>),DATE(</a:t>
            </a:r>
            <a:r>
              <a:rPr lang="pt-BR" dirty="0" err="1"/>
              <a:t>ano,mês,dia</a:t>
            </a:r>
            <a:r>
              <a:rPr lang="pt-BR" dirty="0"/>
              <a:t>))</a:t>
            </a:r>
          </a:p>
          <a:p>
            <a:pPr marL="342900" indent="-342900">
              <a:spcBef>
                <a:spcPts val="0"/>
              </a:spcBef>
            </a:pPr>
            <a:endParaRPr lang="pt-BR" dirty="0"/>
          </a:p>
          <a:p>
            <a:pPr marL="342900" indent="-342900">
              <a:spcBef>
                <a:spcPts val="0"/>
              </a:spcBef>
            </a:pPr>
            <a:r>
              <a:rPr lang="pt-BR" dirty="0"/>
              <a:t>Após a criação utilizar o botão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</a:rPr>
              <a:t>Marcar como tabela de data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870281-BDD9-B11C-A54F-4A0E29CB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5F2AE31-1976-ADBC-576C-18F1C494FD9F}"/>
              </a:ext>
            </a:extLst>
          </p:cNvPr>
          <p:cNvSpPr/>
          <p:nvPr/>
        </p:nvSpPr>
        <p:spPr>
          <a:xfrm>
            <a:off x="804255" y="1922925"/>
            <a:ext cx="2406778" cy="24611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4349CF7-08CE-76E4-B9C8-8FB8B37B0E45}"/>
              </a:ext>
            </a:extLst>
          </p:cNvPr>
          <p:cNvSpPr/>
          <p:nvPr/>
        </p:nvSpPr>
        <p:spPr>
          <a:xfrm>
            <a:off x="3774558" y="1339701"/>
            <a:ext cx="882502" cy="5832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769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Exercícios</a:t>
            </a:r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1. Você deve ajustar o arquivo da Aula 6 para que as tabelas e os campos existentes no modelo sejam reconhecidos pelo computador aplicando semântica.</a:t>
            </a:r>
            <a:br>
              <a:rPr lang="pt-BR" dirty="0"/>
            </a:br>
            <a:endParaRPr lang="pt-BR" dirty="0"/>
          </a:p>
          <a:p>
            <a:pPr marL="800100" lvl="1" indent="-342900"/>
            <a:r>
              <a:rPr lang="pt-BR" dirty="0"/>
              <a:t>Acessar a edição do modelo.</a:t>
            </a:r>
          </a:p>
          <a:p>
            <a:pPr marL="800100" lvl="1" indent="-342900"/>
            <a:r>
              <a:rPr lang="pt-BR" dirty="0"/>
              <a:t>Selecionar tabelas e campo e editar dados.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br>
              <a:rPr lang="pt-BR" dirty="0"/>
            </a:b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2. Criar uma tabela de datas utilizando DAX e relacionar a tabela com a tabela de vendas.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+mj-lt"/>
              <a:buAutoNum type="arabicPeriod"/>
            </a:pPr>
            <a:endParaRPr dirty="0"/>
          </a:p>
          <a:p>
            <a:pPr marL="800100" lvl="1" indent="-342900"/>
            <a:r>
              <a:rPr lang="pt-BR" dirty="0"/>
              <a:t>Avaliar o intervalo de anos na tabela vendas</a:t>
            </a:r>
          </a:p>
          <a:p>
            <a:pPr marL="800100" lvl="1" indent="-342900"/>
            <a:r>
              <a:rPr lang="pt-BR" dirty="0"/>
              <a:t>Criar uma tabela de Data usando DAX</a:t>
            </a:r>
          </a:p>
          <a:p>
            <a:pPr marL="1257300" lvl="2" indent="-342900"/>
            <a:r>
              <a:rPr lang="pt-BR" dirty="0"/>
              <a:t>Data = CALENDAR(DATE(ANO,MÊS, DIA), DATE(ANO,MÊS, DIA))</a:t>
            </a:r>
            <a:endParaRPr dirty="0"/>
          </a:p>
          <a:p>
            <a:pPr marL="800100" lvl="1" indent="-342900"/>
            <a:r>
              <a:rPr lang="pt-BR" dirty="0"/>
              <a:t>Relacionar tabelas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Referências</a:t>
            </a:r>
            <a:endParaRPr dirty="0"/>
          </a:p>
        </p:txBody>
      </p:sp>
      <p:sp>
        <p:nvSpPr>
          <p:cNvPr id="366" name="Google Shape;366;p24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r>
              <a:rPr lang="pt-BR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Entenda o esquema em estrela e a importância para o Power BI - </a:t>
            </a:r>
            <a:r>
              <a:rPr lang="pt-BR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3"/>
              </a:rPr>
              <a:t>https://learn.microsoft.com/pt-br/power-bi/guidance/star-schema</a:t>
            </a:r>
            <a:endParaRPr lang="pt-BR" sz="12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pt-BR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Trabalhar com agregações (soma, média e assim por diante) no Power BI - </a:t>
            </a:r>
            <a:r>
              <a:rPr lang="pt-BR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4"/>
              </a:rPr>
              <a:t>https://learn.microsoft.com/pt-br/power-bi/create-reports/service-aggregates</a:t>
            </a:r>
            <a:endParaRPr lang="pt-BR" sz="12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pt-BR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Adicionar um filtro a um relatório no Power BI</a:t>
            </a:r>
            <a:r>
              <a:rPr lang="pt-BR" sz="1200" b="1" dirty="0">
                <a:solidFill>
                  <a:srgbClr val="161616"/>
                </a:solidFill>
                <a:latin typeface="Segoe UI" panose="020B0502040204020203" pitchFamily="34" charset="0"/>
              </a:rPr>
              <a:t> - </a:t>
            </a:r>
            <a:r>
              <a:rPr lang="pt-BR" sz="1200" b="1" dirty="0">
                <a:solidFill>
                  <a:srgbClr val="161616"/>
                </a:solidFill>
                <a:latin typeface="Segoe UI" panose="020B0502040204020203" pitchFamily="34" charset="0"/>
                <a:hlinkClick r:id="rId5"/>
              </a:rPr>
              <a:t>https://learn.microsoft.com/pt-br/power-bi/create-reports/power-bi-report-add-filter?tabs=powerbi-desktop</a:t>
            </a:r>
            <a:endParaRPr lang="pt-BR" sz="12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r>
              <a:rPr lang="pt-BR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Tutorial: criar colunas calculadas no Power BI Desktop - </a:t>
            </a:r>
            <a:r>
              <a:rPr lang="pt-BR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6"/>
              </a:rPr>
              <a:t>https://learn.microsoft.com/pt-br/power-bi/transform-model/desktop-tutorial-create-calculated-columns</a:t>
            </a:r>
            <a:endParaRPr lang="pt-BR" sz="12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pt-BR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Aprenda as noções básicas do DAX no Power BI Desktop - </a:t>
            </a:r>
            <a:r>
              <a:rPr lang="pt-BR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  <a:hlinkClick r:id="rId7"/>
              </a:rPr>
              <a:t>https://learn.microsoft.com/pt-br/power-bi/transform-model/desktop-quickstart-learn-dax-basics</a:t>
            </a:r>
            <a:endParaRPr lang="pt-BR" sz="12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pPr marL="137160" indent="0">
              <a:buNone/>
            </a:pPr>
            <a:endParaRPr lang="pt-BR" sz="1200" b="1" dirty="0">
              <a:solidFill>
                <a:srgbClr val="161616"/>
              </a:solidFill>
              <a:latin typeface="Segoe UI" panose="020B0502040204020203" pitchFamily="34" charset="0"/>
            </a:endParaRPr>
          </a:p>
          <a:p>
            <a:endParaRPr lang="pt-BR" sz="1200" b="1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20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320" name="Google Shape;320;p20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321" name="Google Shape;321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3" name="Google Shape;323;p2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31" name="Google Shape;331;p20"/>
          <p:cNvCxnSpPr/>
          <p:nvPr/>
        </p:nvCxnSpPr>
        <p:spPr>
          <a:xfrm>
            <a:off x="1086225" y="0"/>
            <a:ext cx="914400" cy="6858000"/>
          </a:xfrm>
          <a:prstGeom prst="straightConnector1">
            <a:avLst/>
          </a:prstGeom>
          <a:noFill/>
          <a:ln w="9525" cap="flat" cmpd="sng">
            <a:solidFill>
              <a:srgbClr val="16B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2" name="Google Shape;332;p20"/>
          <p:cNvCxnSpPr/>
          <p:nvPr/>
        </p:nvCxnSpPr>
        <p:spPr>
          <a:xfrm flipH="1">
            <a:off x="50381" y="3681413"/>
            <a:ext cx="3572668" cy="3176587"/>
          </a:xfrm>
          <a:prstGeom prst="straightConnector1">
            <a:avLst/>
          </a:prstGeom>
          <a:noFill/>
          <a:ln w="9525" cap="flat" cmpd="sng">
            <a:solidFill>
              <a:srgbClr val="FEFEFE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3" name="Google Shape;333;p20"/>
          <p:cNvSpPr/>
          <p:nvPr/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34" name="Google Shape;334;p20"/>
          <p:cNvSpPr/>
          <p:nvPr/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35" name="Google Shape;335;p20"/>
          <p:cNvSpPr/>
          <p:nvPr/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0"/>
          <p:cNvSpPr/>
          <p:nvPr/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37" name="Google Shape;337;p20"/>
          <p:cNvSpPr/>
          <p:nvPr/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2262215" y="-8467"/>
            <a:ext cx="6881785" cy="6866467"/>
          </a:xfrm>
          <a:custGeom>
            <a:avLst/>
            <a:gdLst/>
            <a:ahLst/>
            <a:cxnLst/>
            <a:rect l="l" t="t" r="r" b="b"/>
            <a:pathLst>
              <a:path w="9175713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16B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20"/>
          <p:cNvSpPr txBox="1">
            <a:spLocks noGrp="1"/>
          </p:cNvSpPr>
          <p:nvPr>
            <p:ph type="title"/>
          </p:nvPr>
        </p:nvSpPr>
        <p:spPr>
          <a:xfrm>
            <a:off x="3314352" y="1020871"/>
            <a:ext cx="5220569" cy="284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Trebuchet MS"/>
              <a:buNone/>
            </a:pPr>
            <a:r>
              <a:rPr lang="pt-BR" sz="5200">
                <a:solidFill>
                  <a:srgbClr val="FFFFFF"/>
                </a:solidFill>
              </a:rPr>
              <a:t>Modelagem de Dados e Cálculos</a:t>
            </a:r>
            <a:br>
              <a:rPr lang="pt-BR" sz="5200">
                <a:solidFill>
                  <a:srgbClr val="FFFFFF"/>
                </a:solidFill>
              </a:rPr>
            </a:br>
            <a:r>
              <a:rPr lang="pt-BR" sz="5200">
                <a:solidFill>
                  <a:srgbClr val="FFFFFF"/>
                </a:solidFill>
              </a:rPr>
              <a:t>com DAX</a:t>
            </a:r>
            <a:endParaRPr/>
          </a:p>
        </p:txBody>
      </p:sp>
      <p:sp>
        <p:nvSpPr>
          <p:cNvPr id="340" name="Google Shape;340;p20"/>
          <p:cNvSpPr/>
          <p:nvPr/>
        </p:nvSpPr>
        <p:spPr>
          <a:xfrm rot="5400000">
            <a:off x="3019339" y="3294792"/>
            <a:ext cx="220660" cy="1398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>
            <a:spLocks noGrp="1"/>
          </p:cNvSpPr>
          <p:nvPr>
            <p:ph type="title"/>
          </p:nvPr>
        </p:nvSpPr>
        <p:spPr>
          <a:xfrm>
            <a:off x="2137171" y="609600"/>
            <a:ext cx="481833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Objetivos da Apresentação</a:t>
            </a:r>
            <a:endParaRPr/>
          </a:p>
        </p:txBody>
      </p:sp>
      <p:pic>
        <p:nvPicPr>
          <p:cNvPr id="346" name="Google Shape;346;p21" descr="Uma pessoa tentando pegar um papel em uma mesa cheia de papel e notas autoadesivas"/>
          <p:cNvPicPr preferRelativeResize="0"/>
          <p:nvPr/>
        </p:nvPicPr>
        <p:blipFill rotWithShape="1">
          <a:blip r:embed="rId3">
            <a:alphaModFix/>
          </a:blip>
          <a:srcRect l="41462" t="3988" r="39405" b="6"/>
          <a:stretch/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 extrusionOk="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47" name="Google Shape;347;p21"/>
          <p:cNvSpPr/>
          <p:nvPr/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1"/>
          <p:cNvSpPr txBox="1">
            <a:spLocks noGrp="1"/>
          </p:cNvSpPr>
          <p:nvPr>
            <p:ph type="body" idx="1"/>
          </p:nvPr>
        </p:nvSpPr>
        <p:spPr>
          <a:xfrm>
            <a:off x="2137171" y="2160589"/>
            <a:ext cx="481833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Desenvolver a capacidade de criar modelos de dados por meio da extração, transformação e limpeza, com foco em propriedades, filtros e cálculos.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dirty="0"/>
              <a:t>Modelagem: Esquema em Estrela</a:t>
            </a:r>
          </a:p>
        </p:txBody>
      </p:sp>
      <p:pic>
        <p:nvPicPr>
          <p:cNvPr id="1026" name="Picture 2" descr="Diagrama&#10;&#10;O conteúdo gerado por IA pode estar incorreto.">
            <a:extLst>
              <a:ext uri="{FF2B5EF4-FFF2-40B4-BE49-F238E27FC236}">
                <a16:creationId xmlns:a16="http://schemas.microsoft.com/office/drawing/2014/main" id="{FBF6046D-2E8D-2ACD-F86C-F91883A544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" t="1165" r="3162" b="3927"/>
          <a:stretch/>
        </p:blipFill>
        <p:spPr bwMode="auto">
          <a:xfrm>
            <a:off x="574088" y="2351367"/>
            <a:ext cx="3209367" cy="21552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0" name="Google Shape;290;p15"/>
          <p:cNvSpPr txBox="1">
            <a:spLocks noGrp="1"/>
          </p:cNvSpPr>
          <p:nvPr>
            <p:ph type="body" idx="4294967295"/>
          </p:nvPr>
        </p:nvSpPr>
        <p:spPr>
          <a:xfrm>
            <a:off x="3973955" y="2120900"/>
            <a:ext cx="2983356" cy="4352544"/>
          </a:xfrm>
        </p:spPr>
        <p:txBody>
          <a:bodyPr spcFirstLastPara="1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tx1"/>
                </a:solidFill>
              </a:rPr>
              <a:t>O </a:t>
            </a:r>
            <a:r>
              <a:rPr lang="en-US" b="0" i="0" u="none" strike="noStrike" cap="none" dirty="0" err="1">
                <a:solidFill>
                  <a:schemeClr val="tx1"/>
                </a:solidFill>
              </a:rPr>
              <a:t>esquema</a:t>
            </a:r>
            <a:r>
              <a:rPr lang="en-US" b="0" i="0" u="none" strike="noStrike" cap="none" dirty="0">
                <a:solidFill>
                  <a:schemeClr val="tx1"/>
                </a:solidFill>
              </a:rPr>
              <a:t> </a:t>
            </a:r>
            <a:r>
              <a:rPr lang="en-US" b="0" i="0" u="none" strike="noStrike" cap="none" dirty="0" err="1">
                <a:solidFill>
                  <a:schemeClr val="tx1"/>
                </a:solidFill>
              </a:rPr>
              <a:t>em</a:t>
            </a:r>
            <a:r>
              <a:rPr lang="en-US" b="0" i="0" u="none" strike="noStrike" cap="none" dirty="0">
                <a:solidFill>
                  <a:schemeClr val="tx1"/>
                </a:solidFill>
              </a:rPr>
              <a:t> </a:t>
            </a:r>
            <a:r>
              <a:rPr lang="en-US" b="0" i="0" u="none" strike="noStrike" cap="none" dirty="0" err="1">
                <a:solidFill>
                  <a:schemeClr val="tx1"/>
                </a:solidFill>
              </a:rPr>
              <a:t>estrela</a:t>
            </a:r>
            <a:r>
              <a:rPr lang="en-US" b="0" i="0" u="none" strike="noStrike" cap="none" dirty="0">
                <a:solidFill>
                  <a:schemeClr val="tx1"/>
                </a:solidFill>
              </a:rPr>
              <a:t> </a:t>
            </a:r>
            <a:r>
              <a:rPr lang="en-US" b="0" i="0" u="none" strike="noStrike" cap="none" dirty="0" err="1">
                <a:solidFill>
                  <a:schemeClr val="tx1"/>
                </a:solidFill>
              </a:rPr>
              <a:t>facilita</a:t>
            </a:r>
            <a:r>
              <a:rPr lang="en-US" b="0" i="0" u="none" strike="noStrike" cap="none" dirty="0">
                <a:solidFill>
                  <a:schemeClr val="tx1"/>
                </a:solidFill>
              </a:rPr>
              <a:t> </a:t>
            </a:r>
            <a:r>
              <a:rPr lang="en-US" b="0" i="0" u="none" strike="noStrike" cap="none" dirty="0" err="1">
                <a:solidFill>
                  <a:schemeClr val="tx1"/>
                </a:solidFill>
              </a:rPr>
              <a:t>análise</a:t>
            </a:r>
            <a:r>
              <a:rPr lang="en-US" b="0" i="0" u="none" strike="noStrike" cap="none" dirty="0">
                <a:solidFill>
                  <a:schemeClr val="tx1"/>
                </a:solidFill>
              </a:rPr>
              <a:t>, com dados </a:t>
            </a:r>
            <a:r>
              <a:rPr lang="en-US" b="0" i="0" u="none" strike="noStrike" cap="none" dirty="0" err="1">
                <a:solidFill>
                  <a:schemeClr val="tx1"/>
                </a:solidFill>
              </a:rPr>
              <a:t>centralizados</a:t>
            </a:r>
            <a:r>
              <a:rPr lang="en-US" b="0" i="0" u="none" strike="noStrike" cap="none" dirty="0">
                <a:solidFill>
                  <a:schemeClr val="tx1"/>
                </a:solidFill>
              </a:rPr>
              <a:t> </a:t>
            </a:r>
            <a:r>
              <a:rPr lang="en-US" b="0" i="0" u="none" strike="noStrike" cap="none" dirty="0" err="1">
                <a:solidFill>
                  <a:schemeClr val="tx1"/>
                </a:solidFill>
              </a:rPr>
              <a:t>em</a:t>
            </a:r>
            <a:r>
              <a:rPr lang="en-US" b="0" i="0" u="none" strike="noStrike" cap="none" dirty="0">
                <a:solidFill>
                  <a:schemeClr val="tx1"/>
                </a:solidFill>
              </a:rPr>
              <a:t> </a:t>
            </a:r>
            <a:r>
              <a:rPr lang="en-US" b="0" i="0" u="none" strike="noStrike" cap="none" dirty="0" err="1">
                <a:solidFill>
                  <a:schemeClr val="tx1"/>
                </a:solidFill>
              </a:rPr>
              <a:t>fatos</a:t>
            </a:r>
            <a:r>
              <a:rPr lang="en-US" b="0" i="0" u="none" strike="noStrike" cap="none" dirty="0">
                <a:solidFill>
                  <a:schemeClr val="tx1"/>
                </a:solidFill>
              </a:rPr>
              <a:t> e </a:t>
            </a:r>
            <a:r>
              <a:rPr lang="en-US" b="0" i="0" u="none" strike="noStrike" cap="none" dirty="0" err="1">
                <a:solidFill>
                  <a:schemeClr val="tx1"/>
                </a:solidFill>
              </a:rPr>
              <a:t>categorias</a:t>
            </a:r>
            <a:r>
              <a:rPr lang="en-US" b="0" i="0" u="none" strike="noStrike" cap="none" dirty="0">
                <a:solidFill>
                  <a:schemeClr val="tx1"/>
                </a:solidFill>
              </a:rPr>
              <a:t> </a:t>
            </a:r>
            <a:r>
              <a:rPr lang="en-US" b="0" i="0" u="none" strike="noStrike" cap="none" dirty="0" err="1">
                <a:solidFill>
                  <a:schemeClr val="tx1"/>
                </a:solidFill>
              </a:rPr>
              <a:t>explicativas</a:t>
            </a:r>
            <a:r>
              <a:rPr lang="en-US" b="0" i="0" u="none" strike="noStrike" cap="none" dirty="0">
                <a:solidFill>
                  <a:schemeClr val="tx1"/>
                </a:solidFill>
              </a:rPr>
              <a:t> </a:t>
            </a:r>
            <a:r>
              <a:rPr lang="en-US" b="0" i="0" u="none" strike="noStrike" cap="none" dirty="0" err="1">
                <a:solidFill>
                  <a:schemeClr val="tx1"/>
                </a:solidFill>
              </a:rPr>
              <a:t>em</a:t>
            </a:r>
            <a:r>
              <a:rPr lang="en-US" b="0" i="0" u="none" strike="noStrike" cap="none" dirty="0">
                <a:solidFill>
                  <a:schemeClr val="tx1"/>
                </a:solidFill>
              </a:rPr>
              <a:t> </a:t>
            </a:r>
            <a:r>
              <a:rPr lang="en-US" b="0" i="0" u="none" strike="noStrike" cap="none" dirty="0" err="1">
                <a:solidFill>
                  <a:schemeClr val="tx1"/>
                </a:solidFill>
              </a:rPr>
              <a:t>dimensões</a:t>
            </a:r>
            <a:r>
              <a:rPr lang="en-US" b="0" i="0" u="none" strike="noStrike" cap="none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40"/>
              <a:buFont typeface="Arial"/>
              <a:buChar char="►"/>
            </a:pPr>
            <a:endParaRPr lang="en-US" b="0" i="0" u="none" strike="noStrike" cap="none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40"/>
              <a:buFont typeface="Arial"/>
              <a:buChar char="►"/>
            </a:pPr>
            <a:r>
              <a:rPr lang="en-US" b="0" i="0" u="none" strike="noStrike" cap="none" dirty="0" err="1">
                <a:solidFill>
                  <a:schemeClr val="tx1"/>
                </a:solidFill>
              </a:rPr>
              <a:t>Tabela</a:t>
            </a:r>
            <a:r>
              <a:rPr lang="en-US" b="0" i="0" u="none" strike="noStrike" cap="none" dirty="0">
                <a:solidFill>
                  <a:schemeClr val="tx1"/>
                </a:solidFill>
              </a:rPr>
              <a:t> </a:t>
            </a:r>
            <a:r>
              <a:rPr lang="en-US" b="0" i="0" u="none" strike="noStrike" cap="none" dirty="0" err="1">
                <a:solidFill>
                  <a:schemeClr val="tx1"/>
                </a:solidFill>
              </a:rPr>
              <a:t>fato</a:t>
            </a:r>
            <a:endParaRPr lang="en-US" b="0" i="0" u="none" strike="noStrike" cap="none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440"/>
              <a:buFont typeface="Arial"/>
              <a:buChar char="►"/>
            </a:pPr>
            <a:r>
              <a:rPr lang="en-US" b="0" i="0" u="none" strike="noStrike" cap="none" dirty="0" err="1">
                <a:solidFill>
                  <a:schemeClr val="tx1"/>
                </a:solidFill>
              </a:rPr>
              <a:t>Tabelas</a:t>
            </a:r>
            <a:r>
              <a:rPr lang="en-US" b="0" i="0" u="none" strike="noStrike" cap="none" dirty="0">
                <a:solidFill>
                  <a:schemeClr val="tx1"/>
                </a:solidFill>
              </a:rPr>
              <a:t> </a:t>
            </a:r>
            <a:r>
              <a:rPr lang="en-US" b="0" i="0" u="none" strike="noStrike" cap="none" dirty="0" err="1">
                <a:solidFill>
                  <a:schemeClr val="tx1"/>
                </a:solidFill>
              </a:rPr>
              <a:t>dimensão</a:t>
            </a:r>
            <a:endParaRPr lang="en-US" b="0" i="0" u="none" strike="noStrike" cap="none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Modelo de Dados Semântico</a:t>
            </a:r>
            <a:endParaRPr dirty="0"/>
          </a:p>
        </p:txBody>
      </p:sp>
      <p:sp>
        <p:nvSpPr>
          <p:cNvPr id="360" name="Google Shape;360;p23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Ajustes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nas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propriedades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das </a:t>
            </a:r>
            <a:r>
              <a:rPr lang="pt-BR" dirty="0"/>
              <a:t>tabelas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permitem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identificar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seus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papéis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pt-BR" dirty="0"/>
              <a:t>fato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ou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dimensão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 e </a:t>
            </a:r>
            <a:r>
              <a:rPr lang="pt-BR" dirty="0"/>
              <a:t>criar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variações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(role-</a:t>
            </a:r>
            <a:r>
              <a:rPr lang="pt-BR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playing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 para </a:t>
            </a:r>
            <a:r>
              <a:rPr lang="pt-BR" dirty="0"/>
              <a:t>diferentes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interpretações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pt-BR" dirty="0"/>
              <a:t>mesmo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dado.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Propriedades de tabela – Devem ser editadas para fornecer um modelo semântico no Power BI através de descrições claras sobre o conteúdo dos dados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Role-</a:t>
            </a:r>
            <a:r>
              <a:rPr lang="pt-BR" dirty="0" err="1"/>
              <a:t>playing</a:t>
            </a:r>
            <a:r>
              <a:rPr lang="pt-BR" dirty="0"/>
              <a:t> – é a utilização de uma tabela para extração de mais de um tipo de informação.</a:t>
            </a:r>
          </a:p>
          <a:p>
            <a:pPr marL="800100" lvl="1" indent="-342900"/>
            <a:r>
              <a:rPr lang="pt-BR" dirty="0"/>
              <a:t>Ex.: O dados de Vendas podem ser filtrada por status e localização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4D4C0E3-B702-613F-3F9F-E7FBF877A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513D607-076C-9134-DE39-5A0D1AAE86EB}"/>
              </a:ext>
            </a:extLst>
          </p:cNvPr>
          <p:cNvSpPr/>
          <p:nvPr/>
        </p:nvSpPr>
        <p:spPr>
          <a:xfrm>
            <a:off x="5338482" y="1936376"/>
            <a:ext cx="1869142" cy="3657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0DC14C-6773-0533-D9E8-755BFE9CC577}"/>
              </a:ext>
            </a:extLst>
          </p:cNvPr>
          <p:cNvSpPr/>
          <p:nvPr/>
        </p:nvSpPr>
        <p:spPr>
          <a:xfrm>
            <a:off x="2944906" y="2178423"/>
            <a:ext cx="1975220" cy="26894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Altera as propriedades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A196CF8-EA2C-DE37-DF9F-F01626817BA4}"/>
              </a:ext>
            </a:extLst>
          </p:cNvPr>
          <p:cNvCxnSpPr>
            <a:cxnSpLocks/>
          </p:cNvCxnSpPr>
          <p:nvPr/>
        </p:nvCxnSpPr>
        <p:spPr>
          <a:xfrm>
            <a:off x="4920126" y="2312894"/>
            <a:ext cx="4183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DBA2F399-C2A1-5FBA-FAAF-0135925E76B8}"/>
              </a:ext>
            </a:extLst>
          </p:cNvPr>
          <p:cNvSpPr/>
          <p:nvPr/>
        </p:nvSpPr>
        <p:spPr>
          <a:xfrm>
            <a:off x="7313702" y="2259106"/>
            <a:ext cx="1736170" cy="348384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B5D802F-B3C8-5A46-8527-BB72D96616DB}"/>
              </a:ext>
            </a:extLst>
          </p:cNvPr>
          <p:cNvSpPr/>
          <p:nvPr/>
        </p:nvSpPr>
        <p:spPr>
          <a:xfrm>
            <a:off x="7422776" y="1155393"/>
            <a:ext cx="1627096" cy="8471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Seleciona a tabela ou o campo para edição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08303CC-595F-F31F-520C-A5638870381B}"/>
              </a:ext>
            </a:extLst>
          </p:cNvPr>
          <p:cNvCxnSpPr>
            <a:cxnSpLocks/>
          </p:cNvCxnSpPr>
          <p:nvPr/>
        </p:nvCxnSpPr>
        <p:spPr>
          <a:xfrm>
            <a:off x="8135472" y="2002558"/>
            <a:ext cx="0" cy="2441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78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Medidas de Agregação Única</a:t>
            </a:r>
            <a:endParaRPr/>
          </a:p>
        </p:txBody>
      </p:sp>
      <p:sp>
        <p:nvSpPr>
          <p:cNvPr id="390" name="Google Shape;390;p28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A medidas são cálculos que podem ser aplicados a campos numéricos do Power BI, elas podem ser acessadas no menu </a:t>
            </a:r>
            <a:r>
              <a:rPr lang="pt-BR" b="1" dirty="0"/>
              <a:t>Ferramentas de Tabela</a:t>
            </a:r>
            <a:r>
              <a:rPr lang="pt-BR" dirty="0"/>
              <a:t> ou clicando com o botão direito sobre um campo numérico. 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Através das medidas é possível realizar operações como: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Soma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Média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Contagem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Entre outras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A3A9D44-B887-00FA-B874-E33FC516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C2E83A1-5250-3240-E739-9C894CDEB701}"/>
              </a:ext>
            </a:extLst>
          </p:cNvPr>
          <p:cNvSpPr/>
          <p:nvPr/>
        </p:nvSpPr>
        <p:spPr>
          <a:xfrm>
            <a:off x="2501153" y="1250576"/>
            <a:ext cx="658906" cy="73958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913DDED-3FB8-8429-1C0A-030697F4D7F1}"/>
              </a:ext>
            </a:extLst>
          </p:cNvPr>
          <p:cNvSpPr/>
          <p:nvPr/>
        </p:nvSpPr>
        <p:spPr>
          <a:xfrm>
            <a:off x="1842996" y="2602007"/>
            <a:ext cx="1975220" cy="497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Adicionam novas medidas aos dados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3FE80E2-945D-B9D7-A566-30C1594CDC0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830606" y="1990165"/>
            <a:ext cx="0" cy="6118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85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>
          <a:extLst>
            <a:ext uri="{FF2B5EF4-FFF2-40B4-BE49-F238E27FC236}">
              <a16:creationId xmlns:a16="http://schemas.microsoft.com/office/drawing/2014/main" id="{258A2989-2625-86F1-BC8A-E276D99BB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>
            <a:extLst>
              <a:ext uri="{FF2B5EF4-FFF2-40B4-BE49-F238E27FC236}">
                <a16:creationId xmlns:a16="http://schemas.microsoft.com/office/drawing/2014/main" id="{CC3681BC-282A-65BA-C3D6-E6D39D7BE7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Filtros</a:t>
            </a:r>
            <a:endParaRPr dirty="0"/>
          </a:p>
        </p:txBody>
      </p:sp>
      <p:sp>
        <p:nvSpPr>
          <p:cNvPr id="390" name="Google Shape;390;p28">
            <a:extLst>
              <a:ext uri="{FF2B5EF4-FFF2-40B4-BE49-F238E27FC236}">
                <a16:creationId xmlns:a16="http://schemas.microsoft.com/office/drawing/2014/main" id="{A43C0211-86F0-92D3-0D6B-5E346C6DC6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Permitem utilizar os dados de uma coluna para filtrar as informações exibidas nas visualizações dos relatórios.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Pode ser acessado em </a:t>
            </a:r>
            <a:r>
              <a:rPr lang="pt-BR" b="1" dirty="0"/>
              <a:t>Exibição &gt; Filtros.</a:t>
            </a:r>
          </a:p>
          <a:p>
            <a:pPr marL="0" indent="0">
              <a:spcBef>
                <a:spcPts val="0"/>
              </a:spcBef>
              <a:buNone/>
            </a:pPr>
            <a:endParaRPr lang="pt-BR" b="1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Após exibir a guia de filtros basta arrastar o campo que você deseja utilizar para criar o filtro para a caixa disponível na coluna de filtragem.</a:t>
            </a:r>
          </a:p>
        </p:txBody>
      </p:sp>
    </p:spTree>
    <p:extLst>
      <p:ext uri="{BB962C8B-B14F-4D97-AF65-F5344CB8AC3E}">
        <p14:creationId xmlns:p14="http://schemas.microsoft.com/office/powerpoint/2010/main" val="31906519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</Words>
  <Application>Microsoft Office PowerPoint</Application>
  <PresentationFormat>Apresentação na tela (4:3)</PresentationFormat>
  <Paragraphs>71</Paragraphs>
  <Slides>16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Noto Sans Symbols</vt:lpstr>
      <vt:lpstr>Segoe UI</vt:lpstr>
      <vt:lpstr>Trebuchet MS</vt:lpstr>
      <vt:lpstr>Facet</vt:lpstr>
      <vt:lpstr>Facet</vt:lpstr>
      <vt:lpstr>Microsoft POWER BI</vt:lpstr>
      <vt:lpstr>Modelagem de Dados e Cálculos com DAX</vt:lpstr>
      <vt:lpstr>Objetivos da Apresentação</vt:lpstr>
      <vt:lpstr>Modelagem: Esquema em Estrela</vt:lpstr>
      <vt:lpstr>Modelo de Dados Semântico</vt:lpstr>
      <vt:lpstr>Apresentação do PowerPoint</vt:lpstr>
      <vt:lpstr>Medidas de Agregação Única</vt:lpstr>
      <vt:lpstr>Apresentação do PowerPoint</vt:lpstr>
      <vt:lpstr>Filtros</vt:lpstr>
      <vt:lpstr>Apresentação do PowerPoint</vt:lpstr>
      <vt:lpstr>Cálculos no Modelo com DAX</vt:lpstr>
      <vt:lpstr>Apresentação do PowerPoint</vt:lpstr>
      <vt:lpstr>Filtrar data com DAX</vt:lpstr>
      <vt:lpstr>Apresentação do PowerPoint</vt:lpstr>
      <vt:lpstr>Exercícios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Luiz Roberto Nogueira Junior</cp:lastModifiedBy>
  <cp:revision>1</cp:revision>
  <dcterms:created xsi:type="dcterms:W3CDTF">2013-01-27T09:14:16Z</dcterms:created>
  <dcterms:modified xsi:type="dcterms:W3CDTF">2025-05-18T17:28:27Z</dcterms:modified>
</cp:coreProperties>
</file>