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5" r:id="rId2"/>
  </p:sldMasterIdLst>
  <p:notesMasterIdLst>
    <p:notesMasterId r:id="rId27"/>
  </p:notesMasterIdLst>
  <p:sldIdLst>
    <p:sldId id="256" r:id="rId3"/>
    <p:sldId id="288" r:id="rId4"/>
    <p:sldId id="289" r:id="rId5"/>
    <p:sldId id="290" r:id="rId6"/>
    <p:sldId id="321" r:id="rId7"/>
    <p:sldId id="291" r:id="rId8"/>
    <p:sldId id="320" r:id="rId9"/>
    <p:sldId id="292" r:id="rId10"/>
    <p:sldId id="293" r:id="rId11"/>
    <p:sldId id="322" r:id="rId12"/>
    <p:sldId id="323" r:id="rId13"/>
    <p:sldId id="324" r:id="rId14"/>
    <p:sldId id="326" r:id="rId15"/>
    <p:sldId id="328" r:id="rId16"/>
    <p:sldId id="329" r:id="rId17"/>
    <p:sldId id="332" r:id="rId18"/>
    <p:sldId id="334" r:id="rId19"/>
    <p:sldId id="335" r:id="rId20"/>
    <p:sldId id="336" r:id="rId21"/>
    <p:sldId id="337" r:id="rId22"/>
    <p:sldId id="339" r:id="rId23"/>
    <p:sldId id="295" r:id="rId24"/>
    <p:sldId id="338" r:id="rId25"/>
    <p:sldId id="296" r:id="rId2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1" roundtripDataSignature="AMtx7mi+DNU+lhNYAWkoSr8M2AFRMbWO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338311-0EEA-5C8C-FFCE-0E9B7767083B}" v="138" dt="2025-05-26T12:10:43.267"/>
    <p1510:client id="{F504771E-A92B-4015-B5E5-660F4DE61EC7}" v="338" dt="2025-05-25T17:54:56.6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35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6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71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77" Type="http://schemas.microsoft.com/office/2015/10/relationships/revisionInfo" Target="revisionInfo.xml"/><Relationship Id="rId8" Type="http://schemas.openxmlformats.org/officeDocument/2006/relationships/slide" Target="slides/slide6.xml"/><Relationship Id="rId7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z Roberto Nogueira Junior" userId="ef703f67-dc22-4bb1-9873-d360d1975dab" providerId="ADAL" clId="{F504771E-A92B-4015-B5E5-660F4DE61EC7}"/>
    <pc:docChg chg="undo redo custSel addSld delSld modSld sldOrd">
      <pc:chgData name="Luiz Roberto Nogueira Junior" userId="ef703f67-dc22-4bb1-9873-d360d1975dab" providerId="ADAL" clId="{F504771E-A92B-4015-B5E5-660F4DE61EC7}" dt="2025-05-25T17:55:38.857" v="6342" actId="47"/>
      <pc:docMkLst>
        <pc:docMk/>
      </pc:docMkLst>
      <pc:sldChg chg="modSp mod">
        <pc:chgData name="Luiz Roberto Nogueira Junior" userId="ef703f67-dc22-4bb1-9873-d360d1975dab" providerId="ADAL" clId="{F504771E-A92B-4015-B5E5-660F4DE61EC7}" dt="2025-05-25T14:47:56.011" v="55" actId="1038"/>
        <pc:sldMkLst>
          <pc:docMk/>
          <pc:sldMk cId="0" sldId="256"/>
        </pc:sldMkLst>
        <pc:spChg chg="mod">
          <ac:chgData name="Luiz Roberto Nogueira Junior" userId="ef703f67-dc22-4bb1-9873-d360d1975dab" providerId="ADAL" clId="{F504771E-A92B-4015-B5E5-660F4DE61EC7}" dt="2025-05-25T14:47:56.011" v="55" actId="1038"/>
          <ac:spMkLst>
            <pc:docMk/>
            <pc:sldMk cId="0" sldId="256"/>
            <ac:spMk id="195" creationId="{00000000-0000-0000-0000-000000000000}"/>
          </ac:spMkLst>
        </pc:spChg>
      </pc:sldChg>
      <pc:sldChg chg="modSp del mod">
        <pc:chgData name="Luiz Roberto Nogueira Junior" userId="ef703f67-dc22-4bb1-9873-d360d1975dab" providerId="ADAL" clId="{F504771E-A92B-4015-B5E5-660F4DE61EC7}" dt="2025-05-25T14:48:55.710" v="108" actId="47"/>
        <pc:sldMkLst>
          <pc:docMk/>
          <pc:sldMk cId="0" sldId="257"/>
        </pc:sldMkLst>
        <pc:spChg chg="mod">
          <ac:chgData name="Luiz Roberto Nogueira Junior" userId="ef703f67-dc22-4bb1-9873-d360d1975dab" providerId="ADAL" clId="{F504771E-A92B-4015-B5E5-660F4DE61EC7}" dt="2025-05-25T14:48:29.282" v="106" actId="20577"/>
          <ac:spMkLst>
            <pc:docMk/>
            <pc:sldMk cId="0" sldId="257"/>
            <ac:spMk id="209" creationId="{00000000-0000-0000-0000-000000000000}"/>
          </ac:spMkLst>
        </pc:spChg>
      </pc:sldChg>
      <pc:sldChg chg="del">
        <pc:chgData name="Luiz Roberto Nogueira Junior" userId="ef703f67-dc22-4bb1-9873-d360d1975dab" providerId="ADAL" clId="{F504771E-A92B-4015-B5E5-660F4DE61EC7}" dt="2025-05-25T14:48:50.018" v="107" actId="47"/>
        <pc:sldMkLst>
          <pc:docMk/>
          <pc:sldMk cId="0" sldId="258"/>
        </pc:sldMkLst>
      </pc:sldChg>
      <pc:sldChg chg="del">
        <pc:chgData name="Luiz Roberto Nogueira Junior" userId="ef703f67-dc22-4bb1-9873-d360d1975dab" providerId="ADAL" clId="{F504771E-A92B-4015-B5E5-660F4DE61EC7}" dt="2025-05-25T14:48:50.018" v="107" actId="47"/>
        <pc:sldMkLst>
          <pc:docMk/>
          <pc:sldMk cId="0" sldId="259"/>
        </pc:sldMkLst>
      </pc:sldChg>
      <pc:sldChg chg="del">
        <pc:chgData name="Luiz Roberto Nogueira Junior" userId="ef703f67-dc22-4bb1-9873-d360d1975dab" providerId="ADAL" clId="{F504771E-A92B-4015-B5E5-660F4DE61EC7}" dt="2025-05-25T14:48:50.018" v="107" actId="47"/>
        <pc:sldMkLst>
          <pc:docMk/>
          <pc:sldMk cId="0" sldId="260"/>
        </pc:sldMkLst>
      </pc:sldChg>
      <pc:sldChg chg="del">
        <pc:chgData name="Luiz Roberto Nogueira Junior" userId="ef703f67-dc22-4bb1-9873-d360d1975dab" providerId="ADAL" clId="{F504771E-A92B-4015-B5E5-660F4DE61EC7}" dt="2025-05-25T14:48:50.018" v="107" actId="47"/>
        <pc:sldMkLst>
          <pc:docMk/>
          <pc:sldMk cId="0" sldId="261"/>
        </pc:sldMkLst>
      </pc:sldChg>
      <pc:sldChg chg="del">
        <pc:chgData name="Luiz Roberto Nogueira Junior" userId="ef703f67-dc22-4bb1-9873-d360d1975dab" providerId="ADAL" clId="{F504771E-A92B-4015-B5E5-660F4DE61EC7}" dt="2025-05-25T14:48:50.018" v="107" actId="47"/>
        <pc:sldMkLst>
          <pc:docMk/>
          <pc:sldMk cId="0" sldId="262"/>
        </pc:sldMkLst>
      </pc:sldChg>
      <pc:sldChg chg="del">
        <pc:chgData name="Luiz Roberto Nogueira Junior" userId="ef703f67-dc22-4bb1-9873-d360d1975dab" providerId="ADAL" clId="{F504771E-A92B-4015-B5E5-660F4DE61EC7}" dt="2025-05-25T14:48:50.018" v="107" actId="47"/>
        <pc:sldMkLst>
          <pc:docMk/>
          <pc:sldMk cId="0" sldId="263"/>
        </pc:sldMkLst>
      </pc:sldChg>
      <pc:sldChg chg="del">
        <pc:chgData name="Luiz Roberto Nogueira Junior" userId="ef703f67-dc22-4bb1-9873-d360d1975dab" providerId="ADAL" clId="{F504771E-A92B-4015-B5E5-660F4DE61EC7}" dt="2025-05-25T14:48:50.018" v="107" actId="47"/>
        <pc:sldMkLst>
          <pc:docMk/>
          <pc:sldMk cId="0" sldId="264"/>
        </pc:sldMkLst>
      </pc:sldChg>
      <pc:sldChg chg="del">
        <pc:chgData name="Luiz Roberto Nogueira Junior" userId="ef703f67-dc22-4bb1-9873-d360d1975dab" providerId="ADAL" clId="{F504771E-A92B-4015-B5E5-660F4DE61EC7}" dt="2025-05-25T14:48:50.018" v="107" actId="47"/>
        <pc:sldMkLst>
          <pc:docMk/>
          <pc:sldMk cId="0" sldId="265"/>
        </pc:sldMkLst>
      </pc:sldChg>
      <pc:sldChg chg="del">
        <pc:chgData name="Luiz Roberto Nogueira Junior" userId="ef703f67-dc22-4bb1-9873-d360d1975dab" providerId="ADAL" clId="{F504771E-A92B-4015-B5E5-660F4DE61EC7}" dt="2025-05-25T14:48:50.018" v="107" actId="47"/>
        <pc:sldMkLst>
          <pc:docMk/>
          <pc:sldMk cId="0" sldId="266"/>
        </pc:sldMkLst>
      </pc:sldChg>
      <pc:sldChg chg="del">
        <pc:chgData name="Luiz Roberto Nogueira Junior" userId="ef703f67-dc22-4bb1-9873-d360d1975dab" providerId="ADAL" clId="{F504771E-A92B-4015-B5E5-660F4DE61EC7}" dt="2025-05-25T14:48:50.018" v="107" actId="47"/>
        <pc:sldMkLst>
          <pc:docMk/>
          <pc:sldMk cId="0" sldId="267"/>
        </pc:sldMkLst>
      </pc:sldChg>
      <pc:sldChg chg="del">
        <pc:chgData name="Luiz Roberto Nogueira Junior" userId="ef703f67-dc22-4bb1-9873-d360d1975dab" providerId="ADAL" clId="{F504771E-A92B-4015-B5E5-660F4DE61EC7}" dt="2025-05-25T14:48:50.018" v="107" actId="47"/>
        <pc:sldMkLst>
          <pc:docMk/>
          <pc:sldMk cId="0" sldId="268"/>
        </pc:sldMkLst>
      </pc:sldChg>
      <pc:sldChg chg="del">
        <pc:chgData name="Luiz Roberto Nogueira Junior" userId="ef703f67-dc22-4bb1-9873-d360d1975dab" providerId="ADAL" clId="{F504771E-A92B-4015-B5E5-660F4DE61EC7}" dt="2025-05-25T14:48:50.018" v="107" actId="47"/>
        <pc:sldMkLst>
          <pc:docMk/>
          <pc:sldMk cId="0" sldId="269"/>
        </pc:sldMkLst>
      </pc:sldChg>
      <pc:sldChg chg="del">
        <pc:chgData name="Luiz Roberto Nogueira Junior" userId="ef703f67-dc22-4bb1-9873-d360d1975dab" providerId="ADAL" clId="{F504771E-A92B-4015-B5E5-660F4DE61EC7}" dt="2025-05-25T14:48:50.018" v="107" actId="47"/>
        <pc:sldMkLst>
          <pc:docMk/>
          <pc:sldMk cId="0" sldId="270"/>
        </pc:sldMkLst>
      </pc:sldChg>
      <pc:sldChg chg="del">
        <pc:chgData name="Luiz Roberto Nogueira Junior" userId="ef703f67-dc22-4bb1-9873-d360d1975dab" providerId="ADAL" clId="{F504771E-A92B-4015-B5E5-660F4DE61EC7}" dt="2025-05-25T14:48:50.018" v="107" actId="47"/>
        <pc:sldMkLst>
          <pc:docMk/>
          <pc:sldMk cId="0" sldId="271"/>
        </pc:sldMkLst>
      </pc:sldChg>
      <pc:sldChg chg="del">
        <pc:chgData name="Luiz Roberto Nogueira Junior" userId="ef703f67-dc22-4bb1-9873-d360d1975dab" providerId="ADAL" clId="{F504771E-A92B-4015-B5E5-660F4DE61EC7}" dt="2025-05-25T14:48:50.018" v="107" actId="47"/>
        <pc:sldMkLst>
          <pc:docMk/>
          <pc:sldMk cId="0" sldId="272"/>
        </pc:sldMkLst>
      </pc:sldChg>
      <pc:sldChg chg="del">
        <pc:chgData name="Luiz Roberto Nogueira Junior" userId="ef703f67-dc22-4bb1-9873-d360d1975dab" providerId="ADAL" clId="{F504771E-A92B-4015-B5E5-660F4DE61EC7}" dt="2025-05-25T14:48:50.018" v="107" actId="47"/>
        <pc:sldMkLst>
          <pc:docMk/>
          <pc:sldMk cId="0" sldId="273"/>
        </pc:sldMkLst>
      </pc:sldChg>
      <pc:sldChg chg="del">
        <pc:chgData name="Luiz Roberto Nogueira Junior" userId="ef703f67-dc22-4bb1-9873-d360d1975dab" providerId="ADAL" clId="{F504771E-A92B-4015-B5E5-660F4DE61EC7}" dt="2025-05-25T14:48:50.018" v="107" actId="47"/>
        <pc:sldMkLst>
          <pc:docMk/>
          <pc:sldMk cId="0" sldId="274"/>
        </pc:sldMkLst>
      </pc:sldChg>
      <pc:sldChg chg="del">
        <pc:chgData name="Luiz Roberto Nogueira Junior" userId="ef703f67-dc22-4bb1-9873-d360d1975dab" providerId="ADAL" clId="{F504771E-A92B-4015-B5E5-660F4DE61EC7}" dt="2025-05-25T14:48:50.018" v="107" actId="47"/>
        <pc:sldMkLst>
          <pc:docMk/>
          <pc:sldMk cId="0" sldId="275"/>
        </pc:sldMkLst>
      </pc:sldChg>
      <pc:sldChg chg="del">
        <pc:chgData name="Luiz Roberto Nogueira Junior" userId="ef703f67-dc22-4bb1-9873-d360d1975dab" providerId="ADAL" clId="{F504771E-A92B-4015-B5E5-660F4DE61EC7}" dt="2025-05-25T14:48:50.018" v="107" actId="47"/>
        <pc:sldMkLst>
          <pc:docMk/>
          <pc:sldMk cId="0" sldId="276"/>
        </pc:sldMkLst>
      </pc:sldChg>
      <pc:sldChg chg="del">
        <pc:chgData name="Luiz Roberto Nogueira Junior" userId="ef703f67-dc22-4bb1-9873-d360d1975dab" providerId="ADAL" clId="{F504771E-A92B-4015-B5E5-660F4DE61EC7}" dt="2025-05-25T14:48:50.018" v="107" actId="47"/>
        <pc:sldMkLst>
          <pc:docMk/>
          <pc:sldMk cId="0" sldId="277"/>
        </pc:sldMkLst>
      </pc:sldChg>
      <pc:sldChg chg="del">
        <pc:chgData name="Luiz Roberto Nogueira Junior" userId="ef703f67-dc22-4bb1-9873-d360d1975dab" providerId="ADAL" clId="{F504771E-A92B-4015-B5E5-660F4DE61EC7}" dt="2025-05-25T14:48:50.018" v="107" actId="47"/>
        <pc:sldMkLst>
          <pc:docMk/>
          <pc:sldMk cId="0" sldId="278"/>
        </pc:sldMkLst>
      </pc:sldChg>
      <pc:sldChg chg="del">
        <pc:chgData name="Luiz Roberto Nogueira Junior" userId="ef703f67-dc22-4bb1-9873-d360d1975dab" providerId="ADAL" clId="{F504771E-A92B-4015-B5E5-660F4DE61EC7}" dt="2025-05-25T14:48:50.018" v="107" actId="47"/>
        <pc:sldMkLst>
          <pc:docMk/>
          <pc:sldMk cId="0" sldId="279"/>
        </pc:sldMkLst>
      </pc:sldChg>
      <pc:sldChg chg="del">
        <pc:chgData name="Luiz Roberto Nogueira Junior" userId="ef703f67-dc22-4bb1-9873-d360d1975dab" providerId="ADAL" clId="{F504771E-A92B-4015-B5E5-660F4DE61EC7}" dt="2025-05-25T14:48:50.018" v="107" actId="47"/>
        <pc:sldMkLst>
          <pc:docMk/>
          <pc:sldMk cId="0" sldId="280"/>
        </pc:sldMkLst>
      </pc:sldChg>
      <pc:sldChg chg="del">
        <pc:chgData name="Luiz Roberto Nogueira Junior" userId="ef703f67-dc22-4bb1-9873-d360d1975dab" providerId="ADAL" clId="{F504771E-A92B-4015-B5E5-660F4DE61EC7}" dt="2025-05-25T14:48:50.018" v="107" actId="47"/>
        <pc:sldMkLst>
          <pc:docMk/>
          <pc:sldMk cId="0" sldId="281"/>
        </pc:sldMkLst>
      </pc:sldChg>
      <pc:sldChg chg="del">
        <pc:chgData name="Luiz Roberto Nogueira Junior" userId="ef703f67-dc22-4bb1-9873-d360d1975dab" providerId="ADAL" clId="{F504771E-A92B-4015-B5E5-660F4DE61EC7}" dt="2025-05-25T14:48:50.018" v="107" actId="47"/>
        <pc:sldMkLst>
          <pc:docMk/>
          <pc:sldMk cId="0" sldId="282"/>
        </pc:sldMkLst>
      </pc:sldChg>
      <pc:sldChg chg="del">
        <pc:chgData name="Luiz Roberto Nogueira Junior" userId="ef703f67-dc22-4bb1-9873-d360d1975dab" providerId="ADAL" clId="{F504771E-A92B-4015-B5E5-660F4DE61EC7}" dt="2025-05-25T14:48:50.018" v="107" actId="47"/>
        <pc:sldMkLst>
          <pc:docMk/>
          <pc:sldMk cId="0" sldId="283"/>
        </pc:sldMkLst>
      </pc:sldChg>
      <pc:sldChg chg="del">
        <pc:chgData name="Luiz Roberto Nogueira Junior" userId="ef703f67-dc22-4bb1-9873-d360d1975dab" providerId="ADAL" clId="{F504771E-A92B-4015-B5E5-660F4DE61EC7}" dt="2025-05-25T14:48:50.018" v="107" actId="47"/>
        <pc:sldMkLst>
          <pc:docMk/>
          <pc:sldMk cId="0" sldId="284"/>
        </pc:sldMkLst>
      </pc:sldChg>
      <pc:sldChg chg="del">
        <pc:chgData name="Luiz Roberto Nogueira Junior" userId="ef703f67-dc22-4bb1-9873-d360d1975dab" providerId="ADAL" clId="{F504771E-A92B-4015-B5E5-660F4DE61EC7}" dt="2025-05-25T14:48:50.018" v="107" actId="47"/>
        <pc:sldMkLst>
          <pc:docMk/>
          <pc:sldMk cId="0" sldId="285"/>
        </pc:sldMkLst>
      </pc:sldChg>
      <pc:sldChg chg="del">
        <pc:chgData name="Luiz Roberto Nogueira Junior" userId="ef703f67-dc22-4bb1-9873-d360d1975dab" providerId="ADAL" clId="{F504771E-A92B-4015-B5E5-660F4DE61EC7}" dt="2025-05-25T14:48:50.018" v="107" actId="47"/>
        <pc:sldMkLst>
          <pc:docMk/>
          <pc:sldMk cId="0" sldId="286"/>
        </pc:sldMkLst>
      </pc:sldChg>
      <pc:sldChg chg="del">
        <pc:chgData name="Luiz Roberto Nogueira Junior" userId="ef703f67-dc22-4bb1-9873-d360d1975dab" providerId="ADAL" clId="{F504771E-A92B-4015-B5E5-660F4DE61EC7}" dt="2025-05-25T14:48:50.018" v="107" actId="47"/>
        <pc:sldMkLst>
          <pc:docMk/>
          <pc:sldMk cId="0" sldId="287"/>
        </pc:sldMkLst>
      </pc:sldChg>
      <pc:sldChg chg="modSp mod">
        <pc:chgData name="Luiz Roberto Nogueira Junior" userId="ef703f67-dc22-4bb1-9873-d360d1975dab" providerId="ADAL" clId="{F504771E-A92B-4015-B5E5-660F4DE61EC7}" dt="2025-05-25T14:52:25.999" v="212" actId="20577"/>
        <pc:sldMkLst>
          <pc:docMk/>
          <pc:sldMk cId="0" sldId="289"/>
        </pc:sldMkLst>
        <pc:spChg chg="mod">
          <ac:chgData name="Luiz Roberto Nogueira Junior" userId="ef703f67-dc22-4bb1-9873-d360d1975dab" providerId="ADAL" clId="{F504771E-A92B-4015-B5E5-660F4DE61EC7}" dt="2025-05-25T14:49:13.545" v="111" actId="20577"/>
          <ac:spMkLst>
            <pc:docMk/>
            <pc:sldMk cId="0" sldId="289"/>
            <ac:spMk id="445" creationId="{00000000-0000-0000-0000-000000000000}"/>
          </ac:spMkLst>
        </pc:spChg>
        <pc:spChg chg="mod">
          <ac:chgData name="Luiz Roberto Nogueira Junior" userId="ef703f67-dc22-4bb1-9873-d360d1975dab" providerId="ADAL" clId="{F504771E-A92B-4015-B5E5-660F4DE61EC7}" dt="2025-05-25T14:52:25.999" v="212" actId="20577"/>
          <ac:spMkLst>
            <pc:docMk/>
            <pc:sldMk cId="0" sldId="289"/>
            <ac:spMk id="448" creationId="{00000000-0000-0000-0000-000000000000}"/>
          </ac:spMkLst>
        </pc:spChg>
      </pc:sldChg>
      <pc:sldChg chg="addSp delSp modSp mod modClrScheme chgLayout">
        <pc:chgData name="Luiz Roberto Nogueira Junior" userId="ef703f67-dc22-4bb1-9873-d360d1975dab" providerId="ADAL" clId="{F504771E-A92B-4015-B5E5-660F4DE61EC7}" dt="2025-05-25T15:19:57.298" v="635" actId="22"/>
        <pc:sldMkLst>
          <pc:docMk/>
          <pc:sldMk cId="0" sldId="290"/>
        </pc:sldMkLst>
        <pc:spChg chg="mod">
          <ac:chgData name="Luiz Roberto Nogueira Junior" userId="ef703f67-dc22-4bb1-9873-d360d1975dab" providerId="ADAL" clId="{F504771E-A92B-4015-B5E5-660F4DE61EC7}" dt="2025-05-25T15:19:53.792" v="634" actId="26606"/>
          <ac:spMkLst>
            <pc:docMk/>
            <pc:sldMk cId="0" sldId="290"/>
            <ac:spMk id="453" creationId="{00000000-0000-0000-0000-000000000000}"/>
          </ac:spMkLst>
        </pc:spChg>
        <pc:spChg chg="mod ord">
          <ac:chgData name="Luiz Roberto Nogueira Junior" userId="ef703f67-dc22-4bb1-9873-d360d1975dab" providerId="ADAL" clId="{F504771E-A92B-4015-B5E5-660F4DE61EC7}" dt="2025-05-25T15:19:53.792" v="634" actId="26606"/>
          <ac:spMkLst>
            <pc:docMk/>
            <pc:sldMk cId="0" sldId="290"/>
            <ac:spMk id="454" creationId="{00000000-0000-0000-0000-000000000000}"/>
          </ac:spMkLst>
        </pc:spChg>
        <pc:picChg chg="add del mod modCrop">
          <ac:chgData name="Luiz Roberto Nogueira Junior" userId="ef703f67-dc22-4bb1-9873-d360d1975dab" providerId="ADAL" clId="{F504771E-A92B-4015-B5E5-660F4DE61EC7}" dt="2025-05-25T15:19:57.298" v="635" actId="22"/>
          <ac:picMkLst>
            <pc:docMk/>
            <pc:sldMk cId="0" sldId="290"/>
            <ac:picMk id="3" creationId="{0522E07A-87CD-9CF5-C9D2-14A1A8EAA337}"/>
          </ac:picMkLst>
        </pc:picChg>
      </pc:sldChg>
      <pc:sldChg chg="modSp mod">
        <pc:chgData name="Luiz Roberto Nogueira Junior" userId="ef703f67-dc22-4bb1-9873-d360d1975dab" providerId="ADAL" clId="{F504771E-A92B-4015-B5E5-660F4DE61EC7}" dt="2025-05-25T15:04:25.622" v="534" actId="20577"/>
        <pc:sldMkLst>
          <pc:docMk/>
          <pc:sldMk cId="0" sldId="291"/>
        </pc:sldMkLst>
        <pc:spChg chg="mod">
          <ac:chgData name="Luiz Roberto Nogueira Junior" userId="ef703f67-dc22-4bb1-9873-d360d1975dab" providerId="ADAL" clId="{F504771E-A92B-4015-B5E5-660F4DE61EC7}" dt="2025-05-25T15:04:25.622" v="534" actId="20577"/>
          <ac:spMkLst>
            <pc:docMk/>
            <pc:sldMk cId="0" sldId="291"/>
            <ac:spMk id="460" creationId="{00000000-0000-0000-0000-000000000000}"/>
          </ac:spMkLst>
        </pc:spChg>
      </pc:sldChg>
      <pc:sldChg chg="addSp delSp modSp mod modClrScheme chgLayout">
        <pc:chgData name="Luiz Roberto Nogueira Junior" userId="ef703f67-dc22-4bb1-9873-d360d1975dab" providerId="ADAL" clId="{F504771E-A92B-4015-B5E5-660F4DE61EC7}" dt="2025-05-25T17:41:47.457" v="5435" actId="1036"/>
        <pc:sldMkLst>
          <pc:docMk/>
          <pc:sldMk cId="0" sldId="292"/>
        </pc:sldMkLst>
        <pc:spChg chg="mod">
          <ac:chgData name="Luiz Roberto Nogueira Junior" userId="ef703f67-dc22-4bb1-9873-d360d1975dab" providerId="ADAL" clId="{F504771E-A92B-4015-B5E5-660F4DE61EC7}" dt="2025-05-25T17:41:47.457" v="5435" actId="1036"/>
          <ac:spMkLst>
            <pc:docMk/>
            <pc:sldMk cId="0" sldId="292"/>
            <ac:spMk id="465" creationId="{00000000-0000-0000-0000-000000000000}"/>
          </ac:spMkLst>
        </pc:spChg>
        <pc:spChg chg="del mod">
          <ac:chgData name="Luiz Roberto Nogueira Junior" userId="ef703f67-dc22-4bb1-9873-d360d1975dab" providerId="ADAL" clId="{F504771E-A92B-4015-B5E5-660F4DE61EC7}" dt="2025-05-25T15:30:52.213" v="1069" actId="26606"/>
          <ac:spMkLst>
            <pc:docMk/>
            <pc:sldMk cId="0" sldId="292"/>
            <ac:spMk id="466" creationId="{00000000-0000-0000-0000-000000000000}"/>
          </ac:spMkLst>
        </pc:spChg>
        <pc:graphicFrameChg chg="add mod">
          <ac:chgData name="Luiz Roberto Nogueira Junior" userId="ef703f67-dc22-4bb1-9873-d360d1975dab" providerId="ADAL" clId="{F504771E-A92B-4015-B5E5-660F4DE61EC7}" dt="2025-05-25T17:41:47.457" v="5435" actId="1036"/>
          <ac:graphicFrameMkLst>
            <pc:docMk/>
            <pc:sldMk cId="0" sldId="292"/>
            <ac:graphicFrameMk id="468" creationId="{381A7311-EFF3-AA99-AD81-C9D01C07ABA7}"/>
          </ac:graphicFrameMkLst>
        </pc:graphicFrameChg>
      </pc:sldChg>
      <pc:sldChg chg="modSp mod">
        <pc:chgData name="Luiz Roberto Nogueira Junior" userId="ef703f67-dc22-4bb1-9873-d360d1975dab" providerId="ADAL" clId="{F504771E-A92B-4015-B5E5-660F4DE61EC7}" dt="2025-05-25T17:44:23.707" v="5681" actId="27636"/>
        <pc:sldMkLst>
          <pc:docMk/>
          <pc:sldMk cId="0" sldId="293"/>
        </pc:sldMkLst>
        <pc:spChg chg="mod">
          <ac:chgData name="Luiz Roberto Nogueira Junior" userId="ef703f67-dc22-4bb1-9873-d360d1975dab" providerId="ADAL" clId="{F504771E-A92B-4015-B5E5-660F4DE61EC7}" dt="2025-05-25T17:44:23.707" v="5681" actId="27636"/>
          <ac:spMkLst>
            <pc:docMk/>
            <pc:sldMk cId="0" sldId="293"/>
            <ac:spMk id="472" creationId="{00000000-0000-0000-0000-000000000000}"/>
          </ac:spMkLst>
        </pc:spChg>
      </pc:sldChg>
      <pc:sldChg chg="del">
        <pc:chgData name="Luiz Roberto Nogueira Junior" userId="ef703f67-dc22-4bb1-9873-d360d1975dab" providerId="ADAL" clId="{F504771E-A92B-4015-B5E5-660F4DE61EC7}" dt="2025-05-25T17:25:59.306" v="4666" actId="47"/>
        <pc:sldMkLst>
          <pc:docMk/>
          <pc:sldMk cId="0" sldId="294"/>
        </pc:sldMkLst>
      </pc:sldChg>
      <pc:sldChg chg="addSp modSp mod">
        <pc:chgData name="Luiz Roberto Nogueira Junior" userId="ef703f67-dc22-4bb1-9873-d360d1975dab" providerId="ADAL" clId="{F504771E-A92B-4015-B5E5-660F4DE61EC7}" dt="2025-05-25T17:39:03.419" v="5349" actId="1076"/>
        <pc:sldMkLst>
          <pc:docMk/>
          <pc:sldMk cId="0" sldId="295"/>
        </pc:sldMkLst>
        <pc:spChg chg="mod">
          <ac:chgData name="Luiz Roberto Nogueira Junior" userId="ef703f67-dc22-4bb1-9873-d360d1975dab" providerId="ADAL" clId="{F504771E-A92B-4015-B5E5-660F4DE61EC7}" dt="2025-05-25T17:33:37.077" v="4989" actId="14100"/>
          <ac:spMkLst>
            <pc:docMk/>
            <pc:sldMk cId="0" sldId="295"/>
            <ac:spMk id="483" creationId="{00000000-0000-0000-0000-000000000000}"/>
          </ac:spMkLst>
        </pc:spChg>
        <pc:spChg chg="mod">
          <ac:chgData name="Luiz Roberto Nogueira Junior" userId="ef703f67-dc22-4bb1-9873-d360d1975dab" providerId="ADAL" clId="{F504771E-A92B-4015-B5E5-660F4DE61EC7}" dt="2025-05-25T17:38:57.178" v="5348" actId="1076"/>
          <ac:spMkLst>
            <pc:docMk/>
            <pc:sldMk cId="0" sldId="295"/>
            <ac:spMk id="484" creationId="{00000000-0000-0000-0000-000000000000}"/>
          </ac:spMkLst>
        </pc:spChg>
        <pc:picChg chg="add mod">
          <ac:chgData name="Luiz Roberto Nogueira Junior" userId="ef703f67-dc22-4bb1-9873-d360d1975dab" providerId="ADAL" clId="{F504771E-A92B-4015-B5E5-660F4DE61EC7}" dt="2025-05-25T17:39:03.419" v="5349" actId="1076"/>
          <ac:picMkLst>
            <pc:docMk/>
            <pc:sldMk cId="0" sldId="295"/>
            <ac:picMk id="3" creationId="{00EFA4C6-3EA8-0489-12D1-589F91CB6686}"/>
          </ac:picMkLst>
        </pc:picChg>
      </pc:sldChg>
      <pc:sldChg chg="modSp mod">
        <pc:chgData name="Luiz Roberto Nogueira Junior" userId="ef703f67-dc22-4bb1-9873-d360d1975dab" providerId="ADAL" clId="{F504771E-A92B-4015-B5E5-660F4DE61EC7}" dt="2025-05-25T17:55:00.940" v="6332" actId="113"/>
        <pc:sldMkLst>
          <pc:docMk/>
          <pc:sldMk cId="0" sldId="296"/>
        </pc:sldMkLst>
        <pc:spChg chg="mod">
          <ac:chgData name="Luiz Roberto Nogueira Junior" userId="ef703f67-dc22-4bb1-9873-d360d1975dab" providerId="ADAL" clId="{F504771E-A92B-4015-B5E5-660F4DE61EC7}" dt="2025-05-25T17:26:36.534" v="4677" actId="20577"/>
          <ac:spMkLst>
            <pc:docMk/>
            <pc:sldMk cId="0" sldId="296"/>
            <ac:spMk id="489" creationId="{00000000-0000-0000-0000-000000000000}"/>
          </ac:spMkLst>
        </pc:spChg>
        <pc:spChg chg="mod">
          <ac:chgData name="Luiz Roberto Nogueira Junior" userId="ef703f67-dc22-4bb1-9873-d360d1975dab" providerId="ADAL" clId="{F504771E-A92B-4015-B5E5-660F4DE61EC7}" dt="2025-05-25T17:55:00.940" v="6332" actId="113"/>
          <ac:spMkLst>
            <pc:docMk/>
            <pc:sldMk cId="0" sldId="296"/>
            <ac:spMk id="490" creationId="{00000000-0000-0000-0000-000000000000}"/>
          </ac:spMkLst>
        </pc:spChg>
      </pc:sldChg>
      <pc:sldChg chg="del">
        <pc:chgData name="Luiz Roberto Nogueira Junior" userId="ef703f67-dc22-4bb1-9873-d360d1975dab" providerId="ADAL" clId="{F504771E-A92B-4015-B5E5-660F4DE61EC7}" dt="2025-05-25T17:55:10.420" v="6333" actId="47"/>
        <pc:sldMkLst>
          <pc:docMk/>
          <pc:sldMk cId="0" sldId="297"/>
        </pc:sldMkLst>
      </pc:sldChg>
      <pc:sldChg chg="del">
        <pc:chgData name="Luiz Roberto Nogueira Junior" userId="ef703f67-dc22-4bb1-9873-d360d1975dab" providerId="ADAL" clId="{F504771E-A92B-4015-B5E5-660F4DE61EC7}" dt="2025-05-25T17:55:12.372" v="6334" actId="47"/>
        <pc:sldMkLst>
          <pc:docMk/>
          <pc:sldMk cId="0" sldId="298"/>
        </pc:sldMkLst>
      </pc:sldChg>
      <pc:sldChg chg="del">
        <pc:chgData name="Luiz Roberto Nogueira Junior" userId="ef703f67-dc22-4bb1-9873-d360d1975dab" providerId="ADAL" clId="{F504771E-A92B-4015-B5E5-660F4DE61EC7}" dt="2025-05-25T17:55:13.013" v="6335" actId="47"/>
        <pc:sldMkLst>
          <pc:docMk/>
          <pc:sldMk cId="0" sldId="299"/>
        </pc:sldMkLst>
      </pc:sldChg>
      <pc:sldChg chg="del">
        <pc:chgData name="Luiz Roberto Nogueira Junior" userId="ef703f67-dc22-4bb1-9873-d360d1975dab" providerId="ADAL" clId="{F504771E-A92B-4015-B5E5-660F4DE61EC7}" dt="2025-05-25T17:55:14.046" v="6336" actId="47"/>
        <pc:sldMkLst>
          <pc:docMk/>
          <pc:sldMk cId="0" sldId="300"/>
        </pc:sldMkLst>
      </pc:sldChg>
      <pc:sldChg chg="del">
        <pc:chgData name="Luiz Roberto Nogueira Junior" userId="ef703f67-dc22-4bb1-9873-d360d1975dab" providerId="ADAL" clId="{F504771E-A92B-4015-B5E5-660F4DE61EC7}" dt="2025-05-25T17:55:20.297" v="6337" actId="47"/>
        <pc:sldMkLst>
          <pc:docMk/>
          <pc:sldMk cId="0" sldId="301"/>
        </pc:sldMkLst>
      </pc:sldChg>
      <pc:sldChg chg="del">
        <pc:chgData name="Luiz Roberto Nogueira Junior" userId="ef703f67-dc22-4bb1-9873-d360d1975dab" providerId="ADAL" clId="{F504771E-A92B-4015-B5E5-660F4DE61EC7}" dt="2025-05-25T17:55:22.029" v="6338" actId="47"/>
        <pc:sldMkLst>
          <pc:docMk/>
          <pc:sldMk cId="0" sldId="302"/>
        </pc:sldMkLst>
      </pc:sldChg>
      <pc:sldChg chg="del">
        <pc:chgData name="Luiz Roberto Nogueira Junior" userId="ef703f67-dc22-4bb1-9873-d360d1975dab" providerId="ADAL" clId="{F504771E-A92B-4015-B5E5-660F4DE61EC7}" dt="2025-05-25T17:55:23.576" v="6339" actId="47"/>
        <pc:sldMkLst>
          <pc:docMk/>
          <pc:sldMk cId="0" sldId="303"/>
        </pc:sldMkLst>
      </pc:sldChg>
      <pc:sldChg chg="del">
        <pc:chgData name="Luiz Roberto Nogueira Junior" userId="ef703f67-dc22-4bb1-9873-d360d1975dab" providerId="ADAL" clId="{F504771E-A92B-4015-B5E5-660F4DE61EC7}" dt="2025-05-25T17:55:25.868" v="6340" actId="47"/>
        <pc:sldMkLst>
          <pc:docMk/>
          <pc:sldMk cId="0" sldId="304"/>
        </pc:sldMkLst>
      </pc:sldChg>
      <pc:sldChg chg="del">
        <pc:chgData name="Luiz Roberto Nogueira Junior" userId="ef703f67-dc22-4bb1-9873-d360d1975dab" providerId="ADAL" clId="{F504771E-A92B-4015-B5E5-660F4DE61EC7}" dt="2025-05-25T17:55:31.647" v="6341" actId="47"/>
        <pc:sldMkLst>
          <pc:docMk/>
          <pc:sldMk cId="0" sldId="305"/>
        </pc:sldMkLst>
      </pc:sldChg>
      <pc:sldChg chg="del">
        <pc:chgData name="Luiz Roberto Nogueira Junior" userId="ef703f67-dc22-4bb1-9873-d360d1975dab" providerId="ADAL" clId="{F504771E-A92B-4015-B5E5-660F4DE61EC7}" dt="2025-05-25T17:55:38.857" v="6342" actId="47"/>
        <pc:sldMkLst>
          <pc:docMk/>
          <pc:sldMk cId="0" sldId="306"/>
        </pc:sldMkLst>
      </pc:sldChg>
      <pc:sldChg chg="del">
        <pc:chgData name="Luiz Roberto Nogueira Junior" userId="ef703f67-dc22-4bb1-9873-d360d1975dab" providerId="ADAL" clId="{F504771E-A92B-4015-B5E5-660F4DE61EC7}" dt="2025-05-25T17:55:38.857" v="6342" actId="47"/>
        <pc:sldMkLst>
          <pc:docMk/>
          <pc:sldMk cId="0" sldId="307"/>
        </pc:sldMkLst>
      </pc:sldChg>
      <pc:sldChg chg="del">
        <pc:chgData name="Luiz Roberto Nogueira Junior" userId="ef703f67-dc22-4bb1-9873-d360d1975dab" providerId="ADAL" clId="{F504771E-A92B-4015-B5E5-660F4DE61EC7}" dt="2025-05-25T17:55:38.857" v="6342" actId="47"/>
        <pc:sldMkLst>
          <pc:docMk/>
          <pc:sldMk cId="0" sldId="308"/>
        </pc:sldMkLst>
      </pc:sldChg>
      <pc:sldChg chg="del">
        <pc:chgData name="Luiz Roberto Nogueira Junior" userId="ef703f67-dc22-4bb1-9873-d360d1975dab" providerId="ADAL" clId="{F504771E-A92B-4015-B5E5-660F4DE61EC7}" dt="2025-05-25T17:55:38.857" v="6342" actId="47"/>
        <pc:sldMkLst>
          <pc:docMk/>
          <pc:sldMk cId="0" sldId="309"/>
        </pc:sldMkLst>
      </pc:sldChg>
      <pc:sldChg chg="del">
        <pc:chgData name="Luiz Roberto Nogueira Junior" userId="ef703f67-dc22-4bb1-9873-d360d1975dab" providerId="ADAL" clId="{F504771E-A92B-4015-B5E5-660F4DE61EC7}" dt="2025-05-25T17:55:38.857" v="6342" actId="47"/>
        <pc:sldMkLst>
          <pc:docMk/>
          <pc:sldMk cId="0" sldId="310"/>
        </pc:sldMkLst>
      </pc:sldChg>
      <pc:sldChg chg="del">
        <pc:chgData name="Luiz Roberto Nogueira Junior" userId="ef703f67-dc22-4bb1-9873-d360d1975dab" providerId="ADAL" clId="{F504771E-A92B-4015-B5E5-660F4DE61EC7}" dt="2025-05-25T17:55:38.857" v="6342" actId="47"/>
        <pc:sldMkLst>
          <pc:docMk/>
          <pc:sldMk cId="0" sldId="311"/>
        </pc:sldMkLst>
      </pc:sldChg>
      <pc:sldChg chg="del">
        <pc:chgData name="Luiz Roberto Nogueira Junior" userId="ef703f67-dc22-4bb1-9873-d360d1975dab" providerId="ADAL" clId="{F504771E-A92B-4015-B5E5-660F4DE61EC7}" dt="2025-05-25T17:55:38.857" v="6342" actId="47"/>
        <pc:sldMkLst>
          <pc:docMk/>
          <pc:sldMk cId="0" sldId="312"/>
        </pc:sldMkLst>
      </pc:sldChg>
      <pc:sldChg chg="del">
        <pc:chgData name="Luiz Roberto Nogueira Junior" userId="ef703f67-dc22-4bb1-9873-d360d1975dab" providerId="ADAL" clId="{F504771E-A92B-4015-B5E5-660F4DE61EC7}" dt="2025-05-25T17:55:38.857" v="6342" actId="47"/>
        <pc:sldMkLst>
          <pc:docMk/>
          <pc:sldMk cId="0" sldId="313"/>
        </pc:sldMkLst>
      </pc:sldChg>
      <pc:sldChg chg="del">
        <pc:chgData name="Luiz Roberto Nogueira Junior" userId="ef703f67-dc22-4bb1-9873-d360d1975dab" providerId="ADAL" clId="{F504771E-A92B-4015-B5E5-660F4DE61EC7}" dt="2025-05-25T17:55:38.857" v="6342" actId="47"/>
        <pc:sldMkLst>
          <pc:docMk/>
          <pc:sldMk cId="0" sldId="314"/>
        </pc:sldMkLst>
      </pc:sldChg>
      <pc:sldChg chg="del">
        <pc:chgData name="Luiz Roberto Nogueira Junior" userId="ef703f67-dc22-4bb1-9873-d360d1975dab" providerId="ADAL" clId="{F504771E-A92B-4015-B5E5-660F4DE61EC7}" dt="2025-05-25T17:55:38.857" v="6342" actId="47"/>
        <pc:sldMkLst>
          <pc:docMk/>
          <pc:sldMk cId="0" sldId="315"/>
        </pc:sldMkLst>
      </pc:sldChg>
      <pc:sldChg chg="del">
        <pc:chgData name="Luiz Roberto Nogueira Junior" userId="ef703f67-dc22-4bb1-9873-d360d1975dab" providerId="ADAL" clId="{F504771E-A92B-4015-B5E5-660F4DE61EC7}" dt="2025-05-25T17:55:38.857" v="6342" actId="47"/>
        <pc:sldMkLst>
          <pc:docMk/>
          <pc:sldMk cId="0" sldId="316"/>
        </pc:sldMkLst>
      </pc:sldChg>
      <pc:sldChg chg="del">
        <pc:chgData name="Luiz Roberto Nogueira Junior" userId="ef703f67-dc22-4bb1-9873-d360d1975dab" providerId="ADAL" clId="{F504771E-A92B-4015-B5E5-660F4DE61EC7}" dt="2025-05-25T17:55:38.857" v="6342" actId="47"/>
        <pc:sldMkLst>
          <pc:docMk/>
          <pc:sldMk cId="0" sldId="317"/>
        </pc:sldMkLst>
      </pc:sldChg>
      <pc:sldChg chg="del">
        <pc:chgData name="Luiz Roberto Nogueira Junior" userId="ef703f67-dc22-4bb1-9873-d360d1975dab" providerId="ADAL" clId="{F504771E-A92B-4015-B5E5-660F4DE61EC7}" dt="2025-05-25T17:55:38.857" v="6342" actId="47"/>
        <pc:sldMkLst>
          <pc:docMk/>
          <pc:sldMk cId="0" sldId="318"/>
        </pc:sldMkLst>
      </pc:sldChg>
      <pc:sldChg chg="del">
        <pc:chgData name="Luiz Roberto Nogueira Junior" userId="ef703f67-dc22-4bb1-9873-d360d1975dab" providerId="ADAL" clId="{F504771E-A92B-4015-B5E5-660F4DE61EC7}" dt="2025-05-25T17:55:38.857" v="6342" actId="47"/>
        <pc:sldMkLst>
          <pc:docMk/>
          <pc:sldMk cId="0" sldId="319"/>
        </pc:sldMkLst>
      </pc:sldChg>
      <pc:sldChg chg="addSp delSp modSp new mod ord">
        <pc:chgData name="Luiz Roberto Nogueira Junior" userId="ef703f67-dc22-4bb1-9873-d360d1975dab" providerId="ADAL" clId="{F504771E-A92B-4015-B5E5-660F4DE61EC7}" dt="2025-05-25T15:17:45.774" v="590"/>
        <pc:sldMkLst>
          <pc:docMk/>
          <pc:sldMk cId="3919867262" sldId="320"/>
        </pc:sldMkLst>
        <pc:spChg chg="add del mod">
          <ac:chgData name="Luiz Roberto Nogueira Junior" userId="ef703f67-dc22-4bb1-9873-d360d1975dab" providerId="ADAL" clId="{F504771E-A92B-4015-B5E5-660F4DE61EC7}" dt="2025-05-25T15:16:29.412" v="549"/>
          <ac:spMkLst>
            <pc:docMk/>
            <pc:sldMk cId="3919867262" sldId="320"/>
            <ac:spMk id="4" creationId="{E5F74850-020B-CD9B-A0F0-BD95E30B0E52}"/>
          </ac:spMkLst>
        </pc:spChg>
        <pc:spChg chg="add mod">
          <ac:chgData name="Luiz Roberto Nogueira Junior" userId="ef703f67-dc22-4bb1-9873-d360d1975dab" providerId="ADAL" clId="{F504771E-A92B-4015-B5E5-660F4DE61EC7}" dt="2025-05-25T15:16:49.273" v="553" actId="207"/>
          <ac:spMkLst>
            <pc:docMk/>
            <pc:sldMk cId="3919867262" sldId="320"/>
            <ac:spMk id="5" creationId="{1FC6FDDC-182F-A832-C030-B02D82A2208A}"/>
          </ac:spMkLst>
        </pc:spChg>
        <pc:picChg chg="add mod">
          <ac:chgData name="Luiz Roberto Nogueira Junior" userId="ef703f67-dc22-4bb1-9873-d360d1975dab" providerId="ADAL" clId="{F504771E-A92B-4015-B5E5-660F4DE61EC7}" dt="2025-05-25T15:17:33.395" v="588" actId="1076"/>
          <ac:picMkLst>
            <pc:docMk/>
            <pc:sldMk cId="3919867262" sldId="320"/>
            <ac:picMk id="3" creationId="{604530E2-08EB-63BC-A1BB-B2999E35E391}"/>
          </ac:picMkLst>
        </pc:picChg>
      </pc:sldChg>
      <pc:sldChg chg="addSp modSp new mod">
        <pc:chgData name="Luiz Roberto Nogueira Junior" userId="ef703f67-dc22-4bb1-9873-d360d1975dab" providerId="ADAL" clId="{F504771E-A92B-4015-B5E5-660F4DE61EC7}" dt="2025-05-25T17:41:23.300" v="5399" actId="1038"/>
        <pc:sldMkLst>
          <pc:docMk/>
          <pc:sldMk cId="2809899824" sldId="321"/>
        </pc:sldMkLst>
        <pc:spChg chg="add mod">
          <ac:chgData name="Luiz Roberto Nogueira Junior" userId="ef703f67-dc22-4bb1-9873-d360d1975dab" providerId="ADAL" clId="{F504771E-A92B-4015-B5E5-660F4DE61EC7}" dt="2025-05-25T17:41:23.300" v="5399" actId="1038"/>
          <ac:spMkLst>
            <pc:docMk/>
            <pc:sldMk cId="2809899824" sldId="321"/>
            <ac:spMk id="6" creationId="{A1B070CF-D8CF-BD12-3479-2518EFDC81CE}"/>
          </ac:spMkLst>
        </pc:spChg>
        <pc:spChg chg="add mod">
          <ac:chgData name="Luiz Roberto Nogueira Junior" userId="ef703f67-dc22-4bb1-9873-d360d1975dab" providerId="ADAL" clId="{F504771E-A92B-4015-B5E5-660F4DE61EC7}" dt="2025-05-25T17:41:23.300" v="5399" actId="1038"/>
          <ac:spMkLst>
            <pc:docMk/>
            <pc:sldMk cId="2809899824" sldId="321"/>
            <ac:spMk id="7" creationId="{362B4A3F-BE43-11C8-0CFD-73A72F050423}"/>
          </ac:spMkLst>
        </pc:spChg>
        <pc:picChg chg="add mod modCrop">
          <ac:chgData name="Luiz Roberto Nogueira Junior" userId="ef703f67-dc22-4bb1-9873-d360d1975dab" providerId="ADAL" clId="{F504771E-A92B-4015-B5E5-660F4DE61EC7}" dt="2025-05-25T17:41:23.300" v="5399" actId="1038"/>
          <ac:picMkLst>
            <pc:docMk/>
            <pc:sldMk cId="2809899824" sldId="321"/>
            <ac:picMk id="3" creationId="{4DBCFEBE-0503-82EA-F2D7-E97094E134D9}"/>
          </ac:picMkLst>
        </pc:picChg>
        <pc:picChg chg="add mod modCrop">
          <ac:chgData name="Luiz Roberto Nogueira Junior" userId="ef703f67-dc22-4bb1-9873-d360d1975dab" providerId="ADAL" clId="{F504771E-A92B-4015-B5E5-660F4DE61EC7}" dt="2025-05-25T17:41:23.300" v="5399" actId="1038"/>
          <ac:picMkLst>
            <pc:docMk/>
            <pc:sldMk cId="2809899824" sldId="321"/>
            <ac:picMk id="5" creationId="{BFB0818A-F3CE-6A80-E0FF-11760E95EA40}"/>
          </ac:picMkLst>
        </pc:picChg>
      </pc:sldChg>
      <pc:sldChg chg="addSp modSp new mod modClrScheme chgLayout">
        <pc:chgData name="Luiz Roberto Nogueira Junior" userId="ef703f67-dc22-4bb1-9873-d360d1975dab" providerId="ADAL" clId="{F504771E-A92B-4015-B5E5-660F4DE61EC7}" dt="2025-05-25T15:32:51.177" v="1158" actId="20577"/>
        <pc:sldMkLst>
          <pc:docMk/>
          <pc:sldMk cId="209828820" sldId="322"/>
        </pc:sldMkLst>
        <pc:spChg chg="mod ord">
          <ac:chgData name="Luiz Roberto Nogueira Junior" userId="ef703f67-dc22-4bb1-9873-d360d1975dab" providerId="ADAL" clId="{F504771E-A92B-4015-B5E5-660F4DE61EC7}" dt="2025-05-25T15:32:32.970" v="1093" actId="700"/>
          <ac:spMkLst>
            <pc:docMk/>
            <pc:sldMk cId="209828820" sldId="322"/>
            <ac:spMk id="2" creationId="{D2784AA7-D4CF-7512-58D8-83C2372FB606}"/>
          </ac:spMkLst>
        </pc:spChg>
        <pc:spChg chg="add mod ord">
          <ac:chgData name="Luiz Roberto Nogueira Junior" userId="ef703f67-dc22-4bb1-9873-d360d1975dab" providerId="ADAL" clId="{F504771E-A92B-4015-B5E5-660F4DE61EC7}" dt="2025-05-25T15:32:51.177" v="1158" actId="20577"/>
          <ac:spMkLst>
            <pc:docMk/>
            <pc:sldMk cId="209828820" sldId="322"/>
            <ac:spMk id="3" creationId="{C99E70E9-12F7-DD57-A9BD-FD8A67E9388B}"/>
          </ac:spMkLst>
        </pc:spChg>
      </pc:sldChg>
      <pc:sldChg chg="addSp delSp modSp new mod">
        <pc:chgData name="Luiz Roberto Nogueira Junior" userId="ef703f67-dc22-4bb1-9873-d360d1975dab" providerId="ADAL" clId="{F504771E-A92B-4015-B5E5-660F4DE61EC7}" dt="2025-05-25T17:14:22.326" v="4433" actId="1076"/>
        <pc:sldMkLst>
          <pc:docMk/>
          <pc:sldMk cId="3698132904" sldId="323"/>
        </pc:sldMkLst>
        <pc:spChg chg="mod">
          <ac:chgData name="Luiz Roberto Nogueira Junior" userId="ef703f67-dc22-4bb1-9873-d360d1975dab" providerId="ADAL" clId="{F504771E-A92B-4015-B5E5-660F4DE61EC7}" dt="2025-05-25T17:12:08.450" v="4403" actId="1076"/>
          <ac:spMkLst>
            <pc:docMk/>
            <pc:sldMk cId="3698132904" sldId="323"/>
            <ac:spMk id="2" creationId="{E4727847-B118-8C40-E33F-290495071DDE}"/>
          </ac:spMkLst>
        </pc:spChg>
        <pc:spChg chg="del">
          <ac:chgData name="Luiz Roberto Nogueira Junior" userId="ef703f67-dc22-4bb1-9873-d360d1975dab" providerId="ADAL" clId="{F504771E-A92B-4015-B5E5-660F4DE61EC7}" dt="2025-05-25T15:34:14.661" v="1176" actId="478"/>
          <ac:spMkLst>
            <pc:docMk/>
            <pc:sldMk cId="3698132904" sldId="323"/>
            <ac:spMk id="3" creationId="{5535304E-70B6-E7AF-3112-27C0B9BD7469}"/>
          </ac:spMkLst>
        </pc:spChg>
        <pc:spChg chg="mod">
          <ac:chgData name="Luiz Roberto Nogueira Junior" userId="ef703f67-dc22-4bb1-9873-d360d1975dab" providerId="ADAL" clId="{F504771E-A92B-4015-B5E5-660F4DE61EC7}" dt="2025-05-25T17:12:19.906" v="4407" actId="27636"/>
          <ac:spMkLst>
            <pc:docMk/>
            <pc:sldMk cId="3698132904" sldId="323"/>
            <ac:spMk id="4" creationId="{6C659C6D-B6B2-AA30-60A4-03F60E2F83EF}"/>
          </ac:spMkLst>
        </pc:spChg>
        <pc:spChg chg="add mod">
          <ac:chgData name="Luiz Roberto Nogueira Junior" userId="ef703f67-dc22-4bb1-9873-d360d1975dab" providerId="ADAL" clId="{F504771E-A92B-4015-B5E5-660F4DE61EC7}" dt="2025-05-25T15:34:04.644" v="1173" actId="571"/>
          <ac:spMkLst>
            <pc:docMk/>
            <pc:sldMk cId="3698132904" sldId="323"/>
            <ac:spMk id="5" creationId="{09207E9E-1644-A749-5857-5AA158EB82C7}"/>
          </ac:spMkLst>
        </pc:spChg>
        <pc:spChg chg="add mod">
          <ac:chgData name="Luiz Roberto Nogueira Junior" userId="ef703f67-dc22-4bb1-9873-d360d1975dab" providerId="ADAL" clId="{F504771E-A92B-4015-B5E5-660F4DE61EC7}" dt="2025-05-25T17:14:02.510" v="4432" actId="1076"/>
          <ac:spMkLst>
            <pc:docMk/>
            <pc:sldMk cId="3698132904" sldId="323"/>
            <ac:spMk id="7" creationId="{FF73EDE2-96F9-F7C7-05E5-4F9FB91F0DF5}"/>
          </ac:spMkLst>
        </pc:spChg>
        <pc:spChg chg="add mod">
          <ac:chgData name="Luiz Roberto Nogueira Junior" userId="ef703f67-dc22-4bb1-9873-d360d1975dab" providerId="ADAL" clId="{F504771E-A92B-4015-B5E5-660F4DE61EC7}" dt="2025-05-25T17:13:49.471" v="4429" actId="1035"/>
          <ac:spMkLst>
            <pc:docMk/>
            <pc:sldMk cId="3698132904" sldId="323"/>
            <ac:spMk id="8" creationId="{A8302469-4EDA-0880-17A6-84461A70D924}"/>
          </ac:spMkLst>
        </pc:spChg>
        <pc:picChg chg="add mod">
          <ac:chgData name="Luiz Roberto Nogueira Junior" userId="ef703f67-dc22-4bb1-9873-d360d1975dab" providerId="ADAL" clId="{F504771E-A92B-4015-B5E5-660F4DE61EC7}" dt="2025-05-25T15:34:04.644" v="1173" actId="571"/>
          <ac:picMkLst>
            <pc:docMk/>
            <pc:sldMk cId="3698132904" sldId="323"/>
            <ac:picMk id="6" creationId="{4984F9CA-84B8-5A8E-8175-45D123957EBC}"/>
          </ac:picMkLst>
        </pc:picChg>
        <pc:picChg chg="add mod">
          <ac:chgData name="Luiz Roberto Nogueira Junior" userId="ef703f67-dc22-4bb1-9873-d360d1975dab" providerId="ADAL" clId="{F504771E-A92B-4015-B5E5-660F4DE61EC7}" dt="2025-05-25T17:13:18.651" v="4419" actId="571"/>
          <ac:picMkLst>
            <pc:docMk/>
            <pc:sldMk cId="3698132904" sldId="323"/>
            <ac:picMk id="9" creationId="{F8F9D961-5969-0D3A-CB64-066E0DBBACEA}"/>
          </ac:picMkLst>
        </pc:picChg>
        <pc:picChg chg="add mod">
          <ac:chgData name="Luiz Roberto Nogueira Junior" userId="ef703f67-dc22-4bb1-9873-d360d1975dab" providerId="ADAL" clId="{F504771E-A92B-4015-B5E5-660F4DE61EC7}" dt="2025-05-25T17:13:12.958" v="4417" actId="1076"/>
          <ac:picMkLst>
            <pc:docMk/>
            <pc:sldMk cId="3698132904" sldId="323"/>
            <ac:picMk id="1026" creationId="{7F4476F7-47B3-9139-5555-CF59EF76F36B}"/>
          </ac:picMkLst>
        </pc:picChg>
        <pc:picChg chg="add mod">
          <ac:chgData name="Luiz Roberto Nogueira Junior" userId="ef703f67-dc22-4bb1-9873-d360d1975dab" providerId="ADAL" clId="{F504771E-A92B-4015-B5E5-660F4DE61EC7}" dt="2025-05-25T17:14:22.326" v="4433" actId="1076"/>
          <ac:picMkLst>
            <pc:docMk/>
            <pc:sldMk cId="3698132904" sldId="323"/>
            <ac:picMk id="11266" creationId="{EDC55714-79DB-F4DB-0C44-7D7A61C2F34D}"/>
          </ac:picMkLst>
        </pc:picChg>
      </pc:sldChg>
      <pc:sldChg chg="addSp delSp modSp add mod">
        <pc:chgData name="Luiz Roberto Nogueira Junior" userId="ef703f67-dc22-4bb1-9873-d360d1975dab" providerId="ADAL" clId="{F504771E-A92B-4015-B5E5-660F4DE61EC7}" dt="2025-05-25T17:14:30.282" v="4435" actId="1076"/>
        <pc:sldMkLst>
          <pc:docMk/>
          <pc:sldMk cId="3275205275" sldId="324"/>
        </pc:sldMkLst>
        <pc:spChg chg="mod">
          <ac:chgData name="Luiz Roberto Nogueira Junior" userId="ef703f67-dc22-4bb1-9873-d360d1975dab" providerId="ADAL" clId="{F504771E-A92B-4015-B5E5-660F4DE61EC7}" dt="2025-05-25T17:07:51.576" v="4241" actId="14100"/>
          <ac:spMkLst>
            <pc:docMk/>
            <pc:sldMk cId="3275205275" sldId="324"/>
            <ac:spMk id="2" creationId="{F089A7D7-1027-96EE-3932-6916AB671126}"/>
          </ac:spMkLst>
        </pc:spChg>
        <pc:spChg chg="add mod">
          <ac:chgData name="Luiz Roberto Nogueira Junior" userId="ef703f67-dc22-4bb1-9873-d360d1975dab" providerId="ADAL" clId="{F504771E-A92B-4015-B5E5-660F4DE61EC7}" dt="2025-05-25T17:08:08.856" v="4254" actId="20577"/>
          <ac:spMkLst>
            <pc:docMk/>
            <pc:sldMk cId="3275205275" sldId="324"/>
            <ac:spMk id="3" creationId="{E4B38562-D52B-C56D-296B-CC3945F34114}"/>
          </ac:spMkLst>
        </pc:spChg>
        <pc:spChg chg="mod">
          <ac:chgData name="Luiz Roberto Nogueira Junior" userId="ef703f67-dc22-4bb1-9873-d360d1975dab" providerId="ADAL" clId="{F504771E-A92B-4015-B5E5-660F4DE61EC7}" dt="2025-05-25T17:07:56.699" v="4242" actId="14100"/>
          <ac:spMkLst>
            <pc:docMk/>
            <pc:sldMk cId="3275205275" sldId="324"/>
            <ac:spMk id="4" creationId="{3D44EA91-8E47-17B2-934C-99B35A8D4A38}"/>
          </ac:spMkLst>
        </pc:spChg>
        <pc:spChg chg="add mod">
          <ac:chgData name="Luiz Roberto Nogueira Junior" userId="ef703f67-dc22-4bb1-9873-d360d1975dab" providerId="ADAL" clId="{F504771E-A92B-4015-B5E5-660F4DE61EC7}" dt="2025-05-25T17:10:45.107" v="4399" actId="1076"/>
          <ac:spMkLst>
            <pc:docMk/>
            <pc:sldMk cId="3275205275" sldId="324"/>
            <ac:spMk id="5" creationId="{E9C73480-982A-CDDC-035E-5CF46DEE39D6}"/>
          </ac:spMkLst>
        </pc:spChg>
        <pc:picChg chg="del">
          <ac:chgData name="Luiz Roberto Nogueira Junior" userId="ef703f67-dc22-4bb1-9873-d360d1975dab" providerId="ADAL" clId="{F504771E-A92B-4015-B5E5-660F4DE61EC7}" dt="2025-05-25T15:37:07.726" v="1315" actId="478"/>
          <ac:picMkLst>
            <pc:docMk/>
            <pc:sldMk cId="3275205275" sldId="324"/>
            <ac:picMk id="1026" creationId="{5F1EDDDD-074E-CADF-8299-F01265EC5731}"/>
          </ac:picMkLst>
        </pc:picChg>
        <pc:picChg chg="add mod">
          <ac:chgData name="Luiz Roberto Nogueira Junior" userId="ef703f67-dc22-4bb1-9873-d360d1975dab" providerId="ADAL" clId="{F504771E-A92B-4015-B5E5-660F4DE61EC7}" dt="2025-05-25T17:11:25.354" v="4400" actId="1076"/>
          <ac:picMkLst>
            <pc:docMk/>
            <pc:sldMk cId="3275205275" sldId="324"/>
            <ac:picMk id="2050" creationId="{93C36DA6-3DBC-03A0-F86C-ACBBE3BCB096}"/>
          </ac:picMkLst>
        </pc:picChg>
        <pc:picChg chg="add mod">
          <ac:chgData name="Luiz Roberto Nogueira Junior" userId="ef703f67-dc22-4bb1-9873-d360d1975dab" providerId="ADAL" clId="{F504771E-A92B-4015-B5E5-660F4DE61EC7}" dt="2025-05-25T17:11:32.140" v="4402" actId="1076"/>
          <ac:picMkLst>
            <pc:docMk/>
            <pc:sldMk cId="3275205275" sldId="324"/>
            <ac:picMk id="2052" creationId="{4C26A3D4-0C9D-BA1C-9034-2A09E46B34F6}"/>
          </ac:picMkLst>
        </pc:picChg>
        <pc:picChg chg="add mod">
          <ac:chgData name="Luiz Roberto Nogueira Junior" userId="ef703f67-dc22-4bb1-9873-d360d1975dab" providerId="ADAL" clId="{F504771E-A92B-4015-B5E5-660F4DE61EC7}" dt="2025-05-25T17:14:30.282" v="4435" actId="1076"/>
          <ac:picMkLst>
            <pc:docMk/>
            <pc:sldMk cId="3275205275" sldId="324"/>
            <ac:picMk id="2054" creationId="{C08C6077-0F37-4FBA-85C8-3FD4F2AE8B5B}"/>
          </ac:picMkLst>
        </pc:picChg>
      </pc:sldChg>
      <pc:sldChg chg="addSp delSp modSp add del mod ord">
        <pc:chgData name="Luiz Roberto Nogueira Junior" userId="ef703f67-dc22-4bb1-9873-d360d1975dab" providerId="ADAL" clId="{F504771E-A92B-4015-B5E5-660F4DE61EC7}" dt="2025-05-25T17:06:13.898" v="4207" actId="47"/>
        <pc:sldMkLst>
          <pc:docMk/>
          <pc:sldMk cId="3294951665" sldId="325"/>
        </pc:sldMkLst>
        <pc:spChg chg="mod">
          <ac:chgData name="Luiz Roberto Nogueira Junior" userId="ef703f67-dc22-4bb1-9873-d360d1975dab" providerId="ADAL" clId="{F504771E-A92B-4015-B5E5-660F4DE61EC7}" dt="2025-05-25T15:43:18.660" v="1621" actId="20577"/>
          <ac:spMkLst>
            <pc:docMk/>
            <pc:sldMk cId="3294951665" sldId="325"/>
            <ac:spMk id="2" creationId="{00454ECD-B6F3-15B8-2467-1BECBD7DA02D}"/>
          </ac:spMkLst>
        </pc:spChg>
        <pc:spChg chg="mod">
          <ac:chgData name="Luiz Roberto Nogueira Junior" userId="ef703f67-dc22-4bb1-9873-d360d1975dab" providerId="ADAL" clId="{F504771E-A92B-4015-B5E5-660F4DE61EC7}" dt="2025-05-25T15:41:49.914" v="1613" actId="20577"/>
          <ac:spMkLst>
            <pc:docMk/>
            <pc:sldMk cId="3294951665" sldId="325"/>
            <ac:spMk id="4" creationId="{5B96D548-114F-6F78-E257-F0CC182176ED}"/>
          </ac:spMkLst>
        </pc:spChg>
        <pc:picChg chg="add del">
          <ac:chgData name="Luiz Roberto Nogueira Junior" userId="ef703f67-dc22-4bb1-9873-d360d1975dab" providerId="ADAL" clId="{F504771E-A92B-4015-B5E5-660F4DE61EC7}" dt="2025-05-25T15:40:02.947" v="1440" actId="478"/>
          <ac:picMkLst>
            <pc:docMk/>
            <pc:sldMk cId="3294951665" sldId="325"/>
            <ac:picMk id="1026" creationId="{E4DF8E35-0447-9A94-F251-2559BADE336A}"/>
          </ac:picMkLst>
        </pc:picChg>
        <pc:picChg chg="add del mod">
          <ac:chgData name="Luiz Roberto Nogueira Junior" userId="ef703f67-dc22-4bb1-9873-d360d1975dab" providerId="ADAL" clId="{F504771E-A92B-4015-B5E5-660F4DE61EC7}" dt="2025-05-25T15:40:05.508" v="1441" actId="1076"/>
          <ac:picMkLst>
            <pc:docMk/>
            <pc:sldMk cId="3294951665" sldId="325"/>
            <ac:picMk id="3074" creationId="{75EE333D-8E5F-286E-3E1C-F4D85C29688F}"/>
          </ac:picMkLst>
        </pc:picChg>
      </pc:sldChg>
      <pc:sldChg chg="addSp delSp modSp add mod">
        <pc:chgData name="Luiz Roberto Nogueira Junior" userId="ef703f67-dc22-4bb1-9873-d360d1975dab" providerId="ADAL" clId="{F504771E-A92B-4015-B5E5-660F4DE61EC7}" dt="2025-05-25T17:16:52.809" v="4478" actId="1035"/>
        <pc:sldMkLst>
          <pc:docMk/>
          <pc:sldMk cId="3343494642" sldId="326"/>
        </pc:sldMkLst>
        <pc:spChg chg="mod">
          <ac:chgData name="Luiz Roberto Nogueira Junior" userId="ef703f67-dc22-4bb1-9873-d360d1975dab" providerId="ADAL" clId="{F504771E-A92B-4015-B5E5-660F4DE61EC7}" dt="2025-05-25T17:14:57.323" v="4441" actId="1076"/>
          <ac:spMkLst>
            <pc:docMk/>
            <pc:sldMk cId="3343494642" sldId="326"/>
            <ac:spMk id="2" creationId="{C503D784-DDED-BF1D-FF80-F70CC7EF64D1}"/>
          </ac:spMkLst>
        </pc:spChg>
        <pc:spChg chg="add mod">
          <ac:chgData name="Luiz Roberto Nogueira Junior" userId="ef703f67-dc22-4bb1-9873-d360d1975dab" providerId="ADAL" clId="{F504771E-A92B-4015-B5E5-660F4DE61EC7}" dt="2025-05-25T17:16:52.809" v="4478" actId="1035"/>
          <ac:spMkLst>
            <pc:docMk/>
            <pc:sldMk cId="3343494642" sldId="326"/>
            <ac:spMk id="3" creationId="{C12FEB8C-FE60-222B-CCCB-E8430DC4D95F}"/>
          </ac:spMkLst>
        </pc:spChg>
        <pc:spChg chg="mod">
          <ac:chgData name="Luiz Roberto Nogueira Junior" userId="ef703f67-dc22-4bb1-9873-d360d1975dab" providerId="ADAL" clId="{F504771E-A92B-4015-B5E5-660F4DE61EC7}" dt="2025-05-25T17:14:57.323" v="4441" actId="1076"/>
          <ac:spMkLst>
            <pc:docMk/>
            <pc:sldMk cId="3343494642" sldId="326"/>
            <ac:spMk id="4" creationId="{AB92F87B-742A-ADC2-1B89-DDFA02105E18}"/>
          </ac:spMkLst>
        </pc:spChg>
        <pc:spChg chg="add mod">
          <ac:chgData name="Luiz Roberto Nogueira Junior" userId="ef703f67-dc22-4bb1-9873-d360d1975dab" providerId="ADAL" clId="{F504771E-A92B-4015-B5E5-660F4DE61EC7}" dt="2025-05-25T17:16:43.053" v="4474" actId="1038"/>
          <ac:spMkLst>
            <pc:docMk/>
            <pc:sldMk cId="3343494642" sldId="326"/>
            <ac:spMk id="5" creationId="{1B0FC12A-FFEC-4B75-7BF5-BDDF4ACCA2EC}"/>
          </ac:spMkLst>
        </pc:spChg>
        <pc:picChg chg="del">
          <ac:chgData name="Luiz Roberto Nogueira Junior" userId="ef703f67-dc22-4bb1-9873-d360d1975dab" providerId="ADAL" clId="{F504771E-A92B-4015-B5E5-660F4DE61EC7}" dt="2025-05-25T15:44:01.727" v="1635" actId="478"/>
          <ac:picMkLst>
            <pc:docMk/>
            <pc:sldMk cId="3343494642" sldId="326"/>
            <ac:picMk id="3074" creationId="{8E0F1DEF-B063-321C-1876-F082E66B79BC}"/>
          </ac:picMkLst>
        </pc:picChg>
        <pc:picChg chg="add mod">
          <ac:chgData name="Luiz Roberto Nogueira Junior" userId="ef703f67-dc22-4bb1-9873-d360d1975dab" providerId="ADAL" clId="{F504771E-A92B-4015-B5E5-660F4DE61EC7}" dt="2025-05-25T17:16:33.683" v="4464" actId="14100"/>
          <ac:picMkLst>
            <pc:docMk/>
            <pc:sldMk cId="3343494642" sldId="326"/>
            <ac:picMk id="4098" creationId="{D2A51F28-5451-BE14-174A-6396C9DB1456}"/>
          </ac:picMkLst>
        </pc:picChg>
        <pc:picChg chg="add mod">
          <ac:chgData name="Luiz Roberto Nogueira Junior" userId="ef703f67-dc22-4bb1-9873-d360d1975dab" providerId="ADAL" clId="{F504771E-A92B-4015-B5E5-660F4DE61EC7}" dt="2025-05-25T17:16:43.053" v="4474" actId="1038"/>
          <ac:picMkLst>
            <pc:docMk/>
            <pc:sldMk cId="3343494642" sldId="326"/>
            <ac:picMk id="5122" creationId="{0CFCC009-7135-259E-6712-8E228A3B7229}"/>
          </ac:picMkLst>
        </pc:picChg>
      </pc:sldChg>
      <pc:sldChg chg="addSp delSp modSp add del mod ord">
        <pc:chgData name="Luiz Roberto Nogueira Junior" userId="ef703f67-dc22-4bb1-9873-d360d1975dab" providerId="ADAL" clId="{F504771E-A92B-4015-B5E5-660F4DE61EC7}" dt="2025-05-25T17:17:00.736" v="4479" actId="2696"/>
        <pc:sldMkLst>
          <pc:docMk/>
          <pc:sldMk cId="2592631185" sldId="327"/>
        </pc:sldMkLst>
        <pc:spChg chg="del mod">
          <ac:chgData name="Luiz Roberto Nogueira Junior" userId="ef703f67-dc22-4bb1-9873-d360d1975dab" providerId="ADAL" clId="{F504771E-A92B-4015-B5E5-660F4DE61EC7}" dt="2025-05-25T17:15:34.854" v="4445" actId="21"/>
          <ac:spMkLst>
            <pc:docMk/>
            <pc:sldMk cId="2592631185" sldId="327"/>
            <ac:spMk id="2" creationId="{C12FEB8C-FE60-222B-CCCB-E8430DC4D95F}"/>
          </ac:spMkLst>
        </pc:spChg>
        <pc:spChg chg="add mod">
          <ac:chgData name="Luiz Roberto Nogueira Junior" userId="ef703f67-dc22-4bb1-9873-d360d1975dab" providerId="ADAL" clId="{F504771E-A92B-4015-B5E5-660F4DE61EC7}" dt="2025-05-25T17:15:34.854" v="4445" actId="21"/>
          <ac:spMkLst>
            <pc:docMk/>
            <pc:sldMk cId="2592631185" sldId="327"/>
            <ac:spMk id="3" creationId="{A3E79891-3473-0632-7B78-173BAF7350A2}"/>
          </ac:spMkLst>
        </pc:spChg>
        <pc:spChg chg="del mod">
          <ac:chgData name="Luiz Roberto Nogueira Junior" userId="ef703f67-dc22-4bb1-9873-d360d1975dab" providerId="ADAL" clId="{F504771E-A92B-4015-B5E5-660F4DE61EC7}" dt="2025-05-25T17:15:34.854" v="4445" actId="21"/>
          <ac:spMkLst>
            <pc:docMk/>
            <pc:sldMk cId="2592631185" sldId="327"/>
            <ac:spMk id="4" creationId="{1B0FC12A-FFEC-4B75-7BF5-BDDF4ACCA2EC}"/>
          </ac:spMkLst>
        </pc:spChg>
        <pc:spChg chg="add mod">
          <ac:chgData name="Luiz Roberto Nogueira Junior" userId="ef703f67-dc22-4bb1-9873-d360d1975dab" providerId="ADAL" clId="{F504771E-A92B-4015-B5E5-660F4DE61EC7}" dt="2025-05-25T17:15:34.854" v="4445" actId="21"/>
          <ac:spMkLst>
            <pc:docMk/>
            <pc:sldMk cId="2592631185" sldId="327"/>
            <ac:spMk id="5" creationId="{EC9F5542-C067-689E-0701-37E408EE4F1A}"/>
          </ac:spMkLst>
        </pc:spChg>
        <pc:picChg chg="del">
          <ac:chgData name="Luiz Roberto Nogueira Junior" userId="ef703f67-dc22-4bb1-9873-d360d1975dab" providerId="ADAL" clId="{F504771E-A92B-4015-B5E5-660F4DE61EC7}" dt="2025-05-25T15:50:00.267" v="1841" actId="478"/>
          <ac:picMkLst>
            <pc:docMk/>
            <pc:sldMk cId="2592631185" sldId="327"/>
            <ac:picMk id="1026" creationId="{54B66026-6696-E798-66D7-70156FA879B5}"/>
          </ac:picMkLst>
        </pc:picChg>
        <pc:picChg chg="add del mod">
          <ac:chgData name="Luiz Roberto Nogueira Junior" userId="ef703f67-dc22-4bb1-9873-d360d1975dab" providerId="ADAL" clId="{F504771E-A92B-4015-B5E5-660F4DE61EC7}" dt="2025-05-25T17:15:34.854" v="4445" actId="21"/>
          <ac:picMkLst>
            <pc:docMk/>
            <pc:sldMk cId="2592631185" sldId="327"/>
            <ac:picMk id="5122" creationId="{0CFCC009-7135-259E-6712-8E228A3B7229}"/>
          </ac:picMkLst>
        </pc:picChg>
      </pc:sldChg>
      <pc:sldChg chg="addSp delSp modSp add mod ord">
        <pc:chgData name="Luiz Roberto Nogueira Junior" userId="ef703f67-dc22-4bb1-9873-d360d1975dab" providerId="ADAL" clId="{F504771E-A92B-4015-B5E5-660F4DE61EC7}" dt="2025-05-25T17:17:07.277" v="4481" actId="1076"/>
        <pc:sldMkLst>
          <pc:docMk/>
          <pc:sldMk cId="1775861442" sldId="328"/>
        </pc:sldMkLst>
        <pc:spChg chg="mod">
          <ac:chgData name="Luiz Roberto Nogueira Junior" userId="ef703f67-dc22-4bb1-9873-d360d1975dab" providerId="ADAL" clId="{F504771E-A92B-4015-B5E5-660F4DE61EC7}" dt="2025-05-25T15:53:44.350" v="1962" actId="20577"/>
          <ac:spMkLst>
            <pc:docMk/>
            <pc:sldMk cId="1775861442" sldId="328"/>
            <ac:spMk id="2" creationId="{FE887FC8-83E7-AE19-C27F-18FD45A892AB}"/>
          </ac:spMkLst>
        </pc:spChg>
        <pc:spChg chg="mod">
          <ac:chgData name="Luiz Roberto Nogueira Junior" userId="ef703f67-dc22-4bb1-9873-d360d1975dab" providerId="ADAL" clId="{F504771E-A92B-4015-B5E5-660F4DE61EC7}" dt="2025-05-25T15:55:14.813" v="2130" actId="20577"/>
          <ac:spMkLst>
            <pc:docMk/>
            <pc:sldMk cId="1775861442" sldId="328"/>
            <ac:spMk id="4" creationId="{3A11A594-59AE-B76F-D6D5-B64F67F5ED09}"/>
          </ac:spMkLst>
        </pc:spChg>
        <pc:picChg chg="del">
          <ac:chgData name="Luiz Roberto Nogueira Junior" userId="ef703f67-dc22-4bb1-9873-d360d1975dab" providerId="ADAL" clId="{F504771E-A92B-4015-B5E5-660F4DE61EC7}" dt="2025-05-25T15:53:47.388" v="1963" actId="478"/>
          <ac:picMkLst>
            <pc:docMk/>
            <pc:sldMk cId="1775861442" sldId="328"/>
            <ac:picMk id="4098" creationId="{88377F5C-CC0B-989A-A593-C7B9460EC160}"/>
          </ac:picMkLst>
        </pc:picChg>
        <pc:picChg chg="add mod">
          <ac:chgData name="Luiz Roberto Nogueira Junior" userId="ef703f67-dc22-4bb1-9873-d360d1975dab" providerId="ADAL" clId="{F504771E-A92B-4015-B5E5-660F4DE61EC7}" dt="2025-05-25T17:17:04.995" v="4480" actId="1076"/>
          <ac:picMkLst>
            <pc:docMk/>
            <pc:sldMk cId="1775861442" sldId="328"/>
            <ac:picMk id="6146" creationId="{D6F7FE23-606D-BDF3-D824-6B51EB1E1017}"/>
          </ac:picMkLst>
        </pc:picChg>
        <pc:picChg chg="add mod">
          <ac:chgData name="Luiz Roberto Nogueira Junior" userId="ef703f67-dc22-4bb1-9873-d360d1975dab" providerId="ADAL" clId="{F504771E-A92B-4015-B5E5-660F4DE61EC7}" dt="2025-05-25T17:17:07.277" v="4481" actId="1076"/>
          <ac:picMkLst>
            <pc:docMk/>
            <pc:sldMk cId="1775861442" sldId="328"/>
            <ac:picMk id="6148" creationId="{0E355344-956B-B974-5981-26AE9081E2BD}"/>
          </ac:picMkLst>
        </pc:picChg>
      </pc:sldChg>
      <pc:sldChg chg="addSp delSp modSp add mod">
        <pc:chgData name="Luiz Roberto Nogueira Junior" userId="ef703f67-dc22-4bb1-9873-d360d1975dab" providerId="ADAL" clId="{F504771E-A92B-4015-B5E5-660F4DE61EC7}" dt="2025-05-25T17:19:09.662" v="4507" actId="1076"/>
        <pc:sldMkLst>
          <pc:docMk/>
          <pc:sldMk cId="208534242" sldId="329"/>
        </pc:sldMkLst>
        <pc:spChg chg="mod">
          <ac:chgData name="Luiz Roberto Nogueira Junior" userId="ef703f67-dc22-4bb1-9873-d360d1975dab" providerId="ADAL" clId="{F504771E-A92B-4015-B5E5-660F4DE61EC7}" dt="2025-05-25T17:17:45.756" v="4484" actId="1076"/>
          <ac:spMkLst>
            <pc:docMk/>
            <pc:sldMk cId="208534242" sldId="329"/>
            <ac:spMk id="2" creationId="{DF533552-D562-6AED-1B8E-97F04CFDD6E3}"/>
          </ac:spMkLst>
        </pc:spChg>
        <pc:spChg chg="add mod">
          <ac:chgData name="Luiz Roberto Nogueira Junior" userId="ef703f67-dc22-4bb1-9873-d360d1975dab" providerId="ADAL" clId="{F504771E-A92B-4015-B5E5-660F4DE61EC7}" dt="2025-05-25T17:18:40.085" v="4501" actId="1076"/>
          <ac:spMkLst>
            <pc:docMk/>
            <pc:sldMk cId="208534242" sldId="329"/>
            <ac:spMk id="3" creationId="{B085858B-0D56-08FA-C72A-388B4EE022A7}"/>
          </ac:spMkLst>
        </pc:spChg>
        <pc:spChg chg="mod">
          <ac:chgData name="Luiz Roberto Nogueira Junior" userId="ef703f67-dc22-4bb1-9873-d360d1975dab" providerId="ADAL" clId="{F504771E-A92B-4015-B5E5-660F4DE61EC7}" dt="2025-05-25T17:18:03.025" v="4492" actId="1036"/>
          <ac:spMkLst>
            <pc:docMk/>
            <pc:sldMk cId="208534242" sldId="329"/>
            <ac:spMk id="4" creationId="{60138FF4-BCDE-8C37-7C00-C7741A274466}"/>
          </ac:spMkLst>
        </pc:spChg>
        <pc:spChg chg="add mod">
          <ac:chgData name="Luiz Roberto Nogueira Junior" userId="ef703f67-dc22-4bb1-9873-d360d1975dab" providerId="ADAL" clId="{F504771E-A92B-4015-B5E5-660F4DE61EC7}" dt="2025-05-25T17:19:09.662" v="4507" actId="1076"/>
          <ac:spMkLst>
            <pc:docMk/>
            <pc:sldMk cId="208534242" sldId="329"/>
            <ac:spMk id="5" creationId="{E3675108-1159-CB32-F24D-4136440C0036}"/>
          </ac:spMkLst>
        </pc:spChg>
        <pc:picChg chg="del">
          <ac:chgData name="Luiz Roberto Nogueira Junior" userId="ef703f67-dc22-4bb1-9873-d360d1975dab" providerId="ADAL" clId="{F504771E-A92B-4015-B5E5-660F4DE61EC7}" dt="2025-05-25T15:56:19.975" v="2138" actId="478"/>
          <ac:picMkLst>
            <pc:docMk/>
            <pc:sldMk cId="208534242" sldId="329"/>
            <ac:picMk id="6146" creationId="{53404F4E-C787-63A1-BF86-72B573009E8A}"/>
          </ac:picMkLst>
        </pc:picChg>
        <pc:picChg chg="add mod">
          <ac:chgData name="Luiz Roberto Nogueira Junior" userId="ef703f67-dc22-4bb1-9873-d360d1975dab" providerId="ADAL" clId="{F504771E-A92B-4015-B5E5-660F4DE61EC7}" dt="2025-05-25T17:18:03.025" v="4492" actId="1036"/>
          <ac:picMkLst>
            <pc:docMk/>
            <pc:sldMk cId="208534242" sldId="329"/>
            <ac:picMk id="7170" creationId="{92405009-A3EF-D3F9-0CD8-C03A8A892C6A}"/>
          </ac:picMkLst>
        </pc:picChg>
        <pc:picChg chg="add mod">
          <ac:chgData name="Luiz Roberto Nogueira Junior" userId="ef703f67-dc22-4bb1-9873-d360d1975dab" providerId="ADAL" clId="{F504771E-A92B-4015-B5E5-660F4DE61EC7}" dt="2025-05-25T17:18:57.072" v="4504" actId="14100"/>
          <ac:picMkLst>
            <pc:docMk/>
            <pc:sldMk cId="208534242" sldId="329"/>
            <ac:picMk id="9218" creationId="{D46F69DC-4333-0772-C2C7-60A47363EA68}"/>
          </ac:picMkLst>
        </pc:picChg>
      </pc:sldChg>
      <pc:sldChg chg="addSp delSp modSp add del mod ord">
        <pc:chgData name="Luiz Roberto Nogueira Junior" userId="ef703f67-dc22-4bb1-9873-d360d1975dab" providerId="ADAL" clId="{F504771E-A92B-4015-B5E5-660F4DE61EC7}" dt="2025-05-25T17:24:53.926" v="4664" actId="2696"/>
        <pc:sldMkLst>
          <pc:docMk/>
          <pc:sldMk cId="3543358640" sldId="330"/>
        </pc:sldMkLst>
        <pc:spChg chg="del mod">
          <ac:chgData name="Luiz Roberto Nogueira Junior" userId="ef703f67-dc22-4bb1-9873-d360d1975dab" providerId="ADAL" clId="{F504771E-A92B-4015-B5E5-660F4DE61EC7}" dt="2025-05-25T17:21:56.196" v="4566" actId="21"/>
          <ac:spMkLst>
            <pc:docMk/>
            <pc:sldMk cId="3543358640" sldId="330"/>
            <ac:spMk id="2" creationId="{20783610-9B01-30EC-D87F-BE7AB0FA31BF}"/>
          </ac:spMkLst>
        </pc:spChg>
        <pc:spChg chg="add mod">
          <ac:chgData name="Luiz Roberto Nogueira Junior" userId="ef703f67-dc22-4bb1-9873-d360d1975dab" providerId="ADAL" clId="{F504771E-A92B-4015-B5E5-660F4DE61EC7}" dt="2025-05-25T17:21:56.196" v="4566" actId="21"/>
          <ac:spMkLst>
            <pc:docMk/>
            <pc:sldMk cId="3543358640" sldId="330"/>
            <ac:spMk id="3" creationId="{0CD364D8-7493-30B4-EE50-9F956C972375}"/>
          </ac:spMkLst>
        </pc:spChg>
        <pc:spChg chg="del mod">
          <ac:chgData name="Luiz Roberto Nogueira Junior" userId="ef703f67-dc22-4bb1-9873-d360d1975dab" providerId="ADAL" clId="{F504771E-A92B-4015-B5E5-660F4DE61EC7}" dt="2025-05-25T17:21:56.196" v="4566" actId="21"/>
          <ac:spMkLst>
            <pc:docMk/>
            <pc:sldMk cId="3543358640" sldId="330"/>
            <ac:spMk id="4" creationId="{DAA0CEB5-827F-B60E-BCC8-6CB346D8C6F2}"/>
          </ac:spMkLst>
        </pc:spChg>
        <pc:spChg chg="add mod">
          <ac:chgData name="Luiz Roberto Nogueira Junior" userId="ef703f67-dc22-4bb1-9873-d360d1975dab" providerId="ADAL" clId="{F504771E-A92B-4015-B5E5-660F4DE61EC7}" dt="2025-05-25T17:21:56.196" v="4566" actId="21"/>
          <ac:spMkLst>
            <pc:docMk/>
            <pc:sldMk cId="3543358640" sldId="330"/>
            <ac:spMk id="5" creationId="{39BC5F2E-44ED-5C04-4FA9-A127C3D597CF}"/>
          </ac:spMkLst>
        </pc:spChg>
        <pc:picChg chg="del">
          <ac:chgData name="Luiz Roberto Nogueira Junior" userId="ef703f67-dc22-4bb1-9873-d360d1975dab" providerId="ADAL" clId="{F504771E-A92B-4015-B5E5-660F4DE61EC7}" dt="2025-05-25T16:18:18.494" v="2294" actId="478"/>
          <ac:picMkLst>
            <pc:docMk/>
            <pc:sldMk cId="3543358640" sldId="330"/>
            <ac:picMk id="4098" creationId="{F4008D8D-5882-48F0-564D-682321E75495}"/>
          </ac:picMkLst>
        </pc:picChg>
        <pc:picChg chg="add del mod">
          <ac:chgData name="Luiz Roberto Nogueira Junior" userId="ef703f67-dc22-4bb1-9873-d360d1975dab" providerId="ADAL" clId="{F504771E-A92B-4015-B5E5-660F4DE61EC7}" dt="2025-05-25T17:21:56.196" v="4566" actId="21"/>
          <ac:picMkLst>
            <pc:docMk/>
            <pc:sldMk cId="3543358640" sldId="330"/>
            <ac:picMk id="8194" creationId="{64E1945F-E7B1-CEDF-59B6-B37E8A0FB8F5}"/>
          </ac:picMkLst>
        </pc:picChg>
      </pc:sldChg>
      <pc:sldChg chg="addSp delSp modSp add del mod ord">
        <pc:chgData name="Luiz Roberto Nogueira Junior" userId="ef703f67-dc22-4bb1-9873-d360d1975dab" providerId="ADAL" clId="{F504771E-A92B-4015-B5E5-660F4DE61EC7}" dt="2025-05-25T17:19:27.756" v="4508" actId="2696"/>
        <pc:sldMkLst>
          <pc:docMk/>
          <pc:sldMk cId="1691385058" sldId="331"/>
        </pc:sldMkLst>
        <pc:spChg chg="del mod">
          <ac:chgData name="Luiz Roberto Nogueira Junior" userId="ef703f67-dc22-4bb1-9873-d360d1975dab" providerId="ADAL" clId="{F504771E-A92B-4015-B5E5-660F4DE61EC7}" dt="2025-05-25T17:18:18.254" v="4493" actId="21"/>
          <ac:spMkLst>
            <pc:docMk/>
            <pc:sldMk cId="1691385058" sldId="331"/>
            <ac:spMk id="2" creationId="{B085858B-0D56-08FA-C72A-388B4EE022A7}"/>
          </ac:spMkLst>
        </pc:spChg>
        <pc:spChg chg="add mod">
          <ac:chgData name="Luiz Roberto Nogueira Junior" userId="ef703f67-dc22-4bb1-9873-d360d1975dab" providerId="ADAL" clId="{F504771E-A92B-4015-B5E5-660F4DE61EC7}" dt="2025-05-25T17:18:18.254" v="4493" actId="21"/>
          <ac:spMkLst>
            <pc:docMk/>
            <pc:sldMk cId="1691385058" sldId="331"/>
            <ac:spMk id="3" creationId="{EA659920-5CA5-9C60-FF40-7CDA601F71C9}"/>
          </ac:spMkLst>
        </pc:spChg>
        <pc:spChg chg="del mod">
          <ac:chgData name="Luiz Roberto Nogueira Junior" userId="ef703f67-dc22-4bb1-9873-d360d1975dab" providerId="ADAL" clId="{F504771E-A92B-4015-B5E5-660F4DE61EC7}" dt="2025-05-25T17:18:18.254" v="4493" actId="21"/>
          <ac:spMkLst>
            <pc:docMk/>
            <pc:sldMk cId="1691385058" sldId="331"/>
            <ac:spMk id="4" creationId="{E3675108-1159-CB32-F24D-4136440C0036}"/>
          </ac:spMkLst>
        </pc:spChg>
        <pc:spChg chg="add mod">
          <ac:chgData name="Luiz Roberto Nogueira Junior" userId="ef703f67-dc22-4bb1-9873-d360d1975dab" providerId="ADAL" clId="{F504771E-A92B-4015-B5E5-660F4DE61EC7}" dt="2025-05-25T17:18:18.254" v="4493" actId="21"/>
          <ac:spMkLst>
            <pc:docMk/>
            <pc:sldMk cId="1691385058" sldId="331"/>
            <ac:spMk id="5" creationId="{3C1D2BD4-C279-A9CE-43DE-64CAD7F7060B}"/>
          </ac:spMkLst>
        </pc:spChg>
        <pc:picChg chg="del">
          <ac:chgData name="Luiz Roberto Nogueira Junior" userId="ef703f67-dc22-4bb1-9873-d360d1975dab" providerId="ADAL" clId="{F504771E-A92B-4015-B5E5-660F4DE61EC7}" dt="2025-05-25T16:22:03.828" v="2527" actId="478"/>
          <ac:picMkLst>
            <pc:docMk/>
            <pc:sldMk cId="1691385058" sldId="331"/>
            <ac:picMk id="7170" creationId="{E9C07837-8A1A-CFDE-8D4A-2DAB6499E78B}"/>
          </ac:picMkLst>
        </pc:picChg>
        <pc:picChg chg="add del mod">
          <ac:chgData name="Luiz Roberto Nogueira Junior" userId="ef703f67-dc22-4bb1-9873-d360d1975dab" providerId="ADAL" clId="{F504771E-A92B-4015-B5E5-660F4DE61EC7}" dt="2025-05-25T17:18:18.254" v="4493" actId="21"/>
          <ac:picMkLst>
            <pc:docMk/>
            <pc:sldMk cId="1691385058" sldId="331"/>
            <ac:picMk id="9218" creationId="{D46F69DC-4333-0772-C2C7-60A47363EA68}"/>
          </ac:picMkLst>
        </pc:picChg>
      </pc:sldChg>
      <pc:sldChg chg="addSp delSp modSp add mod">
        <pc:chgData name="Luiz Roberto Nogueira Junior" userId="ef703f67-dc22-4bb1-9873-d360d1975dab" providerId="ADAL" clId="{F504771E-A92B-4015-B5E5-660F4DE61EC7}" dt="2025-05-25T17:24:43.517" v="4663" actId="1035"/>
        <pc:sldMkLst>
          <pc:docMk/>
          <pc:sldMk cId="706678821" sldId="332"/>
        </pc:sldMkLst>
        <pc:spChg chg="mod">
          <ac:chgData name="Luiz Roberto Nogueira Junior" userId="ef703f67-dc22-4bb1-9873-d360d1975dab" providerId="ADAL" clId="{F504771E-A92B-4015-B5E5-660F4DE61EC7}" dt="2025-05-25T17:19:44.778" v="4512" actId="27636"/>
          <ac:spMkLst>
            <pc:docMk/>
            <pc:sldMk cId="706678821" sldId="332"/>
            <ac:spMk id="2" creationId="{07F9E9CF-4AA1-43F7-42AA-E6C46335C860}"/>
          </ac:spMkLst>
        </pc:spChg>
        <pc:spChg chg="add mod">
          <ac:chgData name="Luiz Roberto Nogueira Junior" userId="ef703f67-dc22-4bb1-9873-d360d1975dab" providerId="ADAL" clId="{F504771E-A92B-4015-B5E5-660F4DE61EC7}" dt="2025-05-25T17:23:09.899" v="4591" actId="14100"/>
          <ac:spMkLst>
            <pc:docMk/>
            <pc:sldMk cId="706678821" sldId="332"/>
            <ac:spMk id="3" creationId="{2C004857-6CAF-9006-6FAF-FDB9109C771D}"/>
          </ac:spMkLst>
        </pc:spChg>
        <pc:spChg chg="mod">
          <ac:chgData name="Luiz Roberto Nogueira Junior" userId="ef703f67-dc22-4bb1-9873-d360d1975dab" providerId="ADAL" clId="{F504771E-A92B-4015-B5E5-660F4DE61EC7}" dt="2025-05-25T17:22:38.479" v="4577" actId="27636"/>
          <ac:spMkLst>
            <pc:docMk/>
            <pc:sldMk cId="706678821" sldId="332"/>
            <ac:spMk id="4" creationId="{6FD5E503-D005-DE45-BBA6-DA27FB5C6607}"/>
          </ac:spMkLst>
        </pc:spChg>
        <pc:spChg chg="add mod">
          <ac:chgData name="Luiz Roberto Nogueira Junior" userId="ef703f67-dc22-4bb1-9873-d360d1975dab" providerId="ADAL" clId="{F504771E-A92B-4015-B5E5-660F4DE61EC7}" dt="2025-05-25T17:24:43.517" v="4663" actId="1035"/>
          <ac:spMkLst>
            <pc:docMk/>
            <pc:sldMk cId="706678821" sldId="332"/>
            <ac:spMk id="5" creationId="{219408ED-5D04-2C3E-691B-513EBF2E33BE}"/>
          </ac:spMkLst>
        </pc:spChg>
        <pc:spChg chg="add mod">
          <ac:chgData name="Luiz Roberto Nogueira Junior" userId="ef703f67-dc22-4bb1-9873-d360d1975dab" providerId="ADAL" clId="{F504771E-A92B-4015-B5E5-660F4DE61EC7}" dt="2025-05-25T17:24:28.829" v="4646" actId="1036"/>
          <ac:spMkLst>
            <pc:docMk/>
            <pc:sldMk cId="706678821" sldId="332"/>
            <ac:spMk id="7" creationId="{20783610-9B01-30EC-D87F-BE7AB0FA31BF}"/>
          </ac:spMkLst>
        </pc:spChg>
        <pc:spChg chg="add mod">
          <ac:chgData name="Luiz Roberto Nogueira Junior" userId="ef703f67-dc22-4bb1-9873-d360d1975dab" providerId="ADAL" clId="{F504771E-A92B-4015-B5E5-660F4DE61EC7}" dt="2025-05-25T17:24:02.473" v="4613" actId="1076"/>
          <ac:spMkLst>
            <pc:docMk/>
            <pc:sldMk cId="706678821" sldId="332"/>
            <ac:spMk id="8" creationId="{DAA0CEB5-827F-B60E-BCC8-6CB346D8C6F2}"/>
          </ac:spMkLst>
        </pc:spChg>
        <pc:picChg chg="add mod">
          <ac:chgData name="Luiz Roberto Nogueira Junior" userId="ef703f67-dc22-4bb1-9873-d360d1975dab" providerId="ADAL" clId="{F504771E-A92B-4015-B5E5-660F4DE61EC7}" dt="2025-05-25T17:23:12.574" v="4592" actId="1076"/>
          <ac:picMkLst>
            <pc:docMk/>
            <pc:sldMk cId="706678821" sldId="332"/>
            <ac:picMk id="6" creationId="{EBF17FF9-4991-E53A-B1A6-880480B7B57D}"/>
          </ac:picMkLst>
        </pc:picChg>
        <pc:picChg chg="add mod">
          <ac:chgData name="Luiz Roberto Nogueira Junior" userId="ef703f67-dc22-4bb1-9873-d360d1975dab" providerId="ADAL" clId="{F504771E-A92B-4015-B5E5-660F4DE61EC7}" dt="2025-05-25T17:24:23.372" v="4635" actId="1038"/>
          <ac:picMkLst>
            <pc:docMk/>
            <pc:sldMk cId="706678821" sldId="332"/>
            <ac:picMk id="8194" creationId="{64E1945F-E7B1-CEDF-59B6-B37E8A0FB8F5}"/>
          </ac:picMkLst>
        </pc:picChg>
        <pc:picChg chg="del">
          <ac:chgData name="Luiz Roberto Nogueira Junior" userId="ef703f67-dc22-4bb1-9873-d360d1975dab" providerId="ADAL" clId="{F504771E-A92B-4015-B5E5-660F4DE61EC7}" dt="2025-05-25T16:25:00.595" v="2694" actId="478"/>
          <ac:picMkLst>
            <pc:docMk/>
            <pc:sldMk cId="706678821" sldId="332"/>
            <ac:picMk id="9218" creationId="{EDD09F23-EA6A-5E20-CD20-6D0627F4E535}"/>
          </ac:picMkLst>
        </pc:picChg>
        <pc:picChg chg="add mod">
          <ac:chgData name="Luiz Roberto Nogueira Junior" userId="ef703f67-dc22-4bb1-9873-d360d1975dab" providerId="ADAL" clId="{F504771E-A92B-4015-B5E5-660F4DE61EC7}" dt="2025-05-25T17:20:12.816" v="4524" actId="1036"/>
          <ac:picMkLst>
            <pc:docMk/>
            <pc:sldMk cId="706678821" sldId="332"/>
            <ac:picMk id="10242" creationId="{1207D227-DEBE-7140-44C6-4B3EED79C9ED}"/>
          </ac:picMkLst>
        </pc:picChg>
      </pc:sldChg>
      <pc:sldChg chg="addSp delSp modSp add del mod">
        <pc:chgData name="Luiz Roberto Nogueira Junior" userId="ef703f67-dc22-4bb1-9873-d360d1975dab" providerId="ADAL" clId="{F504771E-A92B-4015-B5E5-660F4DE61EC7}" dt="2025-05-25T17:25:04.840" v="4665" actId="2696"/>
        <pc:sldMkLst>
          <pc:docMk/>
          <pc:sldMk cId="3549001809" sldId="333"/>
        </pc:sldMkLst>
        <pc:spChg chg="del mod">
          <ac:chgData name="Luiz Roberto Nogueira Junior" userId="ef703f67-dc22-4bb1-9873-d360d1975dab" providerId="ADAL" clId="{F504771E-A92B-4015-B5E5-660F4DE61EC7}" dt="2025-05-25T17:12:32.302" v="4408" actId="21"/>
          <ac:spMkLst>
            <pc:docMk/>
            <pc:sldMk cId="3549001809" sldId="333"/>
            <ac:spMk id="2" creationId="{FF73EDE2-96F9-F7C7-05E5-4F9FB91F0DF5}"/>
          </ac:spMkLst>
        </pc:spChg>
        <pc:spChg chg="add mod">
          <ac:chgData name="Luiz Roberto Nogueira Junior" userId="ef703f67-dc22-4bb1-9873-d360d1975dab" providerId="ADAL" clId="{F504771E-A92B-4015-B5E5-660F4DE61EC7}" dt="2025-05-25T17:12:32.302" v="4408" actId="21"/>
          <ac:spMkLst>
            <pc:docMk/>
            <pc:sldMk cId="3549001809" sldId="333"/>
            <ac:spMk id="3" creationId="{4074B9F0-89E4-458E-0B3B-4306859D0804}"/>
          </ac:spMkLst>
        </pc:spChg>
        <pc:spChg chg="del mod">
          <ac:chgData name="Luiz Roberto Nogueira Junior" userId="ef703f67-dc22-4bb1-9873-d360d1975dab" providerId="ADAL" clId="{F504771E-A92B-4015-B5E5-660F4DE61EC7}" dt="2025-05-25T17:12:32.302" v="4408" actId="21"/>
          <ac:spMkLst>
            <pc:docMk/>
            <pc:sldMk cId="3549001809" sldId="333"/>
            <ac:spMk id="4" creationId="{A8302469-4EDA-0880-17A6-84461A70D924}"/>
          </ac:spMkLst>
        </pc:spChg>
        <pc:spChg chg="add mod">
          <ac:chgData name="Luiz Roberto Nogueira Junior" userId="ef703f67-dc22-4bb1-9873-d360d1975dab" providerId="ADAL" clId="{F504771E-A92B-4015-B5E5-660F4DE61EC7}" dt="2025-05-25T17:12:32.302" v="4408" actId="21"/>
          <ac:spMkLst>
            <pc:docMk/>
            <pc:sldMk cId="3549001809" sldId="333"/>
            <ac:spMk id="5" creationId="{9474C289-A8DC-C6BF-EEDE-BFF319D57029}"/>
          </ac:spMkLst>
        </pc:spChg>
        <pc:picChg chg="del">
          <ac:chgData name="Luiz Roberto Nogueira Junior" userId="ef703f67-dc22-4bb1-9873-d360d1975dab" providerId="ADAL" clId="{F504771E-A92B-4015-B5E5-660F4DE61EC7}" dt="2025-05-25T16:28:26.798" v="2849" actId="478"/>
          <ac:picMkLst>
            <pc:docMk/>
            <pc:sldMk cId="3549001809" sldId="333"/>
            <ac:picMk id="10242" creationId="{6CE8017A-92DD-12C8-44E1-F4CC3A814E72}"/>
          </ac:picMkLst>
        </pc:picChg>
        <pc:picChg chg="add del mod">
          <ac:chgData name="Luiz Roberto Nogueira Junior" userId="ef703f67-dc22-4bb1-9873-d360d1975dab" providerId="ADAL" clId="{F504771E-A92B-4015-B5E5-660F4DE61EC7}" dt="2025-05-25T17:12:32.302" v="4408" actId="21"/>
          <ac:picMkLst>
            <pc:docMk/>
            <pc:sldMk cId="3549001809" sldId="333"/>
            <ac:picMk id="11266" creationId="{EDC55714-79DB-F4DB-0C44-7D7A61C2F34D}"/>
          </ac:picMkLst>
        </pc:picChg>
      </pc:sldChg>
      <pc:sldChg chg="addSp delSp modSp add mod">
        <pc:chgData name="Luiz Roberto Nogueira Junior" userId="ef703f67-dc22-4bb1-9873-d360d1975dab" providerId="ADAL" clId="{F504771E-A92B-4015-B5E5-660F4DE61EC7}" dt="2025-05-25T16:33:33.773" v="3137" actId="1076"/>
        <pc:sldMkLst>
          <pc:docMk/>
          <pc:sldMk cId="1101637102" sldId="334"/>
        </pc:sldMkLst>
        <pc:spChg chg="mod">
          <ac:chgData name="Luiz Roberto Nogueira Junior" userId="ef703f67-dc22-4bb1-9873-d360d1975dab" providerId="ADAL" clId="{F504771E-A92B-4015-B5E5-660F4DE61EC7}" dt="2025-05-25T16:29:55.201" v="2972" actId="20577"/>
          <ac:spMkLst>
            <pc:docMk/>
            <pc:sldMk cId="1101637102" sldId="334"/>
            <ac:spMk id="2" creationId="{34EC651B-E8FA-CBB3-8181-259022C3661A}"/>
          </ac:spMkLst>
        </pc:spChg>
        <pc:spChg chg="mod">
          <ac:chgData name="Luiz Roberto Nogueira Junior" userId="ef703f67-dc22-4bb1-9873-d360d1975dab" providerId="ADAL" clId="{F504771E-A92B-4015-B5E5-660F4DE61EC7}" dt="2025-05-25T16:32:15.935" v="3103" actId="20577"/>
          <ac:spMkLst>
            <pc:docMk/>
            <pc:sldMk cId="1101637102" sldId="334"/>
            <ac:spMk id="4" creationId="{2FA4881E-4F7A-3B6A-470A-52A0F9D39CAA}"/>
          </ac:spMkLst>
        </pc:spChg>
        <pc:picChg chg="del">
          <ac:chgData name="Luiz Roberto Nogueira Junior" userId="ef703f67-dc22-4bb1-9873-d360d1975dab" providerId="ADAL" clId="{F504771E-A92B-4015-B5E5-660F4DE61EC7}" dt="2025-05-25T16:31:24.621" v="3061" actId="478"/>
          <ac:picMkLst>
            <pc:docMk/>
            <pc:sldMk cId="1101637102" sldId="334"/>
            <ac:picMk id="11266" creationId="{753CB334-2A03-00B0-7B1C-32C00AFCC8C2}"/>
          </ac:picMkLst>
        </pc:picChg>
        <pc:picChg chg="add mod">
          <ac:chgData name="Luiz Roberto Nogueira Junior" userId="ef703f67-dc22-4bb1-9873-d360d1975dab" providerId="ADAL" clId="{F504771E-A92B-4015-B5E5-660F4DE61EC7}" dt="2025-05-25T16:33:32.180" v="3136" actId="1076"/>
          <ac:picMkLst>
            <pc:docMk/>
            <pc:sldMk cId="1101637102" sldId="334"/>
            <ac:picMk id="12290" creationId="{C3B1C38C-8F54-E8E0-4B82-C502DFEAE14A}"/>
          </ac:picMkLst>
        </pc:picChg>
        <pc:picChg chg="add mod">
          <ac:chgData name="Luiz Roberto Nogueira Junior" userId="ef703f67-dc22-4bb1-9873-d360d1975dab" providerId="ADAL" clId="{F504771E-A92B-4015-B5E5-660F4DE61EC7}" dt="2025-05-25T16:33:33.773" v="3137" actId="1076"/>
          <ac:picMkLst>
            <pc:docMk/>
            <pc:sldMk cId="1101637102" sldId="334"/>
            <ac:picMk id="12292" creationId="{DC8F83EF-37EC-1BDE-4B77-0984E7C357AB}"/>
          </ac:picMkLst>
        </pc:picChg>
        <pc:picChg chg="add mod">
          <ac:chgData name="Luiz Roberto Nogueira Junior" userId="ef703f67-dc22-4bb1-9873-d360d1975dab" providerId="ADAL" clId="{F504771E-A92B-4015-B5E5-660F4DE61EC7}" dt="2025-05-25T16:33:24.456" v="3135" actId="14100"/>
          <ac:picMkLst>
            <pc:docMk/>
            <pc:sldMk cId="1101637102" sldId="334"/>
            <ac:picMk id="12294" creationId="{5CF4A622-EC49-7A30-FE96-5481A92DF27F}"/>
          </ac:picMkLst>
        </pc:picChg>
        <pc:picChg chg="add mod">
          <ac:chgData name="Luiz Roberto Nogueira Junior" userId="ef703f67-dc22-4bb1-9873-d360d1975dab" providerId="ADAL" clId="{F504771E-A92B-4015-B5E5-660F4DE61EC7}" dt="2025-05-25T16:33:08.966" v="3128" actId="1076"/>
          <ac:picMkLst>
            <pc:docMk/>
            <pc:sldMk cId="1101637102" sldId="334"/>
            <ac:picMk id="12296" creationId="{7888BA4E-1009-A9D3-82D3-214E4BAEE553}"/>
          </ac:picMkLst>
        </pc:picChg>
      </pc:sldChg>
      <pc:sldChg chg="addSp delSp modSp add mod">
        <pc:chgData name="Luiz Roberto Nogueira Junior" userId="ef703f67-dc22-4bb1-9873-d360d1975dab" providerId="ADAL" clId="{F504771E-A92B-4015-B5E5-660F4DE61EC7}" dt="2025-05-25T16:52:30.071" v="3800" actId="1036"/>
        <pc:sldMkLst>
          <pc:docMk/>
          <pc:sldMk cId="2606826991" sldId="335"/>
        </pc:sldMkLst>
        <pc:spChg chg="mod">
          <ac:chgData name="Luiz Roberto Nogueira Junior" userId="ef703f67-dc22-4bb1-9873-d360d1975dab" providerId="ADAL" clId="{F504771E-A92B-4015-B5E5-660F4DE61EC7}" dt="2025-05-25T16:52:10.798" v="3793" actId="1076"/>
          <ac:spMkLst>
            <pc:docMk/>
            <pc:sldMk cId="2606826991" sldId="335"/>
            <ac:spMk id="2" creationId="{D10EC7EA-F596-33E8-0622-26B6309EE4AC}"/>
          </ac:spMkLst>
        </pc:spChg>
        <pc:spChg chg="mod">
          <ac:chgData name="Luiz Roberto Nogueira Junior" userId="ef703f67-dc22-4bb1-9873-d360d1975dab" providerId="ADAL" clId="{F504771E-A92B-4015-B5E5-660F4DE61EC7}" dt="2025-05-25T16:52:19.393" v="3794" actId="1076"/>
          <ac:spMkLst>
            <pc:docMk/>
            <pc:sldMk cId="2606826991" sldId="335"/>
            <ac:spMk id="4" creationId="{0F1CFDA7-1FD0-D196-D76C-090989A6A42A}"/>
          </ac:spMkLst>
        </pc:spChg>
        <pc:spChg chg="add del">
          <ac:chgData name="Luiz Roberto Nogueira Junior" userId="ef703f67-dc22-4bb1-9873-d360d1975dab" providerId="ADAL" clId="{F504771E-A92B-4015-B5E5-660F4DE61EC7}" dt="2025-05-25T16:39:59.616" v="3386" actId="22"/>
          <ac:spMkLst>
            <pc:docMk/>
            <pc:sldMk cId="2606826991" sldId="335"/>
            <ac:spMk id="5" creationId="{63ECA349-42EB-2045-A6E6-D67A77D1A868}"/>
          </ac:spMkLst>
        </pc:spChg>
        <pc:spChg chg="add mod">
          <ac:chgData name="Luiz Roberto Nogueira Junior" userId="ef703f67-dc22-4bb1-9873-d360d1975dab" providerId="ADAL" clId="{F504771E-A92B-4015-B5E5-660F4DE61EC7}" dt="2025-05-25T16:48:50.144" v="3727" actId="1036"/>
          <ac:spMkLst>
            <pc:docMk/>
            <pc:sldMk cId="2606826991" sldId="335"/>
            <ac:spMk id="6" creationId="{B27B8399-7F26-A822-ECF0-8164266F9402}"/>
          </ac:spMkLst>
        </pc:spChg>
        <pc:spChg chg="add mod">
          <ac:chgData name="Luiz Roberto Nogueira Junior" userId="ef703f67-dc22-4bb1-9873-d360d1975dab" providerId="ADAL" clId="{F504771E-A92B-4015-B5E5-660F4DE61EC7}" dt="2025-05-25T16:48:43.842" v="3709" actId="1038"/>
          <ac:spMkLst>
            <pc:docMk/>
            <pc:sldMk cId="2606826991" sldId="335"/>
            <ac:spMk id="7" creationId="{F7DC3F39-44E0-18A3-CB8B-BF885D69A74A}"/>
          </ac:spMkLst>
        </pc:spChg>
        <pc:spChg chg="add mod">
          <ac:chgData name="Luiz Roberto Nogueira Junior" userId="ef703f67-dc22-4bb1-9873-d360d1975dab" providerId="ADAL" clId="{F504771E-A92B-4015-B5E5-660F4DE61EC7}" dt="2025-05-25T16:50:05.250" v="3742" actId="20577"/>
          <ac:spMkLst>
            <pc:docMk/>
            <pc:sldMk cId="2606826991" sldId="335"/>
            <ac:spMk id="8" creationId="{8CC9AE80-5E7D-102B-1601-C6CD9F6AFF36}"/>
          </ac:spMkLst>
        </pc:spChg>
        <pc:spChg chg="add mod">
          <ac:chgData name="Luiz Roberto Nogueira Junior" userId="ef703f67-dc22-4bb1-9873-d360d1975dab" providerId="ADAL" clId="{F504771E-A92B-4015-B5E5-660F4DE61EC7}" dt="2025-05-25T16:51:49.737" v="3789" actId="1076"/>
          <ac:spMkLst>
            <pc:docMk/>
            <pc:sldMk cId="2606826991" sldId="335"/>
            <ac:spMk id="9" creationId="{07E30740-480A-BA2D-DEE6-6034C0A7CBF7}"/>
          </ac:spMkLst>
        </pc:spChg>
        <pc:picChg chg="del">
          <ac:chgData name="Luiz Roberto Nogueira Junior" userId="ef703f67-dc22-4bb1-9873-d360d1975dab" providerId="ADAL" clId="{F504771E-A92B-4015-B5E5-660F4DE61EC7}" dt="2025-05-25T16:36:04.732" v="3166" actId="478"/>
          <ac:picMkLst>
            <pc:docMk/>
            <pc:sldMk cId="2606826991" sldId="335"/>
            <ac:picMk id="12290" creationId="{33FA9DC9-B8A9-533D-942C-14C51965B1DE}"/>
          </ac:picMkLst>
        </pc:picChg>
        <pc:picChg chg="del">
          <ac:chgData name="Luiz Roberto Nogueira Junior" userId="ef703f67-dc22-4bb1-9873-d360d1975dab" providerId="ADAL" clId="{F504771E-A92B-4015-B5E5-660F4DE61EC7}" dt="2025-05-25T16:36:05.442" v="3167" actId="478"/>
          <ac:picMkLst>
            <pc:docMk/>
            <pc:sldMk cId="2606826991" sldId="335"/>
            <ac:picMk id="12292" creationId="{882931DE-FB39-0EC3-EDA6-82583F045118}"/>
          </ac:picMkLst>
        </pc:picChg>
        <pc:picChg chg="del">
          <ac:chgData name="Luiz Roberto Nogueira Junior" userId="ef703f67-dc22-4bb1-9873-d360d1975dab" providerId="ADAL" clId="{F504771E-A92B-4015-B5E5-660F4DE61EC7}" dt="2025-05-25T16:36:06.884" v="3169" actId="478"/>
          <ac:picMkLst>
            <pc:docMk/>
            <pc:sldMk cId="2606826991" sldId="335"/>
            <ac:picMk id="12294" creationId="{A69F524F-C83B-6012-C9FD-56AA5C7C23C4}"/>
          </ac:picMkLst>
        </pc:picChg>
        <pc:picChg chg="del">
          <ac:chgData name="Luiz Roberto Nogueira Junior" userId="ef703f67-dc22-4bb1-9873-d360d1975dab" providerId="ADAL" clId="{F504771E-A92B-4015-B5E5-660F4DE61EC7}" dt="2025-05-25T16:36:06.161" v="3168" actId="478"/>
          <ac:picMkLst>
            <pc:docMk/>
            <pc:sldMk cId="2606826991" sldId="335"/>
            <ac:picMk id="12296" creationId="{8E31FFD7-168C-83FD-FBA3-DF210661D82A}"/>
          </ac:picMkLst>
        </pc:picChg>
        <pc:picChg chg="add mod">
          <ac:chgData name="Luiz Roberto Nogueira Junior" userId="ef703f67-dc22-4bb1-9873-d360d1975dab" providerId="ADAL" clId="{F504771E-A92B-4015-B5E5-660F4DE61EC7}" dt="2025-05-25T16:52:30.071" v="3800" actId="1036"/>
          <ac:picMkLst>
            <pc:docMk/>
            <pc:sldMk cId="2606826991" sldId="335"/>
            <ac:picMk id="13314" creationId="{C6E133BD-21C7-23EA-A1F2-B98BB90AF1D2}"/>
          </ac:picMkLst>
        </pc:picChg>
        <pc:picChg chg="add mod">
          <ac:chgData name="Luiz Roberto Nogueira Junior" userId="ef703f67-dc22-4bb1-9873-d360d1975dab" providerId="ADAL" clId="{F504771E-A92B-4015-B5E5-660F4DE61EC7}" dt="2025-05-25T16:48:35.998" v="3682" actId="1036"/>
          <ac:picMkLst>
            <pc:docMk/>
            <pc:sldMk cId="2606826991" sldId="335"/>
            <ac:picMk id="13316" creationId="{C4A1D32B-4710-2B31-8E6B-30DA8593B7FB}"/>
          </ac:picMkLst>
        </pc:picChg>
        <pc:picChg chg="add mod">
          <ac:chgData name="Luiz Roberto Nogueira Junior" userId="ef703f67-dc22-4bb1-9873-d360d1975dab" providerId="ADAL" clId="{F504771E-A92B-4015-B5E5-660F4DE61EC7}" dt="2025-05-25T16:52:03.495" v="3792" actId="14100"/>
          <ac:picMkLst>
            <pc:docMk/>
            <pc:sldMk cId="2606826991" sldId="335"/>
            <ac:picMk id="13318" creationId="{23BC7ADE-99DB-65F6-7C0C-CE422322CD59}"/>
          </ac:picMkLst>
        </pc:picChg>
      </pc:sldChg>
      <pc:sldChg chg="addSp delSp modSp add mod ord">
        <pc:chgData name="Luiz Roberto Nogueira Junior" userId="ef703f67-dc22-4bb1-9873-d360d1975dab" providerId="ADAL" clId="{F504771E-A92B-4015-B5E5-660F4DE61EC7}" dt="2025-05-25T16:55:30.722" v="3883" actId="1076"/>
        <pc:sldMkLst>
          <pc:docMk/>
          <pc:sldMk cId="2293465620" sldId="336"/>
        </pc:sldMkLst>
        <pc:spChg chg="mod">
          <ac:chgData name="Luiz Roberto Nogueira Junior" userId="ef703f67-dc22-4bb1-9873-d360d1975dab" providerId="ADAL" clId="{F504771E-A92B-4015-B5E5-660F4DE61EC7}" dt="2025-05-25T16:53:49.436" v="3810" actId="14100"/>
          <ac:spMkLst>
            <pc:docMk/>
            <pc:sldMk cId="2293465620" sldId="336"/>
            <ac:spMk id="2" creationId="{1CF517CD-53E3-41D5-F3F5-19377CE76D9C}"/>
          </ac:spMkLst>
        </pc:spChg>
        <pc:spChg chg="add mod">
          <ac:chgData name="Luiz Roberto Nogueira Junior" userId="ef703f67-dc22-4bb1-9873-d360d1975dab" providerId="ADAL" clId="{F504771E-A92B-4015-B5E5-660F4DE61EC7}" dt="2025-05-25T16:55:30.722" v="3883" actId="1076"/>
          <ac:spMkLst>
            <pc:docMk/>
            <pc:sldMk cId="2293465620" sldId="336"/>
            <ac:spMk id="3" creationId="{35D45794-C6A5-2BC1-7F4D-0306E0613976}"/>
          </ac:spMkLst>
        </pc:spChg>
        <pc:spChg chg="mod">
          <ac:chgData name="Luiz Roberto Nogueira Junior" userId="ef703f67-dc22-4bb1-9873-d360d1975dab" providerId="ADAL" clId="{F504771E-A92B-4015-B5E5-660F4DE61EC7}" dt="2025-05-25T16:48:12.261" v="3672" actId="1076"/>
          <ac:spMkLst>
            <pc:docMk/>
            <pc:sldMk cId="2293465620" sldId="336"/>
            <ac:spMk id="4" creationId="{B6A8B1F3-B715-FAE0-0399-7710CD6124CA}"/>
          </ac:spMkLst>
        </pc:spChg>
        <pc:spChg chg="add mod">
          <ac:chgData name="Luiz Roberto Nogueira Junior" userId="ef703f67-dc22-4bb1-9873-d360d1975dab" providerId="ADAL" clId="{F504771E-A92B-4015-B5E5-660F4DE61EC7}" dt="2025-05-25T16:55:23.628" v="3882" actId="1076"/>
          <ac:spMkLst>
            <pc:docMk/>
            <pc:sldMk cId="2293465620" sldId="336"/>
            <ac:spMk id="5" creationId="{87487393-1A2A-18A8-4B4E-11138E284CC4}"/>
          </ac:spMkLst>
        </pc:spChg>
        <pc:picChg chg="del">
          <ac:chgData name="Luiz Roberto Nogueira Junior" userId="ef703f67-dc22-4bb1-9873-d360d1975dab" providerId="ADAL" clId="{F504771E-A92B-4015-B5E5-660F4DE61EC7}" dt="2025-05-25T16:47:01.333" v="3611" actId="478"/>
          <ac:picMkLst>
            <pc:docMk/>
            <pc:sldMk cId="2293465620" sldId="336"/>
            <ac:picMk id="11266" creationId="{7D39F012-2BCD-C18B-CC06-30875B955F36}"/>
          </ac:picMkLst>
        </pc:picChg>
        <pc:picChg chg="add mod">
          <ac:chgData name="Luiz Roberto Nogueira Junior" userId="ef703f67-dc22-4bb1-9873-d360d1975dab" providerId="ADAL" clId="{F504771E-A92B-4015-B5E5-660F4DE61EC7}" dt="2025-05-25T16:53:59.628" v="3814" actId="14100"/>
          <ac:picMkLst>
            <pc:docMk/>
            <pc:sldMk cId="2293465620" sldId="336"/>
            <ac:picMk id="14338" creationId="{0CBB33C5-0CCC-8D08-3DC9-239E203C04B9}"/>
          </ac:picMkLst>
        </pc:picChg>
        <pc:picChg chg="add mod">
          <ac:chgData name="Luiz Roberto Nogueira Junior" userId="ef703f67-dc22-4bb1-9873-d360d1975dab" providerId="ADAL" clId="{F504771E-A92B-4015-B5E5-660F4DE61EC7}" dt="2025-05-25T16:54:16.278" v="3817" actId="1076"/>
          <ac:picMkLst>
            <pc:docMk/>
            <pc:sldMk cId="2293465620" sldId="336"/>
            <ac:picMk id="14340" creationId="{D2B63928-F6F1-EC49-B831-388455B24654}"/>
          </ac:picMkLst>
        </pc:picChg>
      </pc:sldChg>
      <pc:sldChg chg="addSp delSp modSp add mod">
        <pc:chgData name="Luiz Roberto Nogueira Junior" userId="ef703f67-dc22-4bb1-9873-d360d1975dab" providerId="ADAL" clId="{F504771E-A92B-4015-B5E5-660F4DE61EC7}" dt="2025-05-25T17:02:29.408" v="4182" actId="1076"/>
        <pc:sldMkLst>
          <pc:docMk/>
          <pc:sldMk cId="3946388287" sldId="337"/>
        </pc:sldMkLst>
        <pc:spChg chg="mod">
          <ac:chgData name="Luiz Roberto Nogueira Junior" userId="ef703f67-dc22-4bb1-9873-d360d1975dab" providerId="ADAL" clId="{F504771E-A92B-4015-B5E5-660F4DE61EC7}" dt="2025-05-25T16:56:41.647" v="3937" actId="1076"/>
          <ac:spMkLst>
            <pc:docMk/>
            <pc:sldMk cId="3946388287" sldId="337"/>
            <ac:spMk id="2" creationId="{18D5BA20-4B79-070B-1520-A8C63B84F053}"/>
          </ac:spMkLst>
        </pc:spChg>
        <pc:spChg chg="mod">
          <ac:chgData name="Luiz Roberto Nogueira Junior" userId="ef703f67-dc22-4bb1-9873-d360d1975dab" providerId="ADAL" clId="{F504771E-A92B-4015-B5E5-660F4DE61EC7}" dt="2025-05-25T17:00:50.697" v="4149" actId="1076"/>
          <ac:spMkLst>
            <pc:docMk/>
            <pc:sldMk cId="3946388287" sldId="337"/>
            <ac:spMk id="3" creationId="{16F7B3E8-B423-A978-A4C2-5C2C42E6EDC5}"/>
          </ac:spMkLst>
        </pc:spChg>
        <pc:spChg chg="mod">
          <ac:chgData name="Luiz Roberto Nogueira Junior" userId="ef703f67-dc22-4bb1-9873-d360d1975dab" providerId="ADAL" clId="{F504771E-A92B-4015-B5E5-660F4DE61EC7}" dt="2025-05-25T17:02:17.381" v="4178" actId="1076"/>
          <ac:spMkLst>
            <pc:docMk/>
            <pc:sldMk cId="3946388287" sldId="337"/>
            <ac:spMk id="4" creationId="{E8A33DB2-8769-9852-F38C-630B9DD5A853}"/>
          </ac:spMkLst>
        </pc:spChg>
        <pc:spChg chg="mod">
          <ac:chgData name="Luiz Roberto Nogueira Junior" userId="ef703f67-dc22-4bb1-9873-d360d1975dab" providerId="ADAL" clId="{F504771E-A92B-4015-B5E5-660F4DE61EC7}" dt="2025-05-25T17:00:59.069" v="4151" actId="1076"/>
          <ac:spMkLst>
            <pc:docMk/>
            <pc:sldMk cId="3946388287" sldId="337"/>
            <ac:spMk id="5" creationId="{3EC1D77F-727A-45C4-8C8C-2055E8799977}"/>
          </ac:spMkLst>
        </pc:spChg>
        <pc:picChg chg="del">
          <ac:chgData name="Luiz Roberto Nogueira Junior" userId="ef703f67-dc22-4bb1-9873-d360d1975dab" providerId="ADAL" clId="{F504771E-A92B-4015-B5E5-660F4DE61EC7}" dt="2025-05-25T16:56:32.440" v="3934" actId="478"/>
          <ac:picMkLst>
            <pc:docMk/>
            <pc:sldMk cId="3946388287" sldId="337"/>
            <ac:picMk id="14338" creationId="{B433A914-8168-0160-A9F0-C2ECEF650E71}"/>
          </ac:picMkLst>
        </pc:picChg>
        <pc:picChg chg="del mod">
          <ac:chgData name="Luiz Roberto Nogueira Junior" userId="ef703f67-dc22-4bb1-9873-d360d1975dab" providerId="ADAL" clId="{F504771E-A92B-4015-B5E5-660F4DE61EC7}" dt="2025-05-25T17:01:12.206" v="4155" actId="478"/>
          <ac:picMkLst>
            <pc:docMk/>
            <pc:sldMk cId="3946388287" sldId="337"/>
            <ac:picMk id="14340" creationId="{4B0D260C-7F29-AAFB-DF75-50EDF5D53ADD}"/>
          </ac:picMkLst>
        </pc:picChg>
        <pc:picChg chg="add mod">
          <ac:chgData name="Luiz Roberto Nogueira Junior" userId="ef703f67-dc22-4bb1-9873-d360d1975dab" providerId="ADAL" clId="{F504771E-A92B-4015-B5E5-660F4DE61EC7}" dt="2025-05-25T17:02:29.408" v="4182" actId="1076"/>
          <ac:picMkLst>
            <pc:docMk/>
            <pc:sldMk cId="3946388287" sldId="337"/>
            <ac:picMk id="15362" creationId="{586B1B18-8E36-6EEB-EEE8-000ED796887D}"/>
          </ac:picMkLst>
        </pc:picChg>
        <pc:picChg chg="add mod">
          <ac:chgData name="Luiz Roberto Nogueira Junior" userId="ef703f67-dc22-4bb1-9873-d360d1975dab" providerId="ADAL" clId="{F504771E-A92B-4015-B5E5-660F4DE61EC7}" dt="2025-05-25T17:02:05.237" v="4177" actId="1076"/>
          <ac:picMkLst>
            <pc:docMk/>
            <pc:sldMk cId="3946388287" sldId="337"/>
            <ac:picMk id="15364" creationId="{0F2371EE-EA6D-7495-29B5-762D026087E0}"/>
          </ac:picMkLst>
        </pc:picChg>
        <pc:picChg chg="add mod">
          <ac:chgData name="Luiz Roberto Nogueira Junior" userId="ef703f67-dc22-4bb1-9873-d360d1975dab" providerId="ADAL" clId="{F504771E-A92B-4015-B5E5-660F4DE61EC7}" dt="2025-05-25T17:02:29.408" v="4182" actId="1076"/>
          <ac:picMkLst>
            <pc:docMk/>
            <pc:sldMk cId="3946388287" sldId="337"/>
            <ac:picMk id="15366" creationId="{9E15E633-D83D-1EF0-7729-C62CB4D2176E}"/>
          </ac:picMkLst>
        </pc:picChg>
      </pc:sldChg>
      <pc:sldChg chg="addSp delSp modSp add mod">
        <pc:chgData name="Luiz Roberto Nogueira Junior" userId="ef703f67-dc22-4bb1-9873-d360d1975dab" providerId="ADAL" clId="{F504771E-A92B-4015-B5E5-660F4DE61EC7}" dt="2025-05-25T17:48:50.860" v="6032" actId="1035"/>
        <pc:sldMkLst>
          <pc:docMk/>
          <pc:sldMk cId="914228151" sldId="338"/>
        </pc:sldMkLst>
        <pc:spChg chg="add del">
          <ac:chgData name="Luiz Roberto Nogueira Junior" userId="ef703f67-dc22-4bb1-9873-d360d1975dab" providerId="ADAL" clId="{F504771E-A92B-4015-B5E5-660F4DE61EC7}" dt="2025-05-25T17:46:25.156" v="5822" actId="478"/>
          <ac:spMkLst>
            <pc:docMk/>
            <pc:sldMk cId="914228151" sldId="338"/>
            <ac:spMk id="4" creationId="{F1D5FECA-752D-FDC9-7DAF-8E8B12C640C2}"/>
          </ac:spMkLst>
        </pc:spChg>
        <pc:spChg chg="add mod">
          <ac:chgData name="Luiz Roberto Nogueira Junior" userId="ef703f67-dc22-4bb1-9873-d360d1975dab" providerId="ADAL" clId="{F504771E-A92B-4015-B5E5-660F4DE61EC7}" dt="2025-05-25T17:48:50.860" v="6032" actId="1035"/>
          <ac:spMkLst>
            <pc:docMk/>
            <pc:sldMk cId="914228151" sldId="338"/>
            <ac:spMk id="7" creationId="{2D59461A-0275-2D36-7DB5-93640776CE6B}"/>
          </ac:spMkLst>
        </pc:spChg>
        <pc:spChg chg="mod">
          <ac:chgData name="Luiz Roberto Nogueira Junior" userId="ef703f67-dc22-4bb1-9873-d360d1975dab" providerId="ADAL" clId="{F504771E-A92B-4015-B5E5-660F4DE61EC7}" dt="2025-05-25T17:47:01.478" v="5833" actId="1076"/>
          <ac:spMkLst>
            <pc:docMk/>
            <pc:sldMk cId="914228151" sldId="338"/>
            <ac:spMk id="483" creationId="{6A3C8AAD-3C35-6508-5A91-BA0561585B92}"/>
          </ac:spMkLst>
        </pc:spChg>
        <pc:spChg chg="mod">
          <ac:chgData name="Luiz Roberto Nogueira Junior" userId="ef703f67-dc22-4bb1-9873-d360d1975dab" providerId="ADAL" clId="{F504771E-A92B-4015-B5E5-660F4DE61EC7}" dt="2025-05-25T17:46:19.562" v="5819" actId="14100"/>
          <ac:spMkLst>
            <pc:docMk/>
            <pc:sldMk cId="914228151" sldId="338"/>
            <ac:spMk id="484" creationId="{8D6C597B-6299-06CE-C50B-1E2979D0D4C8}"/>
          </ac:spMkLst>
        </pc:spChg>
        <pc:picChg chg="del">
          <ac:chgData name="Luiz Roberto Nogueira Junior" userId="ef703f67-dc22-4bb1-9873-d360d1975dab" providerId="ADAL" clId="{F504771E-A92B-4015-B5E5-660F4DE61EC7}" dt="2025-05-25T17:46:20.914" v="5820" actId="478"/>
          <ac:picMkLst>
            <pc:docMk/>
            <pc:sldMk cId="914228151" sldId="338"/>
            <ac:picMk id="3" creationId="{E23CEB98-3FF0-5FD0-EE71-9DA1D67FAC4F}"/>
          </ac:picMkLst>
        </pc:picChg>
        <pc:picChg chg="add mod">
          <ac:chgData name="Luiz Roberto Nogueira Junior" userId="ef703f67-dc22-4bb1-9873-d360d1975dab" providerId="ADAL" clId="{F504771E-A92B-4015-B5E5-660F4DE61EC7}" dt="2025-05-25T17:46:53.122" v="5831" actId="1076"/>
          <ac:picMkLst>
            <pc:docMk/>
            <pc:sldMk cId="914228151" sldId="338"/>
            <ac:picMk id="6" creationId="{F80344C5-9B07-25CE-4C42-8F5CDF6D5562}"/>
          </ac:picMkLst>
        </pc:picChg>
      </pc:sldChg>
      <pc:sldMasterChg chg="delSldLayout">
        <pc:chgData name="Luiz Roberto Nogueira Junior" userId="ef703f67-dc22-4bb1-9873-d360d1975dab" providerId="ADAL" clId="{F504771E-A92B-4015-B5E5-660F4DE61EC7}" dt="2025-05-25T14:48:55.710" v="108" actId="47"/>
        <pc:sldMasterMkLst>
          <pc:docMk/>
          <pc:sldMasterMk cId="0" sldId="2147483665"/>
        </pc:sldMasterMkLst>
        <pc:sldLayoutChg chg="del">
          <pc:chgData name="Luiz Roberto Nogueira Junior" userId="ef703f67-dc22-4bb1-9873-d360d1975dab" providerId="ADAL" clId="{F504771E-A92B-4015-B5E5-660F4DE61EC7}" dt="2025-05-25T14:48:55.710" v="108" actId="47"/>
          <pc:sldLayoutMkLst>
            <pc:docMk/>
            <pc:sldMasterMk cId="0" sldId="2147483665"/>
            <pc:sldLayoutMk cId="0" sldId="2147483666"/>
          </pc:sldLayoutMkLst>
        </pc:sldLayoutChg>
      </pc:sldMasterChg>
    </pc:docChg>
  </pc:docChgLst>
  <pc:docChgLst>
    <pc:chgData name="Luiz Roberto Nogueira Junior" userId="S::luiz.roberto@sp.senai.br::ef703f67-dc22-4bb1-9873-d360d1975dab" providerId="AD" clId="Web-{30338311-0EEA-5C8C-FFCE-0E9B7767083B}"/>
    <pc:docChg chg="addSld modSld">
      <pc:chgData name="Luiz Roberto Nogueira Junior" userId="S::luiz.roberto@sp.senai.br::ef703f67-dc22-4bb1-9873-d360d1975dab" providerId="AD" clId="Web-{30338311-0EEA-5C8C-FFCE-0E9B7767083B}" dt="2025-05-26T12:10:43.267" v="135" actId="14100"/>
      <pc:docMkLst>
        <pc:docMk/>
      </pc:docMkLst>
      <pc:sldChg chg="addSp delSp modSp add replId">
        <pc:chgData name="Luiz Roberto Nogueira Junior" userId="S::luiz.roberto@sp.senai.br::ef703f67-dc22-4bb1-9873-d360d1975dab" providerId="AD" clId="Web-{30338311-0EEA-5C8C-FFCE-0E9B7767083B}" dt="2025-05-26T12:10:43.267" v="135" actId="14100"/>
        <pc:sldMkLst>
          <pc:docMk/>
          <pc:sldMk cId="823509991" sldId="339"/>
        </pc:sldMkLst>
        <pc:spChg chg="mod">
          <ac:chgData name="Luiz Roberto Nogueira Junior" userId="S::luiz.roberto@sp.senai.br::ef703f67-dc22-4bb1-9873-d360d1975dab" providerId="AD" clId="Web-{30338311-0EEA-5C8C-FFCE-0E9B7767083B}" dt="2025-05-26T12:06:32.697" v="94" actId="1076"/>
          <ac:spMkLst>
            <pc:docMk/>
            <pc:sldMk cId="823509991" sldId="339"/>
            <ac:spMk id="2" creationId="{99E66859-2550-7489-B1C5-F5B2EDD3A212}"/>
          </ac:spMkLst>
        </pc:spChg>
        <pc:spChg chg="mod">
          <ac:chgData name="Luiz Roberto Nogueira Junior" userId="S::luiz.roberto@sp.senai.br::ef703f67-dc22-4bb1-9873-d360d1975dab" providerId="AD" clId="Web-{30338311-0EEA-5C8C-FFCE-0E9B7767083B}" dt="2025-05-26T12:09:01.295" v="124" actId="1076"/>
          <ac:spMkLst>
            <pc:docMk/>
            <pc:sldMk cId="823509991" sldId="339"/>
            <ac:spMk id="3" creationId="{E2B2980C-35D9-6E97-9766-84BA88E863B7}"/>
          </ac:spMkLst>
        </pc:spChg>
        <pc:spChg chg="mod">
          <ac:chgData name="Luiz Roberto Nogueira Junior" userId="S::luiz.roberto@sp.senai.br::ef703f67-dc22-4bb1-9873-d360d1975dab" providerId="AD" clId="Web-{30338311-0EEA-5C8C-FFCE-0E9B7767083B}" dt="2025-05-26T12:06:58.651" v="110" actId="1076"/>
          <ac:spMkLst>
            <pc:docMk/>
            <pc:sldMk cId="823509991" sldId="339"/>
            <ac:spMk id="4" creationId="{A2BE7237-9E51-BB40-73A5-3170B97521C2}"/>
          </ac:spMkLst>
        </pc:spChg>
        <pc:spChg chg="mod">
          <ac:chgData name="Luiz Roberto Nogueira Junior" userId="S::luiz.roberto@sp.senai.br::ef703f67-dc22-4bb1-9873-d360d1975dab" providerId="AD" clId="Web-{30338311-0EEA-5C8C-FFCE-0E9B7767083B}" dt="2025-05-26T12:09:01.295" v="125" actId="1076"/>
          <ac:spMkLst>
            <pc:docMk/>
            <pc:sldMk cId="823509991" sldId="339"/>
            <ac:spMk id="5" creationId="{83D521AE-11F6-37BA-DB96-678602309DB8}"/>
          </ac:spMkLst>
        </pc:spChg>
        <pc:spChg chg="add mod">
          <ac:chgData name="Luiz Roberto Nogueira Junior" userId="S::luiz.roberto@sp.senai.br::ef703f67-dc22-4bb1-9873-d360d1975dab" providerId="AD" clId="Web-{30338311-0EEA-5C8C-FFCE-0E9B7767083B}" dt="2025-05-26T12:09:15.546" v="130" actId="1076"/>
          <ac:spMkLst>
            <pc:docMk/>
            <pc:sldMk cId="823509991" sldId="339"/>
            <ac:spMk id="7" creationId="{9074A538-D98D-2002-3509-A79FFED47B2D}"/>
          </ac:spMkLst>
        </pc:spChg>
        <pc:spChg chg="add mod">
          <ac:chgData name="Luiz Roberto Nogueira Junior" userId="S::luiz.roberto@sp.senai.br::ef703f67-dc22-4bb1-9873-d360d1975dab" providerId="AD" clId="Web-{30338311-0EEA-5C8C-FFCE-0E9B7767083B}" dt="2025-05-26T12:09:15.561" v="131" actId="1076"/>
          <ac:spMkLst>
            <pc:docMk/>
            <pc:sldMk cId="823509991" sldId="339"/>
            <ac:spMk id="8" creationId="{1CB5A06D-BFC9-2BFD-4D73-D302301ACF35}"/>
          </ac:spMkLst>
        </pc:spChg>
        <pc:picChg chg="add mod">
          <ac:chgData name="Luiz Roberto Nogueira Junior" userId="S::luiz.roberto@sp.senai.br::ef703f67-dc22-4bb1-9873-d360d1975dab" providerId="AD" clId="Web-{30338311-0EEA-5C8C-FFCE-0E9B7767083B}" dt="2025-05-26T12:09:01.311" v="126" actId="1076"/>
          <ac:picMkLst>
            <pc:docMk/>
            <pc:sldMk cId="823509991" sldId="339"/>
            <ac:picMk id="6" creationId="{C5633107-3A83-ABE1-5C10-5D6B1CAA6427}"/>
          </ac:picMkLst>
        </pc:picChg>
        <pc:picChg chg="add del mod">
          <ac:chgData name="Luiz Roberto Nogueira Junior" userId="S::luiz.roberto@sp.senai.br::ef703f67-dc22-4bb1-9873-d360d1975dab" providerId="AD" clId="Web-{30338311-0EEA-5C8C-FFCE-0E9B7767083B}" dt="2025-05-26T12:04:16.895" v="69"/>
          <ac:picMkLst>
            <pc:docMk/>
            <pc:sldMk cId="823509991" sldId="339"/>
            <ac:picMk id="9" creationId="{B2DB8EA3-6823-2466-15AB-C6D953C9CB2B}"/>
          </ac:picMkLst>
        </pc:picChg>
        <pc:picChg chg="add mod">
          <ac:chgData name="Luiz Roberto Nogueira Junior" userId="S::luiz.roberto@sp.senai.br::ef703f67-dc22-4bb1-9873-d360d1975dab" providerId="AD" clId="Web-{30338311-0EEA-5C8C-FFCE-0E9B7767083B}" dt="2025-05-26T12:09:15.561" v="132" actId="1076"/>
          <ac:picMkLst>
            <pc:docMk/>
            <pc:sldMk cId="823509991" sldId="339"/>
            <ac:picMk id="10" creationId="{CA4CC813-230E-3CD4-908B-6B43F1EA7337}"/>
          </ac:picMkLst>
        </pc:picChg>
        <pc:picChg chg="add mod modCrop">
          <ac:chgData name="Luiz Roberto Nogueira Junior" userId="S::luiz.roberto@sp.senai.br::ef703f67-dc22-4bb1-9873-d360d1975dab" providerId="AD" clId="Web-{30338311-0EEA-5C8C-FFCE-0E9B7767083B}" dt="2025-05-26T12:10:43.267" v="135" actId="14100"/>
          <ac:picMkLst>
            <pc:docMk/>
            <pc:sldMk cId="823509991" sldId="339"/>
            <ac:picMk id="11" creationId="{919659C1-7204-82E1-9028-058E8E8808CA}"/>
          </ac:picMkLst>
        </pc:picChg>
        <pc:picChg chg="del">
          <ac:chgData name="Luiz Roberto Nogueira Junior" userId="S::luiz.roberto@sp.senai.br::ef703f67-dc22-4bb1-9873-d360d1975dab" providerId="AD" clId="Web-{30338311-0EEA-5C8C-FFCE-0E9B7767083B}" dt="2025-05-26T12:07:01.682" v="111"/>
          <ac:picMkLst>
            <pc:docMk/>
            <pc:sldMk cId="823509991" sldId="339"/>
            <ac:picMk id="15362" creationId="{E22A4D1C-4C0B-01D5-D0C8-6BE5D9BBE6B5}"/>
          </ac:picMkLst>
        </pc:picChg>
        <pc:picChg chg="del">
          <ac:chgData name="Luiz Roberto Nogueira Junior" userId="S::luiz.roberto@sp.senai.br::ef703f67-dc22-4bb1-9873-d360d1975dab" providerId="AD" clId="Web-{30338311-0EEA-5C8C-FFCE-0E9B7767083B}" dt="2025-05-26T12:00:45.107" v="21"/>
          <ac:picMkLst>
            <pc:docMk/>
            <pc:sldMk cId="823509991" sldId="339"/>
            <ac:picMk id="15364" creationId="{3CD02F71-EFF0-BDFD-F436-A3460496729B}"/>
          </ac:picMkLst>
        </pc:picChg>
        <pc:picChg chg="del">
          <ac:chgData name="Luiz Roberto Nogueira Junior" userId="S::luiz.roberto@sp.senai.br::ef703f67-dc22-4bb1-9873-d360d1975dab" providerId="AD" clId="Web-{30338311-0EEA-5C8C-FFCE-0E9B7767083B}" dt="2025-05-26T12:07:02.448" v="112"/>
          <ac:picMkLst>
            <pc:docMk/>
            <pc:sldMk cId="823509991" sldId="339"/>
            <ac:picMk id="15366" creationId="{CAD391BE-4754-9C6D-6DF0-8077A7B7FC21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1DB3D3-F2BC-403C-834A-34A42EDF341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93B2DF0-089C-4133-BDCA-0D4AA0BE1FFF}">
      <dgm:prSet/>
      <dgm:spPr/>
      <dgm:t>
        <a:bodyPr/>
        <a:lstStyle/>
        <a:p>
          <a:r>
            <a:rPr lang="pt-BR"/>
            <a:t>As visualizações devem representar as informações que estão descritas em nossa narrativa.</a:t>
          </a:r>
          <a:endParaRPr lang="en-US"/>
        </a:p>
      </dgm:t>
    </dgm:pt>
    <dgm:pt modelId="{7086510F-A46A-41DD-82D4-A4413C9C8E3C}" type="parTrans" cxnId="{F6ACE021-4A88-4E38-87D4-B85698460327}">
      <dgm:prSet/>
      <dgm:spPr/>
      <dgm:t>
        <a:bodyPr/>
        <a:lstStyle/>
        <a:p>
          <a:endParaRPr lang="en-US"/>
        </a:p>
      </dgm:t>
    </dgm:pt>
    <dgm:pt modelId="{99B38060-8980-4787-8D12-E4E9447226B3}" type="sibTrans" cxnId="{F6ACE021-4A88-4E38-87D4-B85698460327}">
      <dgm:prSet/>
      <dgm:spPr/>
      <dgm:t>
        <a:bodyPr/>
        <a:lstStyle/>
        <a:p>
          <a:endParaRPr lang="en-US"/>
        </a:p>
      </dgm:t>
    </dgm:pt>
    <dgm:pt modelId="{4C7EAD8C-BCD1-4BEC-83BD-69011956B713}">
      <dgm:prSet/>
      <dgm:spPr/>
      <dgm:t>
        <a:bodyPr/>
        <a:lstStyle/>
        <a:p>
          <a:r>
            <a:rPr lang="pt-BR"/>
            <a:t>É necessário selecionar o tipo de visual correto para o dado que será representado, a escolha ideal deve transmitir a mensagem desejada ao exibir a informação.</a:t>
          </a:r>
          <a:endParaRPr lang="en-US"/>
        </a:p>
      </dgm:t>
    </dgm:pt>
    <dgm:pt modelId="{95EEC9C2-0DDD-4958-8A80-8EC8E7255FD6}" type="parTrans" cxnId="{8CF3C5F9-6620-4E1E-90BE-DCFF85036802}">
      <dgm:prSet/>
      <dgm:spPr/>
      <dgm:t>
        <a:bodyPr/>
        <a:lstStyle/>
        <a:p>
          <a:endParaRPr lang="en-US"/>
        </a:p>
      </dgm:t>
    </dgm:pt>
    <dgm:pt modelId="{C72B9B9D-CA1E-45D7-92B9-FFFA53990E8E}" type="sibTrans" cxnId="{8CF3C5F9-6620-4E1E-90BE-DCFF85036802}">
      <dgm:prSet/>
      <dgm:spPr/>
      <dgm:t>
        <a:bodyPr/>
        <a:lstStyle/>
        <a:p>
          <a:endParaRPr lang="en-US"/>
        </a:p>
      </dgm:t>
    </dgm:pt>
    <dgm:pt modelId="{6B9BE5DB-A26F-499F-97C1-219C03E51A3E}">
      <dgm:prSet/>
      <dgm:spPr/>
      <dgm:t>
        <a:bodyPr/>
        <a:lstStyle/>
        <a:p>
          <a:r>
            <a:rPr lang="pt-BR"/>
            <a:t>Cada tipo de visualização é indicado para um tipo de situação mas não há regras para combinar os dados em uma visualização.</a:t>
          </a:r>
          <a:endParaRPr lang="en-US"/>
        </a:p>
      </dgm:t>
    </dgm:pt>
    <dgm:pt modelId="{31FBC31A-7F6A-44FF-869F-127AEF77B058}" type="parTrans" cxnId="{4CB62590-A4E0-4316-8133-826B26517688}">
      <dgm:prSet/>
      <dgm:spPr/>
      <dgm:t>
        <a:bodyPr/>
        <a:lstStyle/>
        <a:p>
          <a:endParaRPr lang="en-US"/>
        </a:p>
      </dgm:t>
    </dgm:pt>
    <dgm:pt modelId="{274032C4-D067-4AAB-BD3C-320AA8F55164}" type="sibTrans" cxnId="{4CB62590-A4E0-4316-8133-826B26517688}">
      <dgm:prSet/>
      <dgm:spPr/>
      <dgm:t>
        <a:bodyPr/>
        <a:lstStyle/>
        <a:p>
          <a:endParaRPr lang="en-US"/>
        </a:p>
      </dgm:t>
    </dgm:pt>
    <dgm:pt modelId="{0AF0E608-269E-4D32-BD4A-61688A0CD2D6}" type="pres">
      <dgm:prSet presAssocID="{431DB3D3-F2BC-403C-834A-34A42EDF341D}" presName="root" presStyleCnt="0">
        <dgm:presLayoutVars>
          <dgm:dir/>
          <dgm:resizeHandles val="exact"/>
        </dgm:presLayoutVars>
      </dgm:prSet>
      <dgm:spPr/>
    </dgm:pt>
    <dgm:pt modelId="{AE9F8934-E2A6-49B2-AA2F-812B7F31E3BC}" type="pres">
      <dgm:prSet presAssocID="{F93B2DF0-089C-4133-BDCA-0D4AA0BE1FFF}" presName="compNode" presStyleCnt="0"/>
      <dgm:spPr/>
    </dgm:pt>
    <dgm:pt modelId="{6872EFCC-9192-4428-9870-9A784AAB8A3B}" type="pres">
      <dgm:prSet presAssocID="{F93B2DF0-089C-4133-BDCA-0D4AA0BE1FFF}" presName="bgRect" presStyleLbl="bgShp" presStyleIdx="0" presStyleCnt="3"/>
      <dgm:spPr/>
    </dgm:pt>
    <dgm:pt modelId="{E2DEB5AF-5E38-4AFE-8F87-5DE253152E7D}" type="pres">
      <dgm:prSet presAssocID="{F93B2DF0-089C-4133-BDCA-0D4AA0BE1F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pas"/>
        </a:ext>
      </dgm:extLst>
    </dgm:pt>
    <dgm:pt modelId="{39821179-3C3C-4DCD-8EC0-CBA6E25CC8DD}" type="pres">
      <dgm:prSet presAssocID="{F93B2DF0-089C-4133-BDCA-0D4AA0BE1FFF}" presName="spaceRect" presStyleCnt="0"/>
      <dgm:spPr/>
    </dgm:pt>
    <dgm:pt modelId="{772E6191-5DFF-43B0-A40F-4EA17A85A43D}" type="pres">
      <dgm:prSet presAssocID="{F93B2DF0-089C-4133-BDCA-0D4AA0BE1FFF}" presName="parTx" presStyleLbl="revTx" presStyleIdx="0" presStyleCnt="3">
        <dgm:presLayoutVars>
          <dgm:chMax val="0"/>
          <dgm:chPref val="0"/>
        </dgm:presLayoutVars>
      </dgm:prSet>
      <dgm:spPr/>
    </dgm:pt>
    <dgm:pt modelId="{5F393BB8-B912-40E3-972C-9955B4AE043E}" type="pres">
      <dgm:prSet presAssocID="{99B38060-8980-4787-8D12-E4E9447226B3}" presName="sibTrans" presStyleCnt="0"/>
      <dgm:spPr/>
    </dgm:pt>
    <dgm:pt modelId="{5A81A4D8-4C2A-46FF-80DB-DDA02D1BE039}" type="pres">
      <dgm:prSet presAssocID="{4C7EAD8C-BCD1-4BEC-83BD-69011956B713}" presName="compNode" presStyleCnt="0"/>
      <dgm:spPr/>
    </dgm:pt>
    <dgm:pt modelId="{6372F837-A1C2-4F0E-BD5D-A502C862C5F8}" type="pres">
      <dgm:prSet presAssocID="{4C7EAD8C-BCD1-4BEC-83BD-69011956B713}" presName="bgRect" presStyleLbl="bgShp" presStyleIdx="1" presStyleCnt="3"/>
      <dgm:spPr/>
    </dgm:pt>
    <dgm:pt modelId="{92BC881F-BE53-4329-BAF5-ADE778907F24}" type="pres">
      <dgm:prSet presAssocID="{4C7EAD8C-BCD1-4BEC-83BD-69011956B71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865CE1B6-857D-49B3-8F22-7CA362BEE278}" type="pres">
      <dgm:prSet presAssocID="{4C7EAD8C-BCD1-4BEC-83BD-69011956B713}" presName="spaceRect" presStyleCnt="0"/>
      <dgm:spPr/>
    </dgm:pt>
    <dgm:pt modelId="{6DA3A18E-ADB0-40A7-A928-A8E7E4585596}" type="pres">
      <dgm:prSet presAssocID="{4C7EAD8C-BCD1-4BEC-83BD-69011956B713}" presName="parTx" presStyleLbl="revTx" presStyleIdx="1" presStyleCnt="3">
        <dgm:presLayoutVars>
          <dgm:chMax val="0"/>
          <dgm:chPref val="0"/>
        </dgm:presLayoutVars>
      </dgm:prSet>
      <dgm:spPr/>
    </dgm:pt>
    <dgm:pt modelId="{488509A1-EA35-4211-A2EB-379A645F9B4B}" type="pres">
      <dgm:prSet presAssocID="{C72B9B9D-CA1E-45D7-92B9-FFFA53990E8E}" presName="sibTrans" presStyleCnt="0"/>
      <dgm:spPr/>
    </dgm:pt>
    <dgm:pt modelId="{8DAFF2CB-A84C-4B93-ADDF-3546400ABCF7}" type="pres">
      <dgm:prSet presAssocID="{6B9BE5DB-A26F-499F-97C1-219C03E51A3E}" presName="compNode" presStyleCnt="0"/>
      <dgm:spPr/>
    </dgm:pt>
    <dgm:pt modelId="{A27D3729-D632-433A-805C-B69E358F85E0}" type="pres">
      <dgm:prSet presAssocID="{6B9BE5DB-A26F-499F-97C1-219C03E51A3E}" presName="bgRect" presStyleLbl="bgShp" presStyleIdx="2" presStyleCnt="3"/>
      <dgm:spPr/>
    </dgm:pt>
    <dgm:pt modelId="{FE410E3F-D9A1-4D85-AC80-BCEA6A7E2F5C}" type="pres">
      <dgm:prSet presAssocID="{6B9BE5DB-A26F-499F-97C1-219C03E51A3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37E7C3AD-8DA8-4F79-B393-5F7F64D716AC}" type="pres">
      <dgm:prSet presAssocID="{6B9BE5DB-A26F-499F-97C1-219C03E51A3E}" presName="spaceRect" presStyleCnt="0"/>
      <dgm:spPr/>
    </dgm:pt>
    <dgm:pt modelId="{CB0AF383-FB33-4CAF-9DE7-E669F72C9446}" type="pres">
      <dgm:prSet presAssocID="{6B9BE5DB-A26F-499F-97C1-219C03E51A3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6ACE021-4A88-4E38-87D4-B85698460327}" srcId="{431DB3D3-F2BC-403C-834A-34A42EDF341D}" destId="{F93B2DF0-089C-4133-BDCA-0D4AA0BE1FFF}" srcOrd="0" destOrd="0" parTransId="{7086510F-A46A-41DD-82D4-A4413C9C8E3C}" sibTransId="{99B38060-8980-4787-8D12-E4E9447226B3}"/>
    <dgm:cxn modelId="{7A505935-F7B9-40E8-9A04-9B277C1A1224}" type="presOf" srcId="{6B9BE5DB-A26F-499F-97C1-219C03E51A3E}" destId="{CB0AF383-FB33-4CAF-9DE7-E669F72C9446}" srcOrd="0" destOrd="0" presId="urn:microsoft.com/office/officeart/2018/2/layout/IconVerticalSolidList"/>
    <dgm:cxn modelId="{4CB62590-A4E0-4316-8133-826B26517688}" srcId="{431DB3D3-F2BC-403C-834A-34A42EDF341D}" destId="{6B9BE5DB-A26F-499F-97C1-219C03E51A3E}" srcOrd="2" destOrd="0" parTransId="{31FBC31A-7F6A-44FF-869F-127AEF77B058}" sibTransId="{274032C4-D067-4AAB-BD3C-320AA8F55164}"/>
    <dgm:cxn modelId="{5336C9BE-D300-400D-83E0-0B2D5752518B}" type="presOf" srcId="{F93B2DF0-089C-4133-BDCA-0D4AA0BE1FFF}" destId="{772E6191-5DFF-43B0-A40F-4EA17A85A43D}" srcOrd="0" destOrd="0" presId="urn:microsoft.com/office/officeart/2018/2/layout/IconVerticalSolidList"/>
    <dgm:cxn modelId="{AFBAC6D8-5061-45DF-B3C1-E351E701D676}" type="presOf" srcId="{431DB3D3-F2BC-403C-834A-34A42EDF341D}" destId="{0AF0E608-269E-4D32-BD4A-61688A0CD2D6}" srcOrd="0" destOrd="0" presId="urn:microsoft.com/office/officeart/2018/2/layout/IconVerticalSolidList"/>
    <dgm:cxn modelId="{7CB516E6-55D4-4A03-A686-D93247EC1580}" type="presOf" srcId="{4C7EAD8C-BCD1-4BEC-83BD-69011956B713}" destId="{6DA3A18E-ADB0-40A7-A928-A8E7E4585596}" srcOrd="0" destOrd="0" presId="urn:microsoft.com/office/officeart/2018/2/layout/IconVerticalSolidList"/>
    <dgm:cxn modelId="{8CF3C5F9-6620-4E1E-90BE-DCFF85036802}" srcId="{431DB3D3-F2BC-403C-834A-34A42EDF341D}" destId="{4C7EAD8C-BCD1-4BEC-83BD-69011956B713}" srcOrd="1" destOrd="0" parTransId="{95EEC9C2-0DDD-4958-8A80-8EC8E7255FD6}" sibTransId="{C72B9B9D-CA1E-45D7-92B9-FFFA53990E8E}"/>
    <dgm:cxn modelId="{8A665734-566A-4E20-8EFE-33A674F8E8DE}" type="presParOf" srcId="{0AF0E608-269E-4D32-BD4A-61688A0CD2D6}" destId="{AE9F8934-E2A6-49B2-AA2F-812B7F31E3BC}" srcOrd="0" destOrd="0" presId="urn:microsoft.com/office/officeart/2018/2/layout/IconVerticalSolidList"/>
    <dgm:cxn modelId="{7B042B19-4E5A-4611-BDE7-027D7CEDFF52}" type="presParOf" srcId="{AE9F8934-E2A6-49B2-AA2F-812B7F31E3BC}" destId="{6872EFCC-9192-4428-9870-9A784AAB8A3B}" srcOrd="0" destOrd="0" presId="urn:microsoft.com/office/officeart/2018/2/layout/IconVerticalSolidList"/>
    <dgm:cxn modelId="{7FB9414A-867B-47AC-978A-A9BC64F0CA4C}" type="presParOf" srcId="{AE9F8934-E2A6-49B2-AA2F-812B7F31E3BC}" destId="{E2DEB5AF-5E38-4AFE-8F87-5DE253152E7D}" srcOrd="1" destOrd="0" presId="urn:microsoft.com/office/officeart/2018/2/layout/IconVerticalSolidList"/>
    <dgm:cxn modelId="{92C05389-9340-4E01-AC54-76E5FBDAA58A}" type="presParOf" srcId="{AE9F8934-E2A6-49B2-AA2F-812B7F31E3BC}" destId="{39821179-3C3C-4DCD-8EC0-CBA6E25CC8DD}" srcOrd="2" destOrd="0" presId="urn:microsoft.com/office/officeart/2018/2/layout/IconVerticalSolidList"/>
    <dgm:cxn modelId="{5C0F0F7F-8501-43D2-83A2-263482F18B17}" type="presParOf" srcId="{AE9F8934-E2A6-49B2-AA2F-812B7F31E3BC}" destId="{772E6191-5DFF-43B0-A40F-4EA17A85A43D}" srcOrd="3" destOrd="0" presId="urn:microsoft.com/office/officeart/2018/2/layout/IconVerticalSolidList"/>
    <dgm:cxn modelId="{C0C11458-3CBB-40DA-ABFF-41B777713AA7}" type="presParOf" srcId="{0AF0E608-269E-4D32-BD4A-61688A0CD2D6}" destId="{5F393BB8-B912-40E3-972C-9955B4AE043E}" srcOrd="1" destOrd="0" presId="urn:microsoft.com/office/officeart/2018/2/layout/IconVerticalSolidList"/>
    <dgm:cxn modelId="{0F767CAC-974B-49FE-B9E7-D28436EE98E1}" type="presParOf" srcId="{0AF0E608-269E-4D32-BD4A-61688A0CD2D6}" destId="{5A81A4D8-4C2A-46FF-80DB-DDA02D1BE039}" srcOrd="2" destOrd="0" presId="urn:microsoft.com/office/officeart/2018/2/layout/IconVerticalSolidList"/>
    <dgm:cxn modelId="{1981E30A-FE5F-4363-A749-23A373CAAE2B}" type="presParOf" srcId="{5A81A4D8-4C2A-46FF-80DB-DDA02D1BE039}" destId="{6372F837-A1C2-4F0E-BD5D-A502C862C5F8}" srcOrd="0" destOrd="0" presId="urn:microsoft.com/office/officeart/2018/2/layout/IconVerticalSolidList"/>
    <dgm:cxn modelId="{FDBE7172-23F8-419A-9BB7-61F052208C5C}" type="presParOf" srcId="{5A81A4D8-4C2A-46FF-80DB-DDA02D1BE039}" destId="{92BC881F-BE53-4329-BAF5-ADE778907F24}" srcOrd="1" destOrd="0" presId="urn:microsoft.com/office/officeart/2018/2/layout/IconVerticalSolidList"/>
    <dgm:cxn modelId="{5A91322F-6946-4C91-B91A-9EEB72C0EBB2}" type="presParOf" srcId="{5A81A4D8-4C2A-46FF-80DB-DDA02D1BE039}" destId="{865CE1B6-857D-49B3-8F22-7CA362BEE278}" srcOrd="2" destOrd="0" presId="urn:microsoft.com/office/officeart/2018/2/layout/IconVerticalSolidList"/>
    <dgm:cxn modelId="{3A9B0435-C7E0-4F84-A627-AA1A3459A96E}" type="presParOf" srcId="{5A81A4D8-4C2A-46FF-80DB-DDA02D1BE039}" destId="{6DA3A18E-ADB0-40A7-A928-A8E7E4585596}" srcOrd="3" destOrd="0" presId="urn:microsoft.com/office/officeart/2018/2/layout/IconVerticalSolidList"/>
    <dgm:cxn modelId="{9DA4B1EB-CA30-40F4-A2B0-728F71675245}" type="presParOf" srcId="{0AF0E608-269E-4D32-BD4A-61688A0CD2D6}" destId="{488509A1-EA35-4211-A2EB-379A645F9B4B}" srcOrd="3" destOrd="0" presId="urn:microsoft.com/office/officeart/2018/2/layout/IconVerticalSolidList"/>
    <dgm:cxn modelId="{FB13A03D-5608-4DAD-B6DD-7EAD71DBD95B}" type="presParOf" srcId="{0AF0E608-269E-4D32-BD4A-61688A0CD2D6}" destId="{8DAFF2CB-A84C-4B93-ADDF-3546400ABCF7}" srcOrd="4" destOrd="0" presId="urn:microsoft.com/office/officeart/2018/2/layout/IconVerticalSolidList"/>
    <dgm:cxn modelId="{881813BB-CC85-48F6-A0BE-FC7D85F2D4B7}" type="presParOf" srcId="{8DAFF2CB-A84C-4B93-ADDF-3546400ABCF7}" destId="{A27D3729-D632-433A-805C-B69E358F85E0}" srcOrd="0" destOrd="0" presId="urn:microsoft.com/office/officeart/2018/2/layout/IconVerticalSolidList"/>
    <dgm:cxn modelId="{45452783-78AE-4A81-A915-21B4EE22A6B1}" type="presParOf" srcId="{8DAFF2CB-A84C-4B93-ADDF-3546400ABCF7}" destId="{FE410E3F-D9A1-4D85-AC80-BCEA6A7E2F5C}" srcOrd="1" destOrd="0" presId="urn:microsoft.com/office/officeart/2018/2/layout/IconVerticalSolidList"/>
    <dgm:cxn modelId="{995F4175-C0DC-4881-9EAE-3AECB6E3A84B}" type="presParOf" srcId="{8DAFF2CB-A84C-4B93-ADDF-3546400ABCF7}" destId="{37E7C3AD-8DA8-4F79-B393-5F7F64D716AC}" srcOrd="2" destOrd="0" presId="urn:microsoft.com/office/officeart/2018/2/layout/IconVerticalSolidList"/>
    <dgm:cxn modelId="{65309E7B-23E0-4410-B9F1-9C768450EDEE}" type="presParOf" srcId="{8DAFF2CB-A84C-4B93-ADDF-3546400ABCF7}" destId="{CB0AF383-FB33-4CAF-9DE7-E669F72C944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72EFCC-9192-4428-9870-9A784AAB8A3B}">
      <dsp:nvSpPr>
        <dsp:cNvPr id="0" name=""/>
        <dsp:cNvSpPr/>
      </dsp:nvSpPr>
      <dsp:spPr>
        <a:xfrm>
          <a:off x="0" y="531"/>
          <a:ext cx="6347713" cy="124328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DEB5AF-5E38-4AFE-8F87-5DE253152E7D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E6191-5DFF-43B0-A40F-4EA17A85A43D}">
      <dsp:nvSpPr>
        <dsp:cNvPr id="0" name=""/>
        <dsp:cNvSpPr/>
      </dsp:nvSpPr>
      <dsp:spPr>
        <a:xfrm>
          <a:off x="1435988" y="531"/>
          <a:ext cx="4911724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As visualizações devem representar as informações que estão descritas em nossa narrativa.</a:t>
          </a:r>
          <a:endParaRPr lang="en-US" sz="1800" kern="1200"/>
        </a:p>
      </dsp:txBody>
      <dsp:txXfrm>
        <a:off x="1435988" y="531"/>
        <a:ext cx="4911724" cy="1243280"/>
      </dsp:txXfrm>
    </dsp:sp>
    <dsp:sp modelId="{6372F837-A1C2-4F0E-BD5D-A502C862C5F8}">
      <dsp:nvSpPr>
        <dsp:cNvPr id="0" name=""/>
        <dsp:cNvSpPr/>
      </dsp:nvSpPr>
      <dsp:spPr>
        <a:xfrm>
          <a:off x="0" y="1554631"/>
          <a:ext cx="6347713" cy="124328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BC881F-BE53-4329-BAF5-ADE778907F24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3A18E-ADB0-40A7-A928-A8E7E4585596}">
      <dsp:nvSpPr>
        <dsp:cNvPr id="0" name=""/>
        <dsp:cNvSpPr/>
      </dsp:nvSpPr>
      <dsp:spPr>
        <a:xfrm>
          <a:off x="1435988" y="1554631"/>
          <a:ext cx="4911724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É necessário selecionar o tipo de visual correto para o dado que será representado, a escolha ideal deve transmitir a mensagem desejada ao exibir a informação.</a:t>
          </a:r>
          <a:endParaRPr lang="en-US" sz="1800" kern="1200"/>
        </a:p>
      </dsp:txBody>
      <dsp:txXfrm>
        <a:off x="1435988" y="1554631"/>
        <a:ext cx="4911724" cy="1243280"/>
      </dsp:txXfrm>
    </dsp:sp>
    <dsp:sp modelId="{A27D3729-D632-433A-805C-B69E358F85E0}">
      <dsp:nvSpPr>
        <dsp:cNvPr id="0" name=""/>
        <dsp:cNvSpPr/>
      </dsp:nvSpPr>
      <dsp:spPr>
        <a:xfrm>
          <a:off x="0" y="3108732"/>
          <a:ext cx="6347713" cy="1243280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410E3F-D9A1-4D85-AC80-BCEA6A7E2F5C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AF383-FB33-4CAF-9DE7-E669F72C9446}">
      <dsp:nvSpPr>
        <dsp:cNvPr id="0" name=""/>
        <dsp:cNvSpPr/>
      </dsp:nvSpPr>
      <dsp:spPr>
        <a:xfrm>
          <a:off x="1435988" y="3108732"/>
          <a:ext cx="4911724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/>
            <a:t>Cada tipo de visualização é indicado para um tipo de situação mas não há regras para combinar os dados em uma visualização.</a:t>
          </a:r>
          <a:endParaRPr lang="en-US" sz="1800" kern="1200"/>
        </a:p>
      </dsp:txBody>
      <dsp:txXfrm>
        <a:off x="1435988" y="3108732"/>
        <a:ext cx="4911724" cy="1243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>
          <a:extLst>
            <a:ext uri="{FF2B5EF4-FFF2-40B4-BE49-F238E27FC236}">
              <a16:creationId xmlns:a16="http://schemas.microsoft.com/office/drawing/2014/main" id="{7A6AB518-12D2-F379-8A48-2DD233C0F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0:notes">
            <a:extLst>
              <a:ext uri="{FF2B5EF4-FFF2-40B4-BE49-F238E27FC236}">
                <a16:creationId xmlns:a16="http://schemas.microsoft.com/office/drawing/2014/main" id="{53C68CC3-5B2C-424A-C827-9F3B29AF3D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40:notes">
            <a:extLst>
              <a:ext uri="{FF2B5EF4-FFF2-40B4-BE49-F238E27FC236}">
                <a16:creationId xmlns:a16="http://schemas.microsoft.com/office/drawing/2014/main" id="{386FBBD0-85F0-93EC-CA76-53FC85A0D4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3730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6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6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5" name="Google Shape;25;p66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6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6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8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78"/>
          <p:cNvSpPr txBox="1"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78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8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78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9"/>
          <p:cNvSpPr txBox="1"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79"/>
          <p:cNvSpPr txBox="1">
            <a:spLocks noGrp="1"/>
          </p:cNvSpPr>
          <p:nvPr>
            <p:ph type="body" idx="1"/>
          </p:nvPr>
        </p:nvSpPr>
        <p:spPr>
          <a:xfrm>
            <a:off x="1101074" y="3632200"/>
            <a:ext cx="54198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79"/>
          <p:cNvSpPr txBox="1">
            <a:spLocks noGrp="1"/>
          </p:cNvSpPr>
          <p:nvPr>
            <p:ph type="body" idx="2"/>
          </p:nvPr>
        </p:nvSpPr>
        <p:spPr>
          <a:xfrm>
            <a:off x="609598" y="4470400"/>
            <a:ext cx="6347715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79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9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79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03" name="Google Shape;103;p79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79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0"/>
          <p:cNvSpPr txBox="1"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80"/>
          <p:cNvSpPr txBox="1"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80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80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80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1"/>
          <p:cNvSpPr txBox="1"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81"/>
          <p:cNvSpPr txBox="1">
            <a:spLocks noGrp="1"/>
          </p:cNvSpPr>
          <p:nvPr>
            <p:ph type="body" idx="1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81"/>
          <p:cNvSpPr txBox="1">
            <a:spLocks noGrp="1"/>
          </p:cNvSpPr>
          <p:nvPr>
            <p:ph type="body" idx="2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81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81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81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18" name="Google Shape;118;p81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81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2"/>
          <p:cNvSpPr txBox="1"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82"/>
          <p:cNvSpPr txBox="1">
            <a:spLocks noGrp="1"/>
          </p:cNvSpPr>
          <p:nvPr>
            <p:ph type="body" idx="1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82"/>
          <p:cNvSpPr txBox="1">
            <a:spLocks noGrp="1"/>
          </p:cNvSpPr>
          <p:nvPr>
            <p:ph type="body" idx="2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82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82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82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3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83"/>
          <p:cNvSpPr txBox="1">
            <a:spLocks noGrp="1"/>
          </p:cNvSpPr>
          <p:nvPr>
            <p:ph type="body" idx="1"/>
          </p:nvPr>
        </p:nvSpPr>
        <p:spPr>
          <a:xfrm rot="5400000">
            <a:off x="1843070" y="927120"/>
            <a:ext cx="3880773" cy="634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83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83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83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4"/>
          <p:cNvSpPr txBox="1">
            <a:spLocks noGrp="1"/>
          </p:cNvSpPr>
          <p:nvPr>
            <p:ph type="title"/>
          </p:nvPr>
        </p:nvSpPr>
        <p:spPr>
          <a:xfrm rot="5400000">
            <a:off x="3840993" y="2745920"/>
            <a:ext cx="5251451" cy="97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84"/>
          <p:cNvSpPr txBox="1">
            <a:spLocks noGrp="1"/>
          </p:cNvSpPr>
          <p:nvPr>
            <p:ph type="body" idx="1"/>
          </p:nvPr>
        </p:nvSpPr>
        <p:spPr>
          <a:xfrm rot="5400000">
            <a:off x="581386" y="637813"/>
            <a:ext cx="5251451" cy="5195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84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84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84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0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70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76" name="Google Shape;176;p70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70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70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68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30" name="Google Shape;30;p68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" name="Google Shape;31;p68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" name="Google Shape;32;p6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68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68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68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6" name="Google Shape;36;p68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68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68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6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</p:sp>
      </p:grpSp>
      <p:sp>
        <p:nvSpPr>
          <p:cNvPr id="40" name="Google Shape;40;p68"/>
          <p:cNvSpPr txBox="1"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8"/>
          <p:cNvSpPr txBox="1"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8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8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8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1"/>
          <p:cNvSpPr txBox="1"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1"/>
          <p:cNvSpPr txBox="1"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1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1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1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2"/>
          <p:cNvSpPr txBox="1">
            <a:spLocks noGrp="1"/>
          </p:cNvSpPr>
          <p:nvPr>
            <p:ph type="body" idx="1"/>
          </p:nvPr>
        </p:nvSpPr>
        <p:spPr>
          <a:xfrm>
            <a:off x="609600" y="2160589"/>
            <a:ext cx="3088109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4" name="Google Shape;54;p72"/>
          <p:cNvSpPr txBox="1">
            <a:spLocks noGrp="1"/>
          </p:cNvSpPr>
          <p:nvPr>
            <p:ph type="body" idx="2"/>
          </p:nvPr>
        </p:nvSpPr>
        <p:spPr>
          <a:xfrm>
            <a:off x="3869204" y="2160590"/>
            <a:ext cx="3088110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5" name="Google Shape;55;p72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2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2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3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3"/>
          <p:cNvSpPr txBox="1"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73"/>
          <p:cNvSpPr txBox="1">
            <a:spLocks noGrp="1"/>
          </p:cNvSpPr>
          <p:nvPr>
            <p:ph type="body" idx="2"/>
          </p:nvPr>
        </p:nvSpPr>
        <p:spPr>
          <a:xfrm>
            <a:off x="609599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73"/>
          <p:cNvSpPr txBox="1">
            <a:spLocks noGrp="1"/>
          </p:cNvSpPr>
          <p:nvPr>
            <p:ph type="body" idx="3"/>
          </p:nvPr>
        </p:nvSpPr>
        <p:spPr>
          <a:xfrm>
            <a:off x="3866640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73"/>
          <p:cNvSpPr txBox="1">
            <a:spLocks noGrp="1"/>
          </p:cNvSpPr>
          <p:nvPr>
            <p:ph type="body" idx="4"/>
          </p:nvPr>
        </p:nvSpPr>
        <p:spPr>
          <a:xfrm>
            <a:off x="3866640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73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3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3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4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4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4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4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5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5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5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6"/>
          <p:cNvSpPr txBox="1"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6"/>
          <p:cNvSpPr txBox="1">
            <a:spLocks noGrp="1"/>
          </p:cNvSpPr>
          <p:nvPr>
            <p:ph type="body" idx="1"/>
          </p:nvPr>
        </p:nvSpPr>
        <p:spPr>
          <a:xfrm>
            <a:off x="3571275" y="514925"/>
            <a:ext cx="3386037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76"/>
          <p:cNvSpPr txBox="1">
            <a:spLocks noGrp="1"/>
          </p:cNvSpPr>
          <p:nvPr>
            <p:ph type="body" idx="2"/>
          </p:nvPr>
        </p:nvSpPr>
        <p:spPr>
          <a:xfrm>
            <a:off x="609599" y="2777069"/>
            <a:ext cx="2790182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05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9pPr>
          </a:lstStyle>
          <a:p>
            <a:endParaRPr/>
          </a:p>
        </p:txBody>
      </p:sp>
      <p:sp>
        <p:nvSpPr>
          <p:cNvPr id="80" name="Google Shape;80;p76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6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6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7"/>
          <p:cNvSpPr txBox="1"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77"/>
          <p:cNvSpPr>
            <a:spLocks noGrp="1"/>
          </p:cNvSpPr>
          <p:nvPr>
            <p:ph type="pic" idx="2"/>
          </p:nvPr>
        </p:nvSpPr>
        <p:spPr>
          <a:xfrm>
            <a:off x="609599" y="609600"/>
            <a:ext cx="6347714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77"/>
          <p:cNvSpPr txBox="1">
            <a:spLocks noGrp="1"/>
          </p:cNvSpPr>
          <p:nvPr>
            <p:ph type="body" idx="1"/>
          </p:nvPr>
        </p:nvSpPr>
        <p:spPr>
          <a:xfrm>
            <a:off x="609599" y="5367338"/>
            <a:ext cx="6347714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77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77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77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65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Google Shape;7;p6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" name="Google Shape;8;p65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65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" name="Google Shape;10;p65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65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65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65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4" name="Google Shape;14;p65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65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6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65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5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65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65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65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67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141" name="Google Shape;141;p67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2" name="Google Shape;142;p67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3" name="Google Shape;143;p67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4" name="Google Shape;144;p67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67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7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7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48" name="Google Shape;148;p67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7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7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67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67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3" name="Google Shape;153;p67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4" name="Google Shape;154;p67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5" name="Google Shape;155;p67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pt-br/power-bi/create-reports/power-bi-create-mobile-optimized-report-mobile-layout-view?tabs=powerbi-desktop" TargetMode="External"/><Relationship Id="rId3" Type="http://schemas.openxmlformats.org/officeDocument/2006/relationships/hyperlink" Target="https://learn.microsoft.com/pt-br/power-bi/visuals/power-bi-visualization-types-for-reports-and-q-and-a" TargetMode="External"/><Relationship Id="rId7" Type="http://schemas.openxmlformats.org/officeDocument/2006/relationships/hyperlink" Target="https://learn.microsoft.com/pt-br/power-bi/create-reports/power-bi-create-mobile-optimized-report-abou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earn.microsoft.com/pt-br/javascript/api/overview/powerbi/showcase-visual-creator" TargetMode="External"/><Relationship Id="rId5" Type="http://schemas.openxmlformats.org/officeDocument/2006/relationships/hyperlink" Target="https://learn.microsoft.com/pt-br/javascript/api/overview/powerbi/showcase-themes" TargetMode="External"/><Relationship Id="rId4" Type="http://schemas.openxmlformats.org/officeDocument/2006/relationships/hyperlink" Target="https://learn.microsoft.com/pt-br/power-bi/create-reports/desktop-report-them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85" name="Google Shape;185;p1"/>
          <p:cNvCxnSpPr/>
          <p:nvPr/>
        </p:nvCxnSpPr>
        <p:spPr>
          <a:xfrm>
            <a:off x="3833484" y="0"/>
            <a:ext cx="914400" cy="6858000"/>
          </a:xfrm>
          <a:prstGeom prst="straightConnector1">
            <a:avLst/>
          </a:prstGeom>
          <a:noFill/>
          <a:ln w="9525" cap="flat" cmpd="sng">
            <a:solidFill>
              <a:srgbClr val="16B0E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6" name="Google Shape;186;p1"/>
          <p:cNvCxnSpPr/>
          <p:nvPr/>
        </p:nvCxnSpPr>
        <p:spPr>
          <a:xfrm flipH="1">
            <a:off x="2468234" y="3681413"/>
            <a:ext cx="3572668" cy="3176587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7" name="Google Shape;187;p1"/>
          <p:cNvSpPr/>
          <p:nvPr/>
        </p:nvSpPr>
        <p:spPr>
          <a:xfrm>
            <a:off x="3361926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 extrusionOk="0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88" name="Google Shape;188;p1"/>
          <p:cNvSpPr/>
          <p:nvPr/>
        </p:nvSpPr>
        <p:spPr>
          <a:xfrm>
            <a:off x="3678400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 extrusionOk="0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89" name="Google Shape;189;p1"/>
          <p:cNvSpPr/>
          <p:nvPr/>
        </p:nvSpPr>
        <p:spPr>
          <a:xfrm>
            <a:off x="3175068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"/>
          <p:cNvSpPr/>
          <p:nvPr/>
        </p:nvSpPr>
        <p:spPr>
          <a:xfrm>
            <a:off x="3476694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 extrusionOk="0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226292">
              <a:alpha val="69803"/>
            </a:srgbClr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91" name="Google Shape;191;p1"/>
          <p:cNvSpPr/>
          <p:nvPr/>
        </p:nvSpPr>
        <p:spPr>
          <a:xfrm>
            <a:off x="4254568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"/>
          <p:cNvSpPr/>
          <p:nvPr/>
        </p:nvSpPr>
        <p:spPr>
          <a:xfrm>
            <a:off x="4648223" y="-8467"/>
            <a:ext cx="4495777" cy="6866467"/>
          </a:xfrm>
          <a:custGeom>
            <a:avLst/>
            <a:gdLst/>
            <a:ahLst/>
            <a:cxnLst/>
            <a:rect l="l" t="t" r="r" b="b"/>
            <a:pathLst>
              <a:path w="5994369" h="6866467" extrusionOk="0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p1"/>
          <p:cNvSpPr txBox="1">
            <a:spLocks noGrp="1"/>
          </p:cNvSpPr>
          <p:nvPr>
            <p:ph type="title"/>
          </p:nvPr>
        </p:nvSpPr>
        <p:spPr>
          <a:xfrm>
            <a:off x="5386292" y="609600"/>
            <a:ext cx="3384742" cy="2227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rebuchet MS"/>
              <a:buNone/>
            </a:pPr>
            <a:r>
              <a:rPr lang="pt-BR">
                <a:solidFill>
                  <a:srgbClr val="FFFFFF"/>
                </a:solidFill>
              </a:rPr>
              <a:t>Microsoft POWER BI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94" name="Google Shape;194;p1" descr="Logotipo&#10;&#10;O conteúdo gerado por IA pode estar incorreto."/>
          <p:cNvPicPr preferRelativeResize="0"/>
          <p:nvPr/>
        </p:nvPicPr>
        <p:blipFill rotWithShape="1">
          <a:blip r:embed="rId3">
            <a:alphaModFix/>
          </a:blip>
          <a:srcRect r="-216" b="22464"/>
          <a:stretch/>
        </p:blipFill>
        <p:spPr>
          <a:xfrm>
            <a:off x="567938" y="2254301"/>
            <a:ext cx="2908145" cy="224997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"/>
          <p:cNvSpPr txBox="1">
            <a:spLocks noGrp="1"/>
          </p:cNvSpPr>
          <p:nvPr>
            <p:ph type="body" idx="1"/>
          </p:nvPr>
        </p:nvSpPr>
        <p:spPr>
          <a:xfrm>
            <a:off x="5091227" y="2837329"/>
            <a:ext cx="3868066" cy="3317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pt-BR" dirty="0">
                <a:solidFill>
                  <a:srgbClr val="FFFFFF"/>
                </a:solidFill>
              </a:rPr>
              <a:t>Aula 7</a:t>
            </a:r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pt-BR" dirty="0">
                <a:solidFill>
                  <a:srgbClr val="FFFFFF"/>
                </a:solidFill>
              </a:rPr>
              <a:t>Prof. Luiz Roberto Nogueira Junior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84AA7-D4CF-7512-58D8-83C2372FB6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Tipos de visualizações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E70E9-12F7-DD57-A9BD-FD8A67E938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Conheça os principais tipos de visualizações</a:t>
            </a:r>
          </a:p>
        </p:txBody>
      </p:sp>
    </p:spTree>
    <p:extLst>
      <p:ext uri="{BB962C8B-B14F-4D97-AF65-F5344CB8AC3E}">
        <p14:creationId xmlns:p14="http://schemas.microsoft.com/office/powerpoint/2010/main" val="209828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27847-B118-8C40-E33F-290495071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94" y="0"/>
            <a:ext cx="6347714" cy="1320800"/>
          </a:xfrm>
        </p:spPr>
        <p:txBody>
          <a:bodyPr/>
          <a:lstStyle/>
          <a:p>
            <a:r>
              <a:rPr lang="pt-BR" dirty="0"/>
              <a:t>Gráficos de área: básico (em camadas) e empilhado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659C6D-B6B2-AA30-60A4-03F60E2F83E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104413" y="1190625"/>
            <a:ext cx="3088110" cy="2238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É utilizado para representar uma magnitude ao longo do tempo.</a:t>
            </a:r>
          </a:p>
          <a:p>
            <a:r>
              <a:rPr lang="pt-BR" dirty="0"/>
              <a:t>Um exemplo pode ser o lucro obtido ao longo do ano.</a:t>
            </a:r>
          </a:p>
        </p:txBody>
      </p:sp>
      <p:pic>
        <p:nvPicPr>
          <p:cNvPr id="1026" name="Picture 2" descr="Captura de tela de um gráfico de área.">
            <a:extLst>
              <a:ext uri="{FF2B5EF4-FFF2-40B4-BE49-F238E27FC236}">
                <a16:creationId xmlns:a16="http://schemas.microsoft.com/office/drawing/2014/main" id="{7F4476F7-47B3-9139-5555-CF59EF76F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94" y="1190625"/>
            <a:ext cx="3810000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FF73EDE2-96F9-F7C7-05E5-4F9FB91F0DF5}"/>
              </a:ext>
            </a:extLst>
          </p:cNvPr>
          <p:cNvSpPr txBox="1">
            <a:spLocks/>
          </p:cNvSpPr>
          <p:nvPr/>
        </p:nvSpPr>
        <p:spPr>
          <a:xfrm>
            <a:off x="202057" y="3669291"/>
            <a:ext cx="6934199" cy="626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/>
              <a:t>Gráfico de linhas</a:t>
            </a:r>
          </a:p>
        </p:txBody>
      </p:sp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A8302469-4EDA-0880-17A6-84461A70D924}"/>
              </a:ext>
            </a:extLst>
          </p:cNvPr>
          <p:cNvSpPr txBox="1">
            <a:spLocks/>
          </p:cNvSpPr>
          <p:nvPr/>
        </p:nvSpPr>
        <p:spPr>
          <a:xfrm>
            <a:off x="202057" y="4413622"/>
            <a:ext cx="3151094" cy="2131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r>
              <a:rPr lang="pt-BR" dirty="0"/>
              <a:t>Enfatizam um valor ao longo do tempo.</a:t>
            </a:r>
          </a:p>
          <a:p>
            <a:r>
              <a:rPr lang="pt-BR" dirty="0"/>
              <a:t>Pode ser utilizado para representar receitas e despesas ao longo do tempo.</a:t>
            </a:r>
          </a:p>
        </p:txBody>
      </p:sp>
      <p:pic>
        <p:nvPicPr>
          <p:cNvPr id="11266" name="Picture 2" descr="Captura de tela de um gráfico de linhas.">
            <a:extLst>
              <a:ext uri="{FF2B5EF4-FFF2-40B4-BE49-F238E27FC236}">
                <a16:creationId xmlns:a16="http://schemas.microsoft.com/office/drawing/2014/main" id="{EDC55714-79DB-F4DB-0C44-7D7A61C2F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913" y="4296073"/>
            <a:ext cx="3151095" cy="2066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132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E9B12-F52F-7850-992D-6938FD4F3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9A7D7-1027-96EE-3932-6916AB67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83" y="188125"/>
            <a:ext cx="7463119" cy="915381"/>
          </a:xfrm>
        </p:spPr>
        <p:txBody>
          <a:bodyPr>
            <a:normAutofit/>
          </a:bodyPr>
          <a:lstStyle/>
          <a:p>
            <a:r>
              <a:rPr lang="pt-BR" dirty="0"/>
              <a:t>Gráficos de barras e colunas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44EA91-8E47-17B2-934C-99B35A8D4A3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0" y="755467"/>
            <a:ext cx="3088110" cy="2364251"/>
          </a:xfrm>
        </p:spPr>
        <p:txBody>
          <a:bodyPr/>
          <a:lstStyle/>
          <a:p>
            <a:r>
              <a:rPr lang="pt-BR" dirty="0"/>
              <a:t>Observar valores específicos em categorias diferentes.</a:t>
            </a:r>
          </a:p>
          <a:p>
            <a:r>
              <a:rPr lang="pt-BR" dirty="0"/>
              <a:t>Um exemplo pode ser a comparação entre os produtos mais vendidos.</a:t>
            </a:r>
          </a:p>
        </p:txBody>
      </p:sp>
      <p:pic>
        <p:nvPicPr>
          <p:cNvPr id="2050" name="Picture 2" descr="Captura de tela de um gráfico de barras.">
            <a:extLst>
              <a:ext uri="{FF2B5EF4-FFF2-40B4-BE49-F238E27FC236}">
                <a16:creationId xmlns:a16="http://schemas.microsoft.com/office/drawing/2014/main" id="{93C36DA6-3DBC-03A0-F86C-ACBBE3BCB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110" y="1006993"/>
            <a:ext cx="2774073" cy="212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aptura de tela de um gráfico de colunas.">
            <a:extLst>
              <a:ext uri="{FF2B5EF4-FFF2-40B4-BE49-F238E27FC236}">
                <a16:creationId xmlns:a16="http://schemas.microsoft.com/office/drawing/2014/main" id="{4C26A3D4-0C9D-BA1C-9034-2A09E46B3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437" y="1103506"/>
            <a:ext cx="2774073" cy="187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E4B38562-D52B-C56D-296B-CC3945F34114}"/>
              </a:ext>
            </a:extLst>
          </p:cNvPr>
          <p:cNvSpPr txBox="1">
            <a:spLocks/>
          </p:cNvSpPr>
          <p:nvPr/>
        </p:nvSpPr>
        <p:spPr>
          <a:xfrm>
            <a:off x="232783" y="3280592"/>
            <a:ext cx="7463119" cy="915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/>
              <a:t>Gráficos em cascata</a:t>
            </a:r>
          </a:p>
        </p:txBody>
      </p:sp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E9C73480-982A-CDDC-035E-5CF46DEE39D6}"/>
              </a:ext>
            </a:extLst>
          </p:cNvPr>
          <p:cNvSpPr txBox="1">
            <a:spLocks/>
          </p:cNvSpPr>
          <p:nvPr/>
        </p:nvSpPr>
        <p:spPr>
          <a:xfrm>
            <a:off x="35708" y="4084288"/>
            <a:ext cx="3980329" cy="260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r>
              <a:rPr lang="pt-BR" dirty="0"/>
              <a:t>Exibe uma variação de valores</a:t>
            </a:r>
          </a:p>
          <a:p>
            <a:r>
              <a:rPr lang="pt-BR" dirty="0"/>
              <a:t>Útil para exibir receitas e despesas.</a:t>
            </a:r>
          </a:p>
        </p:txBody>
      </p:sp>
      <p:pic>
        <p:nvPicPr>
          <p:cNvPr id="2054" name="Picture 6" descr="Captura de tela de um gráfico de cascata.">
            <a:extLst>
              <a:ext uri="{FF2B5EF4-FFF2-40B4-BE49-F238E27FC236}">
                <a16:creationId xmlns:a16="http://schemas.microsoft.com/office/drawing/2014/main" id="{C08C6077-0F37-4FBA-85C8-3FD4F2AE8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207" y="4124701"/>
            <a:ext cx="3285266" cy="236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205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FCBB3-0CD0-E10C-E2F2-E90C2C8EE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3D784-DDED-BF1D-FF80-F70CC7EF6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765" y="179294"/>
            <a:ext cx="6347714" cy="1320800"/>
          </a:xfrm>
        </p:spPr>
        <p:txBody>
          <a:bodyPr/>
          <a:lstStyle/>
          <a:p>
            <a:r>
              <a:rPr lang="pt-BR" dirty="0"/>
              <a:t>Gráficos de combinação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B92F87B-742A-ADC2-1B89-DDFA02105E1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37530" y="839694"/>
            <a:ext cx="3088110" cy="3067517"/>
          </a:xfrm>
        </p:spPr>
        <p:txBody>
          <a:bodyPr/>
          <a:lstStyle/>
          <a:p>
            <a:r>
              <a:rPr lang="pt-BR" dirty="0"/>
              <a:t>É uma combinação entre gráficos de colunas e linhas.</a:t>
            </a:r>
          </a:p>
          <a:p>
            <a:r>
              <a:rPr lang="pt-BR" dirty="0"/>
              <a:t>Pode ser utilizado para uma comparação rápida dos dados.</a:t>
            </a:r>
          </a:p>
          <a:p>
            <a:r>
              <a:rPr lang="pt-BR" dirty="0"/>
              <a:t>Utilize para mostrar uma correlação de medidas.</a:t>
            </a:r>
          </a:p>
        </p:txBody>
      </p:sp>
      <p:pic>
        <p:nvPicPr>
          <p:cNvPr id="4098" name="Picture 2" descr="Captura de tela de um gráfico de combinação.">
            <a:extLst>
              <a:ext uri="{FF2B5EF4-FFF2-40B4-BE49-F238E27FC236}">
                <a16:creationId xmlns:a16="http://schemas.microsoft.com/office/drawing/2014/main" id="{D2A51F28-5451-BE14-174A-6396C9DB1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622" y="1095681"/>
            <a:ext cx="3350092" cy="2370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C12FEB8C-FE60-222B-CCCB-E8430DC4D95F}"/>
              </a:ext>
            </a:extLst>
          </p:cNvPr>
          <p:cNvSpPr txBox="1">
            <a:spLocks/>
          </p:cNvSpPr>
          <p:nvPr/>
        </p:nvSpPr>
        <p:spPr>
          <a:xfrm>
            <a:off x="448235" y="3839976"/>
            <a:ext cx="6347714" cy="673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/>
              <a:t>Árvore de decomposição</a:t>
            </a:r>
          </a:p>
        </p:txBody>
      </p:sp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1B0FC12A-FFEC-4B75-7BF5-BDDF4ACCA2EC}"/>
              </a:ext>
            </a:extLst>
          </p:cNvPr>
          <p:cNvSpPr txBox="1">
            <a:spLocks/>
          </p:cNvSpPr>
          <p:nvPr/>
        </p:nvSpPr>
        <p:spPr>
          <a:xfrm>
            <a:off x="3919195" y="4554164"/>
            <a:ext cx="3314972" cy="204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r>
              <a:rPr lang="pt-BR" dirty="0"/>
              <a:t>Permite visualizar dados em várias dimensões.</a:t>
            </a:r>
          </a:p>
          <a:p>
            <a:r>
              <a:rPr lang="pt-BR" dirty="0"/>
              <a:t>É útil para análise de causa raiz.</a:t>
            </a:r>
          </a:p>
        </p:txBody>
      </p:sp>
      <p:pic>
        <p:nvPicPr>
          <p:cNvPr id="5122" name="Picture 2" descr="Captura de tela de uma árvore hierárquica.">
            <a:extLst>
              <a:ext uri="{FF2B5EF4-FFF2-40B4-BE49-F238E27FC236}">
                <a16:creationId xmlns:a16="http://schemas.microsoft.com/office/drawing/2014/main" id="{0CFCC009-7135-259E-6712-8E228A3B7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35" y="4567610"/>
            <a:ext cx="3647194" cy="204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494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BF98E-2EF0-D505-F8B0-165E9C8AC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87FC8-83E7-AE19-C27F-18FD45A8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 de pizza e rosca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11A594-59AE-B76F-D6D5-B64F67F5ED0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33365" y="1860084"/>
            <a:ext cx="3088110" cy="3880773"/>
          </a:xfrm>
        </p:spPr>
        <p:txBody>
          <a:bodyPr/>
          <a:lstStyle/>
          <a:p>
            <a:r>
              <a:rPr lang="pt-BR" dirty="0"/>
              <a:t>Exibem a relação de uma parte dentro de um todo.</a:t>
            </a:r>
          </a:p>
          <a:p>
            <a:r>
              <a:rPr lang="pt-BR" dirty="0"/>
              <a:t>A diferença entre os gráficos de pizza e rosca é que a pizza é preenchida no centro.</a:t>
            </a:r>
          </a:p>
          <a:p>
            <a:r>
              <a:rPr lang="pt-BR" dirty="0"/>
              <a:t>Utilize para mostrar a proporção de venda de produtos.</a:t>
            </a:r>
          </a:p>
        </p:txBody>
      </p:sp>
      <p:pic>
        <p:nvPicPr>
          <p:cNvPr id="6146" name="Picture 2" descr="Captura de tela de um gráfico de rosca.">
            <a:extLst>
              <a:ext uri="{FF2B5EF4-FFF2-40B4-BE49-F238E27FC236}">
                <a16:creationId xmlns:a16="http://schemas.microsoft.com/office/drawing/2014/main" id="{D6F7FE23-606D-BDF3-D824-6B51EB1E1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230" y="1491520"/>
            <a:ext cx="2583305" cy="193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Captura de tela de um gráfico de pizza.">
            <a:extLst>
              <a:ext uri="{FF2B5EF4-FFF2-40B4-BE49-F238E27FC236}">
                <a16:creationId xmlns:a16="http://schemas.microsoft.com/office/drawing/2014/main" id="{0E355344-956B-B974-5981-26AE9081E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254" y="3652526"/>
            <a:ext cx="2602281" cy="208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861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D5B2D-F126-09BB-4B93-CBB5A55C3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33552-D562-6AED-1B8E-97F04CFDD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47714" cy="1320800"/>
          </a:xfrm>
        </p:spPr>
        <p:txBody>
          <a:bodyPr/>
          <a:lstStyle/>
          <a:p>
            <a:r>
              <a:rPr lang="pt-BR" dirty="0"/>
              <a:t>Gráficos de funil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138FF4-BCDE-8C37-7C00-C7741A27446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011706" y="680756"/>
            <a:ext cx="3151094" cy="215265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São utilizados para mostrar uma sequência de valores em estágio próximos.</a:t>
            </a:r>
          </a:p>
          <a:p>
            <a:r>
              <a:rPr lang="pt-BR" dirty="0"/>
              <a:t>Pode representar o número de habitantes de uma certa idade.</a:t>
            </a:r>
          </a:p>
        </p:txBody>
      </p:sp>
      <p:pic>
        <p:nvPicPr>
          <p:cNvPr id="7170" name="Picture 2" descr="Captura de tela de um gráfico de funil.">
            <a:extLst>
              <a:ext uri="{FF2B5EF4-FFF2-40B4-BE49-F238E27FC236}">
                <a16:creationId xmlns:a16="http://schemas.microsoft.com/office/drawing/2014/main" id="{92405009-A3EF-D3F9-0CD8-C03A8A892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06" y="680756"/>
            <a:ext cx="38100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B085858B-0D56-08FA-C72A-388B4EE022A7}"/>
              </a:ext>
            </a:extLst>
          </p:cNvPr>
          <p:cNvSpPr txBox="1">
            <a:spLocks/>
          </p:cNvSpPr>
          <p:nvPr/>
        </p:nvSpPr>
        <p:spPr>
          <a:xfrm>
            <a:off x="0" y="3125877"/>
            <a:ext cx="8022710" cy="60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/>
              <a:t>Gráficos de influenciadores principais</a:t>
            </a:r>
          </a:p>
        </p:txBody>
      </p:sp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E3675108-1159-CB32-F24D-4136440C0036}"/>
              </a:ext>
            </a:extLst>
          </p:cNvPr>
          <p:cNvSpPr txBox="1">
            <a:spLocks/>
          </p:cNvSpPr>
          <p:nvPr/>
        </p:nvSpPr>
        <p:spPr>
          <a:xfrm>
            <a:off x="3913093" y="3730995"/>
            <a:ext cx="3151094" cy="2045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r>
              <a:rPr lang="pt-BR" dirty="0"/>
              <a:t>Exibe os dados que compõem um valor selecionado.</a:t>
            </a:r>
          </a:p>
          <a:p>
            <a:r>
              <a:rPr lang="pt-BR" dirty="0"/>
              <a:t>Pode ser utilizado para estudar os valores que compõem uma métrica.</a:t>
            </a:r>
          </a:p>
        </p:txBody>
      </p:sp>
      <p:pic>
        <p:nvPicPr>
          <p:cNvPr id="9218" name="Picture 2" descr="Captura de tela de um gráfico de Influenciador principal.">
            <a:extLst>
              <a:ext uri="{FF2B5EF4-FFF2-40B4-BE49-F238E27FC236}">
                <a16:creationId xmlns:a16="http://schemas.microsoft.com/office/drawing/2014/main" id="{D46F69DC-4333-0772-C2C7-60A47363E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50" y="3774226"/>
            <a:ext cx="3361843" cy="286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34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7767C-7063-5F1E-C9E0-380EA4013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9E9CF-4AA1-43F7-42AA-E6C46335C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100047" cy="516805"/>
          </a:xfrm>
        </p:spPr>
        <p:txBody>
          <a:bodyPr>
            <a:normAutofit fontScale="90000"/>
          </a:bodyPr>
          <a:lstStyle/>
          <a:p>
            <a:r>
              <a:rPr lang="pt-BR" dirty="0"/>
              <a:t>Indicador chave de desempenho KPI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D5E503-D005-DE45-BBA6-DA27FB5C660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958353" y="631733"/>
            <a:ext cx="4141694" cy="1539688"/>
          </a:xfrm>
        </p:spPr>
        <p:txBody>
          <a:bodyPr>
            <a:normAutofit lnSpcReduction="10000"/>
          </a:bodyPr>
          <a:lstStyle/>
          <a:p>
            <a:r>
              <a:rPr lang="pt-BR" sz="1600" dirty="0"/>
              <a:t>Exibe o progresso em relação ao uma métrica.</a:t>
            </a:r>
          </a:p>
          <a:p>
            <a:r>
              <a:rPr lang="pt-BR" sz="1600" dirty="0"/>
              <a:t>São uma boa opção para exibir o progresso em um determinado trabalho.</a:t>
            </a:r>
          </a:p>
        </p:txBody>
      </p:sp>
      <p:pic>
        <p:nvPicPr>
          <p:cNvPr id="10242" name="Picture 2" descr="Captura de tela de um gráfico de KPI.">
            <a:extLst>
              <a:ext uri="{FF2B5EF4-FFF2-40B4-BE49-F238E27FC236}">
                <a16:creationId xmlns:a16="http://schemas.microsoft.com/office/drawing/2014/main" id="{1207D227-DEBE-7140-44C6-4B3EED79C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06" y="631732"/>
            <a:ext cx="2798747" cy="18857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2C004857-6CAF-9006-6FAF-FDB9109C771D}"/>
              </a:ext>
            </a:extLst>
          </p:cNvPr>
          <p:cNvSpPr txBox="1">
            <a:spLocks/>
          </p:cNvSpPr>
          <p:nvPr/>
        </p:nvSpPr>
        <p:spPr>
          <a:xfrm>
            <a:off x="3092825" y="2446081"/>
            <a:ext cx="1775011" cy="629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/>
              <a:t>Cartões</a:t>
            </a:r>
          </a:p>
        </p:txBody>
      </p:sp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219408ED-5D04-2C3E-691B-513EBF2E33BE}"/>
              </a:ext>
            </a:extLst>
          </p:cNvPr>
          <p:cNvSpPr txBox="1">
            <a:spLocks/>
          </p:cNvSpPr>
          <p:nvPr/>
        </p:nvSpPr>
        <p:spPr>
          <a:xfrm>
            <a:off x="201705" y="2850556"/>
            <a:ext cx="4632973" cy="161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r>
              <a:rPr lang="pt-BR" sz="1600" dirty="0"/>
              <a:t>Podem ser únicos ou de linhas múltiplas.</a:t>
            </a:r>
          </a:p>
          <a:p>
            <a:r>
              <a:rPr lang="pt-BR" sz="1600" dirty="0"/>
              <a:t>Servem para exibir um valor importante de um único ponto de dados.</a:t>
            </a:r>
          </a:p>
          <a:p>
            <a:r>
              <a:rPr lang="pt-BR" sz="1600" dirty="0"/>
              <a:t>Por exemplo o número total de lojas de uma cadeia de fast food.</a:t>
            </a:r>
          </a:p>
        </p:txBody>
      </p:sp>
      <p:pic>
        <p:nvPicPr>
          <p:cNvPr id="6" name="Picture 2" descr="Captura de tela de um único cartão numérico.">
            <a:extLst>
              <a:ext uri="{FF2B5EF4-FFF2-40B4-BE49-F238E27FC236}">
                <a16:creationId xmlns:a16="http://schemas.microsoft.com/office/drawing/2014/main" id="{EBF17FF9-4991-E53A-B1A6-880480B7B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286349"/>
            <a:ext cx="2339788" cy="18308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20783610-9B01-30EC-D87F-BE7AB0FA31BF}"/>
              </a:ext>
            </a:extLst>
          </p:cNvPr>
          <p:cNvSpPr txBox="1">
            <a:spLocks/>
          </p:cNvSpPr>
          <p:nvPr/>
        </p:nvSpPr>
        <p:spPr>
          <a:xfrm>
            <a:off x="121023" y="4613914"/>
            <a:ext cx="6347714" cy="529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/>
              <a:t>Gráficos de medidor</a:t>
            </a:r>
          </a:p>
        </p:txBody>
      </p:sp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DAA0CEB5-827F-B60E-BCC8-6CB346D8C6F2}"/>
              </a:ext>
            </a:extLst>
          </p:cNvPr>
          <p:cNvSpPr txBox="1">
            <a:spLocks/>
          </p:cNvSpPr>
          <p:nvPr/>
        </p:nvSpPr>
        <p:spPr>
          <a:xfrm>
            <a:off x="2796988" y="5063000"/>
            <a:ext cx="4706471" cy="1527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r>
              <a:rPr lang="pt-BR" sz="1600" dirty="0"/>
              <a:t>É um gráfico radial que exibe uma meta a ser atingida. </a:t>
            </a:r>
          </a:p>
          <a:p>
            <a:r>
              <a:rPr lang="pt-BR" sz="1600" dirty="0"/>
              <a:t>Pode ser utilizada para mostrar um indicador de desempenho (KPI) .</a:t>
            </a:r>
          </a:p>
        </p:txBody>
      </p:sp>
      <p:pic>
        <p:nvPicPr>
          <p:cNvPr id="8194" name="Picture 2" descr="Captura de tela de um gráfico de medidor radial.">
            <a:extLst>
              <a:ext uri="{FF2B5EF4-FFF2-40B4-BE49-F238E27FC236}">
                <a16:creationId xmlns:a16="http://schemas.microsoft.com/office/drawing/2014/main" id="{64E1945F-E7B1-CEDF-59B6-B37E8A0FB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084" y="5093406"/>
            <a:ext cx="2309835" cy="161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678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93121-3059-89FE-FFDC-227044BC0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C651B-E8FA-CBB3-8181-259022C36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65" y="582705"/>
            <a:ext cx="6934199" cy="1320800"/>
          </a:xfrm>
        </p:spPr>
        <p:txBody>
          <a:bodyPr/>
          <a:lstStyle/>
          <a:p>
            <a:r>
              <a:rPr lang="pt-BR" dirty="0"/>
              <a:t>Mapas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FA4881E-4F7A-3B6A-470A-52A0F9D39CA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77905" y="1944781"/>
            <a:ext cx="3151094" cy="4330514"/>
          </a:xfrm>
        </p:spPr>
        <p:txBody>
          <a:bodyPr/>
          <a:lstStyle/>
          <a:p>
            <a:r>
              <a:rPr lang="pt-BR" dirty="0"/>
              <a:t>Exibem informações categóricas e quantitativas em locais.</a:t>
            </a:r>
          </a:p>
          <a:p>
            <a:r>
              <a:rPr lang="pt-BR" dirty="0"/>
              <a:t>Possui inúmeras opções de configuração.</a:t>
            </a:r>
          </a:p>
        </p:txBody>
      </p:sp>
      <p:pic>
        <p:nvPicPr>
          <p:cNvPr id="12290" name="Picture 2" descr="Captura de tela de um mapa básico.">
            <a:extLst>
              <a:ext uri="{FF2B5EF4-FFF2-40B4-BE49-F238E27FC236}">
                <a16:creationId xmlns:a16="http://schemas.microsoft.com/office/drawing/2014/main" id="{C3B1C38C-8F54-E8E0-4B82-C502DFEAE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306" y="150919"/>
            <a:ext cx="2862509" cy="181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Captura de tela de um mapa ArcGIS.">
            <a:extLst>
              <a:ext uri="{FF2B5EF4-FFF2-40B4-BE49-F238E27FC236}">
                <a16:creationId xmlns:a16="http://schemas.microsoft.com/office/drawing/2014/main" id="{DC8F83EF-37EC-1BDE-4B77-0984E7C35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306" y="2134076"/>
            <a:ext cx="2862509" cy="1946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Captura de tela do visual do Azure Mapas para Power BI.">
            <a:extLst>
              <a:ext uri="{FF2B5EF4-FFF2-40B4-BE49-F238E27FC236}">
                <a16:creationId xmlns:a16="http://schemas.microsoft.com/office/drawing/2014/main" id="{5CF4A622-EC49-7A30-FE96-5481A92DF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54" y="4354805"/>
            <a:ext cx="3148760" cy="179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Captura de tela de um mapa preenchido.">
            <a:extLst>
              <a:ext uri="{FF2B5EF4-FFF2-40B4-BE49-F238E27FC236}">
                <a16:creationId xmlns:a16="http://schemas.microsoft.com/office/drawing/2014/main" id="{7888BA4E-1009-A9D3-82D3-214E4BAEE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306" y="4311153"/>
            <a:ext cx="2855353" cy="188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637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08352-C24D-65F4-0EBA-5D9A1C917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0EC7EA-F596-33E8-0622-26B6309EE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57" y="1772211"/>
            <a:ext cx="6934199" cy="737815"/>
          </a:xfrm>
        </p:spPr>
        <p:txBody>
          <a:bodyPr/>
          <a:lstStyle/>
          <a:p>
            <a:r>
              <a:rPr lang="pt-BR" dirty="0"/>
              <a:t>Matriz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1CFDA7-1FD0-D196-D76C-090989A6A42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9957" y="2392319"/>
            <a:ext cx="7239001" cy="558417"/>
          </a:xfrm>
        </p:spPr>
        <p:txBody>
          <a:bodyPr/>
          <a:lstStyle/>
          <a:p>
            <a:r>
              <a:rPr lang="pt-BR" dirty="0"/>
              <a:t>Cria uma tabela com as informações em várias dimensões. </a:t>
            </a:r>
          </a:p>
        </p:txBody>
      </p:sp>
      <p:pic>
        <p:nvPicPr>
          <p:cNvPr id="13314" name="Picture 2" descr="captura de tela do visual da matriz.">
            <a:extLst>
              <a:ext uri="{FF2B5EF4-FFF2-40B4-BE49-F238E27FC236}">
                <a16:creationId xmlns:a16="http://schemas.microsoft.com/office/drawing/2014/main" id="{C6E133BD-21C7-23EA-A1F2-B98BB90AF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09" y="2994763"/>
            <a:ext cx="5398523" cy="125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B27B8399-7F26-A822-ECF0-8164266F9402}"/>
              </a:ext>
            </a:extLst>
          </p:cNvPr>
          <p:cNvSpPr txBox="1">
            <a:spLocks/>
          </p:cNvSpPr>
          <p:nvPr/>
        </p:nvSpPr>
        <p:spPr>
          <a:xfrm>
            <a:off x="157365" y="4307259"/>
            <a:ext cx="6934199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/>
              <a:t>Visual de P e R</a:t>
            </a:r>
          </a:p>
        </p:txBody>
      </p:sp>
      <p:pic>
        <p:nvPicPr>
          <p:cNvPr id="13316" name="Picture 4" descr="Captura de tela de um visual de P e R.">
            <a:extLst>
              <a:ext uri="{FF2B5EF4-FFF2-40B4-BE49-F238E27FC236}">
                <a16:creationId xmlns:a16="http://schemas.microsoft.com/office/drawing/2014/main" id="{C4A1D32B-4710-2B31-8E6B-30DA8593B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110" y="5525340"/>
            <a:ext cx="38195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F7DC3F39-44E0-18A3-CB8B-BF885D69A74A}"/>
              </a:ext>
            </a:extLst>
          </p:cNvPr>
          <p:cNvSpPr txBox="1">
            <a:spLocks/>
          </p:cNvSpPr>
          <p:nvPr/>
        </p:nvSpPr>
        <p:spPr>
          <a:xfrm>
            <a:off x="39957" y="4765954"/>
            <a:ext cx="7239001" cy="973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r>
              <a:rPr lang="pt-BR" dirty="0"/>
              <a:t>Fornece uma caixa de perguntas e respostas para gerar informações com base no modelo semântico. 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CC9AE80-5E7D-102B-1601-C6CD9F6AFF36}"/>
              </a:ext>
            </a:extLst>
          </p:cNvPr>
          <p:cNvSpPr txBox="1">
            <a:spLocks/>
          </p:cNvSpPr>
          <p:nvPr/>
        </p:nvSpPr>
        <p:spPr>
          <a:xfrm>
            <a:off x="157365" y="12282"/>
            <a:ext cx="6934199" cy="737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/>
              <a:t>Tabela</a:t>
            </a:r>
          </a:p>
        </p:txBody>
      </p:sp>
      <p:sp>
        <p:nvSpPr>
          <p:cNvPr id="9" name="Espaço Reservado para Texto 3">
            <a:extLst>
              <a:ext uri="{FF2B5EF4-FFF2-40B4-BE49-F238E27FC236}">
                <a16:creationId xmlns:a16="http://schemas.microsoft.com/office/drawing/2014/main" id="{07E30740-480A-BA2D-DEE6-6034C0A7CBF7}"/>
              </a:ext>
            </a:extLst>
          </p:cNvPr>
          <p:cNvSpPr txBox="1">
            <a:spLocks/>
          </p:cNvSpPr>
          <p:nvPr/>
        </p:nvSpPr>
        <p:spPr>
          <a:xfrm>
            <a:off x="39957" y="460951"/>
            <a:ext cx="7239001" cy="973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r>
              <a:rPr lang="pt-BR" dirty="0"/>
              <a:t>Contém dados de uma série lógica. </a:t>
            </a:r>
          </a:p>
        </p:txBody>
      </p:sp>
      <p:pic>
        <p:nvPicPr>
          <p:cNvPr id="13318" name="Picture 6" descr="Captura de tela de um visual de tabela.">
            <a:extLst>
              <a:ext uri="{FF2B5EF4-FFF2-40B4-BE49-F238E27FC236}">
                <a16:creationId xmlns:a16="http://schemas.microsoft.com/office/drawing/2014/main" id="{23BC7ADE-99DB-65F6-7C0C-CE422322C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635" y="273188"/>
            <a:ext cx="4020671" cy="2151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826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E0DB0-8A9B-E55D-E081-B45015512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517CD-53E3-41D5-F3F5-19377CE76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65" y="582705"/>
            <a:ext cx="4414635" cy="715683"/>
          </a:xfrm>
        </p:spPr>
        <p:txBody>
          <a:bodyPr/>
          <a:lstStyle/>
          <a:p>
            <a:r>
              <a:rPr lang="pt-BR" dirty="0"/>
              <a:t>Visuais de script R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A8B1F3-B715-FAE0-0399-7710CD6124C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64700" y="1305576"/>
            <a:ext cx="4199966" cy="1320800"/>
          </a:xfrm>
        </p:spPr>
        <p:txBody>
          <a:bodyPr/>
          <a:lstStyle/>
          <a:p>
            <a:r>
              <a:rPr lang="pt-BR" dirty="0"/>
              <a:t>Desenvolvidos com scripts na linguagem de programação R.</a:t>
            </a:r>
          </a:p>
        </p:txBody>
      </p:sp>
      <p:pic>
        <p:nvPicPr>
          <p:cNvPr id="14338" name="Picture 2" descr="Captura de tela de um visual de R.">
            <a:extLst>
              <a:ext uri="{FF2B5EF4-FFF2-40B4-BE49-F238E27FC236}">
                <a16:creationId xmlns:a16="http://schemas.microsoft.com/office/drawing/2014/main" id="{0CBB33C5-0CCC-8D08-3DC9-239E203C0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744" y="175802"/>
            <a:ext cx="2671527" cy="245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35D45794-C6A5-2BC1-7F4D-0306E0613976}"/>
              </a:ext>
            </a:extLst>
          </p:cNvPr>
          <p:cNvSpPr txBox="1">
            <a:spLocks/>
          </p:cNvSpPr>
          <p:nvPr/>
        </p:nvSpPr>
        <p:spPr>
          <a:xfrm>
            <a:off x="157365" y="2806518"/>
            <a:ext cx="6934199" cy="71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/>
              <a:t>Gráfico da faixa de opções</a:t>
            </a:r>
          </a:p>
        </p:txBody>
      </p:sp>
      <p:pic>
        <p:nvPicPr>
          <p:cNvPr id="14340" name="Picture 4" descr="Captura de tela de um gráfico de Faixa de Opções.">
            <a:extLst>
              <a:ext uri="{FF2B5EF4-FFF2-40B4-BE49-F238E27FC236}">
                <a16:creationId xmlns:a16="http://schemas.microsoft.com/office/drawing/2014/main" id="{D2B63928-F6F1-EC49-B831-388455B24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9" y="3508754"/>
            <a:ext cx="381952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87487393-1A2A-18A8-4B4E-11138E284CC4}"/>
              </a:ext>
            </a:extLst>
          </p:cNvPr>
          <p:cNvSpPr txBox="1">
            <a:spLocks/>
          </p:cNvSpPr>
          <p:nvPr/>
        </p:nvSpPr>
        <p:spPr>
          <a:xfrm>
            <a:off x="4133168" y="3522201"/>
            <a:ext cx="3571997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r>
              <a:rPr lang="pt-BR" dirty="0"/>
              <a:t>Exibe os dados classificando as informações pelo maior valor.</a:t>
            </a:r>
          </a:p>
        </p:txBody>
      </p:sp>
    </p:spTree>
    <p:extLst>
      <p:ext uri="{BB962C8B-B14F-4D97-AF65-F5344CB8AC3E}">
        <p14:creationId xmlns:p14="http://schemas.microsoft.com/office/powerpoint/2010/main" val="229346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oogle Shape;419;p33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sp>
          <p:nvSpPr>
            <p:cNvPr id="420" name="Google Shape;420;p33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cxnSp>
          <p:nvCxnSpPr>
            <p:cNvPr id="421" name="Google Shape;421;p3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2" name="Google Shape;422;p3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23" name="Google Shape;423;p3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0" name="Google Shape;430;p3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31" name="Google Shape;431;p33"/>
          <p:cNvCxnSpPr/>
          <p:nvPr/>
        </p:nvCxnSpPr>
        <p:spPr>
          <a:xfrm>
            <a:off x="1086225" y="0"/>
            <a:ext cx="914400" cy="6858000"/>
          </a:xfrm>
          <a:prstGeom prst="straightConnector1">
            <a:avLst/>
          </a:prstGeom>
          <a:noFill/>
          <a:ln w="9525" cap="flat" cmpd="sng">
            <a:solidFill>
              <a:srgbClr val="16B0E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2" name="Google Shape;432;p33"/>
          <p:cNvCxnSpPr/>
          <p:nvPr/>
        </p:nvCxnSpPr>
        <p:spPr>
          <a:xfrm flipH="1">
            <a:off x="50381" y="3681413"/>
            <a:ext cx="3572668" cy="3176587"/>
          </a:xfrm>
          <a:prstGeom prst="straightConnector1">
            <a:avLst/>
          </a:prstGeom>
          <a:noFill/>
          <a:ln w="9525" cap="flat" cmpd="sng">
            <a:solidFill>
              <a:srgbClr val="FEFEFE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3" name="Google Shape;433;p33"/>
          <p:cNvSpPr/>
          <p:nvPr/>
        </p:nvSpPr>
        <p:spPr>
          <a:xfrm>
            <a:off x="944073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 extrusionOk="0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434" name="Google Shape;434;p33"/>
          <p:cNvSpPr/>
          <p:nvPr/>
        </p:nvSpPr>
        <p:spPr>
          <a:xfrm>
            <a:off x="1260547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 extrusionOk="0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435" name="Google Shape;435;p33"/>
          <p:cNvSpPr/>
          <p:nvPr/>
        </p:nvSpPr>
        <p:spPr>
          <a:xfrm>
            <a:off x="757215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3"/>
          <p:cNvSpPr/>
          <p:nvPr/>
        </p:nvSpPr>
        <p:spPr>
          <a:xfrm>
            <a:off x="1058841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 extrusionOk="0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226292">
              <a:alpha val="69803"/>
            </a:srgbClr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437" name="Google Shape;437;p33"/>
          <p:cNvSpPr/>
          <p:nvPr/>
        </p:nvSpPr>
        <p:spPr>
          <a:xfrm>
            <a:off x="1836715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3"/>
          <p:cNvSpPr/>
          <p:nvPr/>
        </p:nvSpPr>
        <p:spPr>
          <a:xfrm>
            <a:off x="2262215" y="-8467"/>
            <a:ext cx="6881785" cy="6866467"/>
          </a:xfrm>
          <a:custGeom>
            <a:avLst/>
            <a:gdLst/>
            <a:ahLst/>
            <a:cxnLst/>
            <a:rect l="l" t="t" r="r" b="b"/>
            <a:pathLst>
              <a:path w="9175713" h="6866467" extrusionOk="0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16B0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9" name="Google Shape;439;p33"/>
          <p:cNvSpPr txBox="1">
            <a:spLocks noGrp="1"/>
          </p:cNvSpPr>
          <p:nvPr>
            <p:ph type="title"/>
          </p:nvPr>
        </p:nvSpPr>
        <p:spPr>
          <a:xfrm>
            <a:off x="3314352" y="1020871"/>
            <a:ext cx="5220569" cy="284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Trebuchet MS"/>
              <a:buNone/>
            </a:pPr>
            <a:r>
              <a:rPr lang="pt-BR" sz="5200">
                <a:solidFill>
                  <a:srgbClr val="FFFFFF"/>
                </a:solidFill>
              </a:rPr>
              <a:t>Visualização de Dados e Relatórios</a:t>
            </a:r>
            <a:endParaRPr/>
          </a:p>
        </p:txBody>
      </p:sp>
      <p:sp>
        <p:nvSpPr>
          <p:cNvPr id="440" name="Google Shape;440;p33"/>
          <p:cNvSpPr/>
          <p:nvPr/>
        </p:nvSpPr>
        <p:spPr>
          <a:xfrm rot="5400000">
            <a:off x="3019339" y="3294792"/>
            <a:ext cx="220660" cy="13982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70AD2-B790-6483-E693-21E08A083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5BA20-4B79-070B-1520-A8C63B84F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9751"/>
            <a:ext cx="7641929" cy="715683"/>
          </a:xfrm>
        </p:spPr>
        <p:txBody>
          <a:bodyPr>
            <a:normAutofit fontScale="90000"/>
          </a:bodyPr>
          <a:lstStyle/>
          <a:p>
            <a:r>
              <a:rPr lang="pt-BR" dirty="0"/>
              <a:t>Gráficos de dispersão, bolhas e pontos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8A33DB2-8769-9852-F38C-630B9DD5A85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34176" y="1025249"/>
            <a:ext cx="7077394" cy="535541"/>
          </a:xfrm>
        </p:spPr>
        <p:txBody>
          <a:bodyPr/>
          <a:lstStyle/>
          <a:p>
            <a:r>
              <a:rPr lang="pt-BR" dirty="0"/>
              <a:t>Realizam a dispersão de valores x e y em um gráfico.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16F7B3E8-B423-A978-A4C2-5C2C42E6EDC5}"/>
              </a:ext>
            </a:extLst>
          </p:cNvPr>
          <p:cNvSpPr txBox="1">
            <a:spLocks/>
          </p:cNvSpPr>
          <p:nvPr/>
        </p:nvSpPr>
        <p:spPr>
          <a:xfrm>
            <a:off x="3767417" y="2217877"/>
            <a:ext cx="3571997" cy="71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/>
              <a:t>Segmentações</a:t>
            </a:r>
          </a:p>
        </p:txBody>
      </p:sp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3EC1D77F-727A-45C4-8C8C-2055E8799977}"/>
              </a:ext>
            </a:extLst>
          </p:cNvPr>
          <p:cNvSpPr txBox="1">
            <a:spLocks/>
          </p:cNvSpPr>
          <p:nvPr/>
        </p:nvSpPr>
        <p:spPr>
          <a:xfrm>
            <a:off x="3839573" y="2928430"/>
            <a:ext cx="3571997" cy="99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r>
              <a:rPr lang="pt-BR" dirty="0"/>
              <a:t>Criam filtros para facilitar o acesso a dados importantes.</a:t>
            </a:r>
          </a:p>
        </p:txBody>
      </p:sp>
      <p:pic>
        <p:nvPicPr>
          <p:cNvPr id="15362" name="Picture 2" descr="Captura de tela de um gráfico de bolhas, com o tamanho da bolha representando uma dimensão adicional de dados.">
            <a:extLst>
              <a:ext uri="{FF2B5EF4-FFF2-40B4-BE49-F238E27FC236}">
                <a16:creationId xmlns:a16="http://schemas.microsoft.com/office/drawing/2014/main" id="{586B1B18-8E36-6EEB-EEE8-000ED7968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89" y="1724827"/>
            <a:ext cx="2685030" cy="2007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Captura de tela de um controle deslizante.">
            <a:extLst>
              <a:ext uri="{FF2B5EF4-FFF2-40B4-BE49-F238E27FC236}">
                <a16:creationId xmlns:a16="http://schemas.microsoft.com/office/drawing/2014/main" id="{0F2371EE-EA6D-7495-29B5-762D02608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996" y="3840730"/>
            <a:ext cx="2628462" cy="198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Captura de tela de um gráfico de Dispersão de alta densidade.">
            <a:extLst>
              <a:ext uri="{FF2B5EF4-FFF2-40B4-BE49-F238E27FC236}">
                <a16:creationId xmlns:a16="http://schemas.microsoft.com/office/drawing/2014/main" id="{9E15E633-D83D-1EF0-7729-C62CB4D21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89" y="3840730"/>
            <a:ext cx="2685030" cy="2284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388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8E44F-0E17-625D-7924-8DBD69995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E66859-2550-7489-B1C5-F5B2EDD3A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185"/>
            <a:ext cx="7641929" cy="715683"/>
          </a:xfrm>
        </p:spPr>
        <p:txBody>
          <a:bodyPr>
            <a:normAutofit/>
          </a:bodyPr>
          <a:lstStyle/>
          <a:p>
            <a:r>
              <a:rPr lang="pt-BR" dirty="0"/>
              <a:t>Narrativas inteligentes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BE7237-9E51-BB40-73A5-3170B97521C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76667" y="608306"/>
            <a:ext cx="7077394" cy="535541"/>
          </a:xfrm>
        </p:spPr>
        <p:txBody>
          <a:bodyPr/>
          <a:lstStyle/>
          <a:p>
            <a:r>
              <a:rPr lang="pt-BR" dirty="0"/>
              <a:t>Cria uma narrativa com base nos dados do relatório.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2B2980C-35D9-6E97-9766-84BA88E863B7}"/>
              </a:ext>
            </a:extLst>
          </p:cNvPr>
          <p:cNvSpPr txBox="1">
            <a:spLocks/>
          </p:cNvSpPr>
          <p:nvPr/>
        </p:nvSpPr>
        <p:spPr>
          <a:xfrm>
            <a:off x="3652397" y="1096443"/>
            <a:ext cx="3744525" cy="543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/>
              <a:t>Visual do Power Apps</a:t>
            </a:r>
          </a:p>
        </p:txBody>
      </p:sp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83D521AE-11F6-37BA-DB96-678602309DB8}"/>
              </a:ext>
            </a:extLst>
          </p:cNvPr>
          <p:cNvSpPr txBox="1">
            <a:spLocks/>
          </p:cNvSpPr>
          <p:nvPr/>
        </p:nvSpPr>
        <p:spPr>
          <a:xfrm>
            <a:off x="3422630" y="1605713"/>
            <a:ext cx="2148639" cy="99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r>
              <a:rPr lang="pt-BR" dirty="0"/>
              <a:t>Cria um aplicativo em seu relatório.</a:t>
            </a:r>
          </a:p>
        </p:txBody>
      </p:sp>
      <p:pic>
        <p:nvPicPr>
          <p:cNvPr id="6" name="Imagem 5" descr="Captura de tela de um visual do Power Apps.">
            <a:extLst>
              <a:ext uri="{FF2B5EF4-FFF2-40B4-BE49-F238E27FC236}">
                <a16:creationId xmlns:a16="http://schemas.microsoft.com/office/drawing/2014/main" id="{C5633107-3A83-ABE1-5C10-5D6B1CAA6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083" y="1599683"/>
            <a:ext cx="2521080" cy="1473276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9074A538-D98D-2002-3509-A79FFED47B2D}"/>
              </a:ext>
            </a:extLst>
          </p:cNvPr>
          <p:cNvSpPr txBox="1">
            <a:spLocks/>
          </p:cNvSpPr>
          <p:nvPr/>
        </p:nvSpPr>
        <p:spPr>
          <a:xfrm>
            <a:off x="3724284" y="2764216"/>
            <a:ext cx="3830789" cy="701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2700" dirty="0" err="1"/>
              <a:t>Treemaps</a:t>
            </a:r>
          </a:p>
        </p:txBody>
      </p:sp>
      <p:sp>
        <p:nvSpPr>
          <p:cNvPr id="8" name="Espaço Reservado para Texto 3">
            <a:extLst>
              <a:ext uri="{FF2B5EF4-FFF2-40B4-BE49-F238E27FC236}">
                <a16:creationId xmlns:a16="http://schemas.microsoft.com/office/drawing/2014/main" id="{1CB5A06D-BFC9-2BFD-4D73-D302301ACF35}"/>
              </a:ext>
            </a:extLst>
          </p:cNvPr>
          <p:cNvSpPr txBox="1">
            <a:spLocks/>
          </p:cNvSpPr>
          <p:nvPr/>
        </p:nvSpPr>
        <p:spPr>
          <a:xfrm>
            <a:off x="3494516" y="3273486"/>
            <a:ext cx="4190223" cy="99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r>
              <a:rPr lang="pt-BR" dirty="0"/>
              <a:t>Exibem uma grande quantidades de dados hierárquicos.</a:t>
            </a:r>
          </a:p>
        </p:txBody>
      </p:sp>
      <p:pic>
        <p:nvPicPr>
          <p:cNvPr id="10" name="Imagem 9" descr="Captura de tela de um mapa de árvores.">
            <a:extLst>
              <a:ext uri="{FF2B5EF4-FFF2-40B4-BE49-F238E27FC236}">
                <a16:creationId xmlns:a16="http://schemas.microsoft.com/office/drawing/2014/main" id="{CA4CC813-230E-3CD4-908B-6B43F1EA7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759" y="3941689"/>
            <a:ext cx="2402852" cy="1519413"/>
          </a:xfrm>
          <a:prstGeom prst="rect">
            <a:avLst/>
          </a:prstGeom>
        </p:spPr>
      </p:pic>
      <p:pic>
        <p:nvPicPr>
          <p:cNvPr id="11" name="Imagem 10" descr="Captura de tela de uma narrativa inteligente.">
            <a:extLst>
              <a:ext uri="{FF2B5EF4-FFF2-40B4-BE49-F238E27FC236}">
                <a16:creationId xmlns:a16="http://schemas.microsoft.com/office/drawing/2014/main" id="{919659C1-7204-82E1-9028-058E8E8808C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8762" t="10044" r="1210" b="4600"/>
          <a:stretch>
            <a:fillRect/>
          </a:stretch>
        </p:blipFill>
        <p:spPr>
          <a:xfrm>
            <a:off x="583720" y="1160336"/>
            <a:ext cx="2909795" cy="430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09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0"/>
          <p:cNvSpPr txBox="1">
            <a:spLocks noGrp="1"/>
          </p:cNvSpPr>
          <p:nvPr>
            <p:ph type="title"/>
          </p:nvPr>
        </p:nvSpPr>
        <p:spPr>
          <a:xfrm>
            <a:off x="0" y="156238"/>
            <a:ext cx="7382435" cy="5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2800" dirty="0"/>
              <a:t>Configuração de Página e Aprimoramentos</a:t>
            </a:r>
            <a:endParaRPr sz="2800" dirty="0"/>
          </a:p>
        </p:txBody>
      </p:sp>
      <p:sp>
        <p:nvSpPr>
          <p:cNvPr id="484" name="Google Shape;484;p40"/>
          <p:cNvSpPr txBox="1">
            <a:spLocks noGrp="1"/>
          </p:cNvSpPr>
          <p:nvPr>
            <p:ph type="body" idx="1"/>
          </p:nvPr>
        </p:nvSpPr>
        <p:spPr>
          <a:xfrm>
            <a:off x="134470" y="792134"/>
            <a:ext cx="7247965" cy="1963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pt-BR" dirty="0"/>
              <a:t>Através da aba Exibição é possível acessar inúmeras opções para o aperfeiçoamento do relatório.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pt-BR" dirty="0"/>
              <a:t>Apesar das inúmeras opções de formatação e personalização do tema é aconselhado utilizar sempre informações exibidas de forma clara, sem imagens e fundos coloridos que possam confundir a apresentação dos resultados.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0EFA4C6-3EA8-0489-12D1-589F91CB6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24" y="2875186"/>
            <a:ext cx="6101186" cy="343024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>
          <a:extLst>
            <a:ext uri="{FF2B5EF4-FFF2-40B4-BE49-F238E27FC236}">
              <a16:creationId xmlns:a16="http://schemas.microsoft.com/office/drawing/2014/main" id="{052C2A4E-B3C8-74C5-CF04-9C3C28644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0">
            <a:extLst>
              <a:ext uri="{FF2B5EF4-FFF2-40B4-BE49-F238E27FC236}">
                <a16:creationId xmlns:a16="http://schemas.microsoft.com/office/drawing/2014/main" id="{6A3C8AAD-3C35-6508-5A91-BA0561585B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4470" y="142791"/>
            <a:ext cx="6145306" cy="5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2800" dirty="0"/>
              <a:t>Dispositivos móveis</a:t>
            </a:r>
            <a:endParaRPr sz="2800" dirty="0"/>
          </a:p>
        </p:txBody>
      </p:sp>
      <p:sp>
        <p:nvSpPr>
          <p:cNvPr id="484" name="Google Shape;484;p40">
            <a:extLst>
              <a:ext uri="{FF2B5EF4-FFF2-40B4-BE49-F238E27FC236}">
                <a16:creationId xmlns:a16="http://schemas.microsoft.com/office/drawing/2014/main" id="{8D6C597B-6299-06CE-C50B-1E2979D0D4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4470" y="792134"/>
            <a:ext cx="7247965" cy="67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pt-BR" dirty="0"/>
              <a:t>No menu exibição é possível encontrar a opção para criar uma versão do seu relatório para dispositivos móveis.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80344C5-9B07-25CE-4C42-8F5CDF6D5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70" y="1598957"/>
            <a:ext cx="6870024" cy="3862502"/>
          </a:xfrm>
          <a:prstGeom prst="rect">
            <a:avLst/>
          </a:prstGeom>
        </p:spPr>
      </p:pic>
      <p:sp>
        <p:nvSpPr>
          <p:cNvPr id="7" name="Google Shape;484;p40">
            <a:extLst>
              <a:ext uri="{FF2B5EF4-FFF2-40B4-BE49-F238E27FC236}">
                <a16:creationId xmlns:a16="http://schemas.microsoft.com/office/drawing/2014/main" id="{2D59461A-0275-2D36-7DB5-93640776CE6B}"/>
              </a:ext>
            </a:extLst>
          </p:cNvPr>
          <p:cNvSpPr txBox="1">
            <a:spLocks/>
          </p:cNvSpPr>
          <p:nvPr/>
        </p:nvSpPr>
        <p:spPr>
          <a:xfrm>
            <a:off x="303270" y="5501800"/>
            <a:ext cx="6450106" cy="986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indent="0">
              <a:spcBef>
                <a:spcPts val="0"/>
              </a:spcBef>
              <a:buFont typeface="Noto Sans Symbols"/>
              <a:buNone/>
            </a:pPr>
            <a:r>
              <a:rPr lang="pt-BR" dirty="0"/>
              <a:t>Você pode utilizar a criação automática para montar seu aplicativo e após isso lembre-se de voltar para a edição do relatório.</a:t>
            </a:r>
          </a:p>
        </p:txBody>
      </p:sp>
    </p:spTree>
    <p:extLst>
      <p:ext uri="{BB962C8B-B14F-4D97-AF65-F5344CB8AC3E}">
        <p14:creationId xmlns:p14="http://schemas.microsoft.com/office/powerpoint/2010/main" val="914228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1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3600" dirty="0"/>
              <a:t>Referências</a:t>
            </a:r>
            <a:endParaRPr dirty="0"/>
          </a:p>
        </p:txBody>
      </p:sp>
      <p:sp>
        <p:nvSpPr>
          <p:cNvPr id="490" name="Google Shape;490;p41"/>
          <p:cNvSpPr txBox="1">
            <a:spLocks noGrp="1"/>
          </p:cNvSpPr>
          <p:nvPr>
            <p:ph type="body" idx="1"/>
          </p:nvPr>
        </p:nvSpPr>
        <p:spPr>
          <a:xfrm>
            <a:off x="340658" y="1270000"/>
            <a:ext cx="7028330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indent="-285750">
              <a:spcBef>
                <a:spcPts val="0"/>
              </a:spcBef>
            </a:pPr>
            <a:r>
              <a:rPr lang="pt-BR" sz="1400" b="1" dirty="0"/>
              <a:t>Tipos de visualizações - </a:t>
            </a:r>
            <a:r>
              <a:rPr lang="pt-BR" sz="1400" u="sng" dirty="0">
                <a:hlinkClick r:id="rId3"/>
              </a:rPr>
              <a:t>https://learn.microsoft.com/pt-br/power-bi/visuals/power-bi-visualization-types-for-reports-and-q-and-a</a:t>
            </a:r>
            <a:r>
              <a:rPr lang="pt-BR" sz="1400" u="sng" dirty="0"/>
              <a:t> </a:t>
            </a:r>
          </a:p>
          <a:p>
            <a:pPr marL="285750" indent="-285750">
              <a:spcBef>
                <a:spcPts val="0"/>
              </a:spcBef>
            </a:pPr>
            <a:r>
              <a:rPr lang="pt-BR" sz="1400" b="1" dirty="0"/>
              <a:t>Usar temas de relatório no Power BI - </a:t>
            </a:r>
            <a:r>
              <a:rPr lang="pt-BR" sz="1400" u="sng" dirty="0">
                <a:hlinkClick r:id="rId4"/>
              </a:rPr>
              <a:t>https://learn.microsoft.com/pt-br/power-bi/create-reports/desktop-report-themes</a:t>
            </a:r>
            <a:r>
              <a:rPr lang="pt-BR" sz="1400" u="sng" dirty="0"/>
              <a:t> </a:t>
            </a:r>
          </a:p>
          <a:p>
            <a:pPr marL="285750" indent="-285750">
              <a:spcBef>
                <a:spcPts val="0"/>
              </a:spcBef>
            </a:pPr>
            <a:r>
              <a:rPr lang="pt-BR" sz="1400" b="1" dirty="0"/>
              <a:t>Personalizar cores nos relatórios e a exibição do modo - </a:t>
            </a:r>
            <a:r>
              <a:rPr lang="pt-BR" sz="1400" u="sng" dirty="0">
                <a:hlinkClick r:id="rId5"/>
              </a:rPr>
              <a:t>https://learn.microsoft.com/pt-br/javascript/api/overview/powerbi/showcase-themes</a:t>
            </a:r>
            <a:r>
              <a:rPr lang="pt-BR" sz="1400" u="sng" dirty="0"/>
              <a:t> </a:t>
            </a:r>
          </a:p>
          <a:p>
            <a:pPr marL="285750" indent="-285750">
              <a:spcBef>
                <a:spcPts val="0"/>
              </a:spcBef>
            </a:pPr>
            <a:r>
              <a:rPr lang="pt-BR" sz="1400" b="1" dirty="0"/>
              <a:t>Criar rapidamente uma demonstração de visuais personalizados - </a:t>
            </a:r>
            <a:r>
              <a:rPr lang="pt-BR" sz="1400" u="sng" dirty="0">
                <a:hlinkClick r:id="rId6"/>
              </a:rPr>
              <a:t>https://learn.microsoft.com/pt-br/javascript/api/overview/powerbi/showcase-visual-creator</a:t>
            </a:r>
            <a:r>
              <a:rPr lang="pt-BR" sz="1400" u="sng" dirty="0"/>
              <a:t> </a:t>
            </a:r>
          </a:p>
          <a:p>
            <a:pPr marL="285750" indent="-285750">
              <a:spcBef>
                <a:spcPts val="0"/>
              </a:spcBef>
            </a:pPr>
            <a:r>
              <a:rPr lang="pt-BR" sz="1400" b="1" dirty="0"/>
              <a:t>Relatórios do Power BI otimizados para dispositivos móveis - </a:t>
            </a:r>
            <a:r>
              <a:rPr lang="pt-BR" sz="1400" dirty="0">
                <a:hlinkClick r:id="rId7"/>
              </a:rPr>
              <a:t>https://learn.microsoft.com/pt-br/power-bi/create-reports/power-bi-create-mobile-optimized-report-about</a:t>
            </a:r>
            <a:r>
              <a:rPr lang="pt-BR" sz="1400" dirty="0"/>
              <a:t> </a:t>
            </a:r>
          </a:p>
          <a:p>
            <a:pPr marL="285750" indent="-285750">
              <a:spcBef>
                <a:spcPts val="0"/>
              </a:spcBef>
            </a:pPr>
            <a:r>
              <a:rPr lang="pt-BR" sz="1400" b="1" dirty="0"/>
              <a:t>Exibição de layout móvel - </a:t>
            </a:r>
            <a:r>
              <a:rPr lang="pt-BR" sz="1400" dirty="0">
                <a:hlinkClick r:id="rId8"/>
              </a:rPr>
              <a:t>https://learn.microsoft.com/pt-br/power-bi/create-reports/power-bi-create-mobile-optimized-report-mobile-layout-view?tabs=powerbi-desktop</a:t>
            </a:r>
            <a:r>
              <a:rPr lang="pt-BR" sz="1400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4"/>
          <p:cNvSpPr txBox="1">
            <a:spLocks noGrp="1"/>
          </p:cNvSpPr>
          <p:nvPr>
            <p:ph type="title"/>
          </p:nvPr>
        </p:nvSpPr>
        <p:spPr>
          <a:xfrm>
            <a:off x="2137171" y="609600"/>
            <a:ext cx="4818330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3600" dirty="0"/>
              <a:t>Objetivos da Aula</a:t>
            </a:r>
            <a:endParaRPr dirty="0"/>
          </a:p>
        </p:txBody>
      </p:sp>
      <p:pic>
        <p:nvPicPr>
          <p:cNvPr id="446" name="Google Shape;446;p34"/>
          <p:cNvPicPr preferRelativeResize="0"/>
          <p:nvPr/>
        </p:nvPicPr>
        <p:blipFill rotWithShape="1">
          <a:blip r:embed="rId3">
            <a:alphaModFix/>
          </a:blip>
          <a:srcRect l="43034" r="40678" b="9093"/>
          <a:stretch/>
        </p:blipFill>
        <p:spPr>
          <a:xfrm>
            <a:off x="20" y="10"/>
            <a:ext cx="2050522" cy="6867719"/>
          </a:xfrm>
          <a:custGeom>
            <a:avLst/>
            <a:gdLst/>
            <a:ahLst/>
            <a:cxnLst/>
            <a:rect l="l" t="t" r="r" b="b"/>
            <a:pathLst>
              <a:path w="2734056" h="6858000" extrusionOk="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447" name="Google Shape;447;p34"/>
          <p:cNvSpPr/>
          <p:nvPr/>
        </p:nvSpPr>
        <p:spPr>
          <a:xfrm>
            <a:off x="0" y="4013201"/>
            <a:ext cx="357491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4"/>
          <p:cNvSpPr txBox="1">
            <a:spLocks noGrp="1"/>
          </p:cNvSpPr>
          <p:nvPr>
            <p:ph type="body" idx="1"/>
          </p:nvPr>
        </p:nvSpPr>
        <p:spPr>
          <a:xfrm>
            <a:off x="2137171" y="2160589"/>
            <a:ext cx="4818330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Capacitar </a:t>
            </a:r>
            <a:r>
              <a:rPr lang="pt-BR" dirty="0"/>
              <a:t>na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criação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pt-BR" dirty="0"/>
              <a:t>representações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visuais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dos dados com </a:t>
            </a:r>
            <a:r>
              <a:rPr lang="pt-BR" dirty="0"/>
              <a:t>uso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pt-BR" dirty="0"/>
              <a:t>gráficos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pt-BR" dirty="0"/>
              <a:t>segmentações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pt-BR" dirty="0"/>
              <a:t>formatações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e </a:t>
            </a:r>
            <a:r>
              <a:rPr lang="pt-BR" dirty="0"/>
              <a:t>recursos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avançados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pt-BR" dirty="0"/>
              <a:t>interação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pt-BR" dirty="0"/>
          </a:p>
          <a:p>
            <a:pPr marL="285750" indent="-285750">
              <a:spcBef>
                <a:spcPts val="0"/>
              </a:spcBef>
            </a:pPr>
            <a:r>
              <a:rPr lang="pt-BR" dirty="0"/>
              <a:t>Criar um relatório.  </a:t>
            </a:r>
          </a:p>
          <a:p>
            <a:pPr marL="285750" indent="-285750">
              <a:spcBef>
                <a:spcPts val="0"/>
              </a:spcBef>
            </a:pPr>
            <a:r>
              <a:rPr lang="pt-BR" dirty="0"/>
              <a:t>Implementar gráficos e tabelas.  </a:t>
            </a:r>
          </a:p>
          <a:p>
            <a:pPr marL="285750" indent="-285750">
              <a:spcBef>
                <a:spcPts val="0"/>
              </a:spcBef>
            </a:pPr>
            <a:r>
              <a:rPr lang="pt-BR" dirty="0"/>
              <a:t>Aplicar formatação com temas. </a:t>
            </a:r>
          </a:p>
          <a:p>
            <a:pPr marL="285750" indent="-285750">
              <a:spcBef>
                <a:spcPts val="0"/>
              </a:spcBef>
            </a:pPr>
            <a:r>
              <a:rPr lang="pt-BR" dirty="0"/>
              <a:t>Criar uma apresentação para telefones.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5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3600"/>
              <a:t>Visualização de Dados</a:t>
            </a:r>
            <a:endParaRPr lang="pt-BR" dirty="0"/>
          </a:p>
        </p:txBody>
      </p:sp>
      <p:sp>
        <p:nvSpPr>
          <p:cNvPr id="454" name="Google Shape;454;p35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/>
              <a:t>As visualizações, tabelas e representações são informações formadas a partir de dados para facilitar o entendimento e a interpretação das informações.</a:t>
            </a:r>
          </a:p>
          <a:p>
            <a:pPr marL="0" indent="0">
              <a:spcBef>
                <a:spcPts val="0"/>
              </a:spcBef>
              <a:buNone/>
            </a:pPr>
            <a:endParaRPr lang="pt-BR"/>
          </a:p>
          <a:p>
            <a:pPr marL="0" indent="0">
              <a:spcBef>
                <a:spcPts val="0"/>
              </a:spcBef>
              <a:buNone/>
            </a:pPr>
            <a:r>
              <a:rPr lang="pt-BR"/>
              <a:t>O objetivo das visualizações é tornar insights acessíveis e visíveis através de um relatório.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endParaRPr lang="pt-BR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endParaRPr lang="pt-BR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Gráficos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Tabelas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Representação clara de informações</a:t>
            </a:r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DBCFEBE-0503-82EA-F2D7-E97094E134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2609" t="20863" r="13267" b="10571"/>
          <a:stretch/>
        </p:blipFill>
        <p:spPr>
          <a:xfrm>
            <a:off x="1073319" y="855338"/>
            <a:ext cx="2102631" cy="573899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FB0818A-F3CE-6A80-E0FF-11760E95EA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2460" t="21586" r="13449" b="19140"/>
          <a:stretch/>
        </p:blipFill>
        <p:spPr>
          <a:xfrm>
            <a:off x="4018225" y="817015"/>
            <a:ext cx="2102632" cy="497252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1B070CF-D8CF-BD12-3479-2518EFDC81CE}"/>
              </a:ext>
            </a:extLst>
          </p:cNvPr>
          <p:cNvSpPr txBox="1"/>
          <p:nvPr/>
        </p:nvSpPr>
        <p:spPr>
          <a:xfrm>
            <a:off x="1046425" y="293795"/>
            <a:ext cx="2185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accent1">
                    <a:lumMod val="50000"/>
                  </a:schemeClr>
                </a:solidFill>
              </a:rPr>
              <a:t>Implementar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62B4A3F-BE43-11C8-0CFD-73A72F050423}"/>
              </a:ext>
            </a:extLst>
          </p:cNvPr>
          <p:cNvSpPr txBox="1"/>
          <p:nvPr/>
        </p:nvSpPr>
        <p:spPr>
          <a:xfrm>
            <a:off x="4261438" y="293795"/>
            <a:ext cx="1645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chemeClr val="accent1">
                    <a:lumMod val="50000"/>
                  </a:schemeClr>
                </a:solidFill>
              </a:rPr>
              <a:t>Formatar</a:t>
            </a:r>
          </a:p>
        </p:txBody>
      </p:sp>
    </p:spTree>
    <p:extLst>
      <p:ext uri="{BB962C8B-B14F-4D97-AF65-F5344CB8AC3E}">
        <p14:creationId xmlns:p14="http://schemas.microsoft.com/office/powerpoint/2010/main" val="280989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6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3600"/>
              <a:t>Relatórios</a:t>
            </a:r>
            <a:endParaRPr/>
          </a:p>
        </p:txBody>
      </p:sp>
      <p:sp>
        <p:nvSpPr>
          <p:cNvPr id="460" name="Google Shape;460;p36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pt-BR" dirty="0"/>
              <a:t>Os relatórios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são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construídos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com </a:t>
            </a:r>
            <a:r>
              <a:rPr lang="pt-BR" dirty="0"/>
              <a:t>múltiplas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visualizações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para </a:t>
            </a:r>
            <a:r>
              <a:rPr lang="pt-BR" dirty="0"/>
              <a:t>apresentar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as informações de forma </a:t>
            </a:r>
            <a:r>
              <a:rPr lang="pt-BR" dirty="0"/>
              <a:t>estruturada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e </a:t>
            </a:r>
            <a:r>
              <a:rPr lang="pt-BR" dirty="0"/>
              <a:t>compreensível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lang="pt-BR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endParaRPr lang="pt-BR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 dirty="0"/>
              <a:t>Páginas organizadas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 dirty="0"/>
              <a:t>Resumo de informações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 dirty="0"/>
              <a:t>Podem conter filtros e indicadores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04530E2-08EB-63BC-A1BB-B2999E35E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6" y="1614517"/>
            <a:ext cx="8312727" cy="467362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FC6FDDC-182F-A832-C030-B02D82A2208A}"/>
              </a:ext>
            </a:extLst>
          </p:cNvPr>
          <p:cNvSpPr txBox="1"/>
          <p:nvPr/>
        </p:nvSpPr>
        <p:spPr>
          <a:xfrm>
            <a:off x="605118" y="349624"/>
            <a:ext cx="22381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accent1">
                    <a:lumMod val="50000"/>
                  </a:schemeClr>
                </a:solidFill>
              </a:rPr>
              <a:t>Relatório</a:t>
            </a:r>
          </a:p>
        </p:txBody>
      </p:sp>
    </p:spTree>
    <p:extLst>
      <p:ext uri="{BB962C8B-B14F-4D97-AF65-F5344CB8AC3E}">
        <p14:creationId xmlns:p14="http://schemas.microsoft.com/office/powerpoint/2010/main" val="3919867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7"/>
          <p:cNvSpPr txBox="1">
            <a:spLocks noGrp="1"/>
          </p:cNvSpPr>
          <p:nvPr>
            <p:ph type="title"/>
          </p:nvPr>
        </p:nvSpPr>
        <p:spPr>
          <a:xfrm>
            <a:off x="555811" y="246531"/>
            <a:ext cx="6347713" cy="1320800"/>
          </a:xfr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Implementar Visualizações</a:t>
            </a:r>
          </a:p>
        </p:txBody>
      </p:sp>
      <p:graphicFrame>
        <p:nvGraphicFramePr>
          <p:cNvPr id="468" name="Google Shape;466;p37">
            <a:extLst>
              <a:ext uri="{FF2B5EF4-FFF2-40B4-BE49-F238E27FC236}">
                <a16:creationId xmlns:a16="http://schemas.microsoft.com/office/drawing/2014/main" id="{381A7311-EFF3-AA99-AD81-C9D01C07AB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8047931"/>
              </p:ext>
            </p:extLst>
          </p:nvPr>
        </p:nvGraphicFramePr>
        <p:xfrm>
          <a:off x="555811" y="1757831"/>
          <a:ext cx="6347713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8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3600"/>
              <a:t>Formatação e Personalização</a:t>
            </a:r>
            <a:endParaRPr/>
          </a:p>
        </p:txBody>
      </p:sp>
      <p:sp>
        <p:nvSpPr>
          <p:cNvPr id="472" name="Google Shape;472;p38"/>
          <p:cNvSpPr txBox="1">
            <a:spLocks noGrp="1"/>
          </p:cNvSpPr>
          <p:nvPr>
            <p:ph type="body" idx="1"/>
          </p:nvPr>
        </p:nvSpPr>
        <p:spPr>
          <a:xfrm>
            <a:off x="609598" y="1488613"/>
            <a:ext cx="6347714" cy="475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 </a:t>
            </a:r>
            <a:r>
              <a:rPr lang="pt-BR" dirty="0"/>
              <a:t>formatação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aprimora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a </a:t>
            </a:r>
            <a:r>
              <a:rPr lang="pt-BR" dirty="0"/>
              <a:t>estética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e a </a:t>
            </a:r>
            <a:r>
              <a:rPr lang="pt-BR" dirty="0"/>
              <a:t>clareza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pt-BR" dirty="0"/>
              <a:t>transmitindo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profissionalismo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e </a:t>
            </a:r>
            <a:r>
              <a:rPr lang="pt-BR" dirty="0"/>
              <a:t>alinhamento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visual com a </a:t>
            </a:r>
            <a:r>
              <a:rPr lang="pt-BR" dirty="0"/>
              <a:t>identidade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do </a:t>
            </a:r>
            <a:r>
              <a:rPr lang="pt-BR" dirty="0"/>
              <a:t>projeto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lang="pt-BR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pt-BR" dirty="0"/>
              <a:t>Para uma melhor formatação deve se utilizar cores claras e fundos que não sejam confundidos com as visualizações do relatório.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pt-BR" dirty="0"/>
              <a:t>Podem ser alteradas: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endParaRPr lang="pt-BR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 dirty="0"/>
              <a:t>Temas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 dirty="0"/>
              <a:t>Cores e fontes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 dirty="0"/>
              <a:t>Formatos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955</Words>
  <Application>Microsoft Office PowerPoint</Application>
  <PresentationFormat>Apresentação na tela (4:3)</PresentationFormat>
  <Paragraphs>115</Paragraphs>
  <Slides>24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24</vt:i4>
      </vt:variant>
    </vt:vector>
  </HeadingPairs>
  <TitlesOfParts>
    <vt:vector size="26" baseType="lpstr">
      <vt:lpstr>Facet</vt:lpstr>
      <vt:lpstr>Facet</vt:lpstr>
      <vt:lpstr>Microsoft POWER BI</vt:lpstr>
      <vt:lpstr>Visualização de Dados e Relatórios</vt:lpstr>
      <vt:lpstr>Objetivos da Aula</vt:lpstr>
      <vt:lpstr>Visualização de Dados</vt:lpstr>
      <vt:lpstr>Apresentação do PowerPoint</vt:lpstr>
      <vt:lpstr>Relatórios</vt:lpstr>
      <vt:lpstr>Apresentação do PowerPoint</vt:lpstr>
      <vt:lpstr>Implementar Visualizações</vt:lpstr>
      <vt:lpstr>Formatação e Personalização</vt:lpstr>
      <vt:lpstr>Tipos de visualizações</vt:lpstr>
      <vt:lpstr>Gráficos de área: básico (em camadas) e empilhado</vt:lpstr>
      <vt:lpstr>Gráficos de barras e colunas</vt:lpstr>
      <vt:lpstr>Gráficos de combinação</vt:lpstr>
      <vt:lpstr>Gráficos de pizza e rosca</vt:lpstr>
      <vt:lpstr>Gráficos de funil</vt:lpstr>
      <vt:lpstr>Indicador chave de desempenho KPI</vt:lpstr>
      <vt:lpstr>Mapas</vt:lpstr>
      <vt:lpstr>Matriz</vt:lpstr>
      <vt:lpstr>Visuais de script R</vt:lpstr>
      <vt:lpstr>Gráficos de dispersão, bolhas e pontos</vt:lpstr>
      <vt:lpstr>Narrativas inteligentes</vt:lpstr>
      <vt:lpstr>Configuração de Página e Aprimoramentos</vt:lpstr>
      <vt:lpstr>Dispositivos móveis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Luiz Roberto Nogueira Junior</cp:lastModifiedBy>
  <cp:revision>47</cp:revision>
  <dcterms:created xsi:type="dcterms:W3CDTF">2013-01-27T09:14:16Z</dcterms:created>
  <dcterms:modified xsi:type="dcterms:W3CDTF">2025-05-26T12:10:43Z</dcterms:modified>
</cp:coreProperties>
</file>