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3"/>
  </p:notesMasterIdLst>
  <p:sldIdLst>
    <p:sldId id="256" r:id="rId3"/>
    <p:sldId id="288" r:id="rId4"/>
    <p:sldId id="289" r:id="rId5"/>
    <p:sldId id="295" r:id="rId6"/>
    <p:sldId id="294" r:id="rId7"/>
    <p:sldId id="298" r:id="rId8"/>
    <p:sldId id="297" r:id="rId9"/>
    <p:sldId id="302" r:id="rId10"/>
    <p:sldId id="300" r:id="rId11"/>
    <p:sldId id="30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595BA-3222-47D2-8C36-A33E83C74FC7}" v="100" dt="2025-05-25T18:43:0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ef703f67-dc22-4bb1-9873-d360d1975dab" providerId="ADAL" clId="{45A595BA-3222-47D2-8C36-A33E83C74FC7}"/>
    <pc:docChg chg="undo custSel delSld modSld sldOrd">
      <pc:chgData name="Luiz Roberto Nogueira Junior" userId="ef703f67-dc22-4bb1-9873-d360d1975dab" providerId="ADAL" clId="{45A595BA-3222-47D2-8C36-A33E83C74FC7}" dt="2025-05-25T19:11:08.312" v="2350" actId="47"/>
      <pc:docMkLst>
        <pc:docMk/>
      </pc:docMkLst>
      <pc:sldChg chg="modSp mod">
        <pc:chgData name="Luiz Roberto Nogueira Junior" userId="ef703f67-dc22-4bb1-9873-d360d1975dab" providerId="ADAL" clId="{45A595BA-3222-47D2-8C36-A33E83C74FC7}" dt="2025-05-25T17:58:27.160" v="90" actId="1076"/>
        <pc:sldMkLst>
          <pc:docMk/>
          <pc:sldMk cId="0" sldId="256"/>
        </pc:sldMkLst>
        <pc:spChg chg="mod">
          <ac:chgData name="Luiz Roberto Nogueira Junior" userId="ef703f67-dc22-4bb1-9873-d360d1975dab" providerId="ADAL" clId="{45A595BA-3222-47D2-8C36-A33E83C74FC7}" dt="2025-05-25T17:58:27.160" v="90" actId="1076"/>
          <ac:spMkLst>
            <pc:docMk/>
            <pc:sldMk cId="0" sldId="256"/>
            <ac:spMk id="195" creationId="{00000000-0000-0000-0000-000000000000}"/>
          </ac:spMkLst>
        </pc:spChg>
      </pc:sldChg>
      <pc:sldChg chg="modSp del mod">
        <pc:chgData name="Luiz Roberto Nogueira Junior" userId="ef703f67-dc22-4bb1-9873-d360d1975dab" providerId="ADAL" clId="{45A595BA-3222-47D2-8C36-A33E83C74FC7}" dt="2025-05-25T18:03:37.629" v="242" actId="47"/>
        <pc:sldMkLst>
          <pc:docMk/>
          <pc:sldMk cId="0" sldId="257"/>
        </pc:sldMkLst>
        <pc:spChg chg="mod">
          <ac:chgData name="Luiz Roberto Nogueira Junior" userId="ef703f67-dc22-4bb1-9873-d360d1975dab" providerId="ADAL" clId="{45A595BA-3222-47D2-8C36-A33E83C74FC7}" dt="2025-05-25T17:58:03.458" v="43" actId="20577"/>
          <ac:spMkLst>
            <pc:docMk/>
            <pc:sldMk cId="0" sldId="257"/>
            <ac:spMk id="209" creationId="{00000000-0000-0000-0000-000000000000}"/>
          </ac:spMkLst>
        </pc:spChg>
      </pc:sldChg>
      <pc:sldChg chg="modSp del mod">
        <pc:chgData name="Luiz Roberto Nogueira Junior" userId="ef703f67-dc22-4bb1-9873-d360d1975dab" providerId="ADAL" clId="{45A595BA-3222-47D2-8C36-A33E83C74FC7}" dt="2025-05-25T18:03:42.287" v="243" actId="47"/>
        <pc:sldMkLst>
          <pc:docMk/>
          <pc:sldMk cId="0" sldId="258"/>
        </pc:sldMkLst>
        <pc:spChg chg="mod">
          <ac:chgData name="Luiz Roberto Nogueira Junior" userId="ef703f67-dc22-4bb1-9873-d360d1975dab" providerId="ADAL" clId="{45A595BA-3222-47D2-8C36-A33E83C74FC7}" dt="2025-05-25T18:00:22.101" v="240" actId="20577"/>
          <ac:spMkLst>
            <pc:docMk/>
            <pc:sldMk cId="0" sldId="258"/>
            <ac:spMk id="218" creationId="{00000000-0000-0000-0000-000000000000}"/>
          </ac:spMkLst>
        </pc:spChg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59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69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0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1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4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5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6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7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8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79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1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2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3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4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5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6"/>
        </pc:sldMkLst>
      </pc:sldChg>
      <pc:sldChg chg="del">
        <pc:chgData name="Luiz Roberto Nogueira Junior" userId="ef703f67-dc22-4bb1-9873-d360d1975dab" providerId="ADAL" clId="{45A595BA-3222-47D2-8C36-A33E83C74FC7}" dt="2025-05-25T18:03:31.168" v="241" actId="47"/>
        <pc:sldMkLst>
          <pc:docMk/>
          <pc:sldMk cId="0" sldId="287"/>
        </pc:sldMkLst>
      </pc:sldChg>
      <pc:sldChg chg="del">
        <pc:chgData name="Luiz Roberto Nogueira Junior" userId="ef703f67-dc22-4bb1-9873-d360d1975dab" providerId="ADAL" clId="{45A595BA-3222-47D2-8C36-A33E83C74FC7}" dt="2025-05-25T18:04:12.793" v="244" actId="47"/>
        <pc:sldMkLst>
          <pc:docMk/>
          <pc:sldMk cId="0" sldId="290"/>
        </pc:sldMkLst>
      </pc:sldChg>
      <pc:sldChg chg="del">
        <pc:chgData name="Luiz Roberto Nogueira Junior" userId="ef703f67-dc22-4bb1-9873-d360d1975dab" providerId="ADAL" clId="{45A595BA-3222-47D2-8C36-A33E83C74FC7}" dt="2025-05-25T18:04:15.640" v="245" actId="47"/>
        <pc:sldMkLst>
          <pc:docMk/>
          <pc:sldMk cId="0" sldId="291"/>
        </pc:sldMkLst>
      </pc:sldChg>
      <pc:sldChg chg="del">
        <pc:chgData name="Luiz Roberto Nogueira Junior" userId="ef703f67-dc22-4bb1-9873-d360d1975dab" providerId="ADAL" clId="{45A595BA-3222-47D2-8C36-A33E83C74FC7}" dt="2025-05-25T18:04:17.689" v="246" actId="47"/>
        <pc:sldMkLst>
          <pc:docMk/>
          <pc:sldMk cId="0" sldId="292"/>
        </pc:sldMkLst>
      </pc:sldChg>
      <pc:sldChg chg="del">
        <pc:chgData name="Luiz Roberto Nogueira Junior" userId="ef703f67-dc22-4bb1-9873-d360d1975dab" providerId="ADAL" clId="{45A595BA-3222-47D2-8C36-A33E83C74FC7}" dt="2025-05-25T18:04:21.270" v="247" actId="47"/>
        <pc:sldMkLst>
          <pc:docMk/>
          <pc:sldMk cId="0" sldId="293"/>
        </pc:sldMkLst>
      </pc:sldChg>
      <pc:sldChg chg="addSp modSp mod ord modNotes">
        <pc:chgData name="Luiz Roberto Nogueira Junior" userId="ef703f67-dc22-4bb1-9873-d360d1975dab" providerId="ADAL" clId="{45A595BA-3222-47D2-8C36-A33E83C74FC7}" dt="2025-05-25T18:18:43.405" v="744" actId="208"/>
        <pc:sldMkLst>
          <pc:docMk/>
          <pc:sldMk cId="0" sldId="294"/>
        </pc:sldMkLst>
        <pc:spChg chg="mod">
          <ac:chgData name="Luiz Roberto Nogueira Junior" userId="ef703f67-dc22-4bb1-9873-d360d1975dab" providerId="ADAL" clId="{45A595BA-3222-47D2-8C36-A33E83C74FC7}" dt="2025-05-25T18:17:34.948" v="737" actId="1076"/>
          <ac:spMkLst>
            <pc:docMk/>
            <pc:sldMk cId="0" sldId="294"/>
            <ac:spMk id="478" creationId="{00000000-0000-0000-0000-000000000000}"/>
          </ac:spMkLst>
        </pc:spChg>
        <pc:picChg chg="add mod">
          <ac:chgData name="Luiz Roberto Nogueira Junior" userId="ef703f67-dc22-4bb1-9873-d360d1975dab" providerId="ADAL" clId="{45A595BA-3222-47D2-8C36-A33E83C74FC7}" dt="2025-05-25T18:18:43.405" v="744" actId="208"/>
          <ac:picMkLst>
            <pc:docMk/>
            <pc:sldMk cId="0" sldId="294"/>
            <ac:picMk id="1026" creationId="{5160303B-D817-5347-0861-8E15DD039E15}"/>
          </ac:picMkLst>
        </pc:picChg>
        <pc:picChg chg="add mod">
          <ac:chgData name="Luiz Roberto Nogueira Junior" userId="ef703f67-dc22-4bb1-9873-d360d1975dab" providerId="ADAL" clId="{45A595BA-3222-47D2-8C36-A33E83C74FC7}" dt="2025-05-25T18:18:19.077" v="742" actId="1076"/>
          <ac:picMkLst>
            <pc:docMk/>
            <pc:sldMk cId="0" sldId="294"/>
            <ac:picMk id="1028" creationId="{19785E76-69B6-C6B5-27CE-37E4620BB11A}"/>
          </ac:picMkLst>
        </pc:picChg>
      </pc:sldChg>
      <pc:sldChg chg="modSp mod ord modNotes">
        <pc:chgData name="Luiz Roberto Nogueira Junior" userId="ef703f67-dc22-4bb1-9873-d360d1975dab" providerId="ADAL" clId="{45A595BA-3222-47D2-8C36-A33E83C74FC7}" dt="2025-05-25T18:11:14.797" v="576" actId="20577"/>
        <pc:sldMkLst>
          <pc:docMk/>
          <pc:sldMk cId="0" sldId="295"/>
        </pc:sldMkLst>
        <pc:spChg chg="mod">
          <ac:chgData name="Luiz Roberto Nogueira Junior" userId="ef703f67-dc22-4bb1-9873-d360d1975dab" providerId="ADAL" clId="{45A595BA-3222-47D2-8C36-A33E83C74FC7}" dt="2025-05-25T18:06:33.997" v="337" actId="14100"/>
          <ac:spMkLst>
            <pc:docMk/>
            <pc:sldMk cId="0" sldId="295"/>
            <ac:spMk id="483" creationId="{00000000-0000-0000-0000-000000000000}"/>
          </ac:spMkLst>
        </pc:spChg>
        <pc:spChg chg="mod">
          <ac:chgData name="Luiz Roberto Nogueira Junior" userId="ef703f67-dc22-4bb1-9873-d360d1975dab" providerId="ADAL" clId="{45A595BA-3222-47D2-8C36-A33E83C74FC7}" dt="2025-05-25T18:11:14.797" v="576" actId="20577"/>
          <ac:spMkLst>
            <pc:docMk/>
            <pc:sldMk cId="0" sldId="295"/>
            <ac:spMk id="484" creationId="{00000000-0000-0000-0000-000000000000}"/>
          </ac:spMkLst>
        </pc:spChg>
      </pc:sldChg>
      <pc:sldChg chg="del ord modNotes">
        <pc:chgData name="Luiz Roberto Nogueira Junior" userId="ef703f67-dc22-4bb1-9873-d360d1975dab" providerId="ADAL" clId="{45A595BA-3222-47D2-8C36-A33E83C74FC7}" dt="2025-05-25T18:12:20.094" v="579" actId="47"/>
        <pc:sldMkLst>
          <pc:docMk/>
          <pc:sldMk cId="0" sldId="296"/>
        </pc:sldMkLst>
      </pc:sldChg>
      <pc:sldChg chg="addSp modSp mod">
        <pc:chgData name="Luiz Roberto Nogueira Junior" userId="ef703f67-dc22-4bb1-9873-d360d1975dab" providerId="ADAL" clId="{45A595BA-3222-47D2-8C36-A33E83C74FC7}" dt="2025-05-25T18:43:07.407" v="1640" actId="1076"/>
        <pc:sldMkLst>
          <pc:docMk/>
          <pc:sldMk cId="0" sldId="297"/>
        </pc:sldMkLst>
        <pc:spChg chg="mod">
          <ac:chgData name="Luiz Roberto Nogueira Junior" userId="ef703f67-dc22-4bb1-9873-d360d1975dab" providerId="ADAL" clId="{45A595BA-3222-47D2-8C36-A33E83C74FC7}" dt="2025-05-25T18:37:20.755" v="1418" actId="1038"/>
          <ac:spMkLst>
            <pc:docMk/>
            <pc:sldMk cId="0" sldId="297"/>
            <ac:spMk id="495" creationId="{00000000-0000-0000-0000-000000000000}"/>
          </ac:spMkLst>
        </pc:spChg>
        <pc:spChg chg="mod">
          <ac:chgData name="Luiz Roberto Nogueira Junior" userId="ef703f67-dc22-4bb1-9873-d360d1975dab" providerId="ADAL" clId="{45A595BA-3222-47D2-8C36-A33E83C74FC7}" dt="2025-05-25T18:38:30.620" v="1535" actId="1076"/>
          <ac:spMkLst>
            <pc:docMk/>
            <pc:sldMk cId="0" sldId="297"/>
            <ac:spMk id="496" creationId="{00000000-0000-0000-0000-000000000000}"/>
          </ac:spMkLst>
        </pc:spChg>
        <pc:picChg chg="add mod">
          <ac:chgData name="Luiz Roberto Nogueira Junior" userId="ef703f67-dc22-4bb1-9873-d360d1975dab" providerId="ADAL" clId="{45A595BA-3222-47D2-8C36-A33E83C74FC7}" dt="2025-05-25T18:38:35.769" v="1536" actId="1076"/>
          <ac:picMkLst>
            <pc:docMk/>
            <pc:sldMk cId="0" sldId="297"/>
            <ac:picMk id="3074" creationId="{9ACF3EDE-9217-E005-0877-756AD7E02535}"/>
          </ac:picMkLst>
        </pc:picChg>
        <pc:picChg chg="add mod">
          <ac:chgData name="Luiz Roberto Nogueira Junior" userId="ef703f67-dc22-4bb1-9873-d360d1975dab" providerId="ADAL" clId="{45A595BA-3222-47D2-8C36-A33E83C74FC7}" dt="2025-05-25T18:43:07.407" v="1640" actId="1076"/>
          <ac:picMkLst>
            <pc:docMk/>
            <pc:sldMk cId="0" sldId="297"/>
            <ac:picMk id="3076" creationId="{B92CC068-2524-80B7-66A0-E19484E7C190}"/>
          </ac:picMkLst>
        </pc:picChg>
      </pc:sldChg>
      <pc:sldChg chg="addSp delSp modSp mod ord modNotes">
        <pc:chgData name="Luiz Roberto Nogueira Junior" userId="ef703f67-dc22-4bb1-9873-d360d1975dab" providerId="ADAL" clId="{45A595BA-3222-47D2-8C36-A33E83C74FC7}" dt="2025-05-25T18:42:50.511" v="1639" actId="1076"/>
        <pc:sldMkLst>
          <pc:docMk/>
          <pc:sldMk cId="0" sldId="298"/>
        </pc:sldMkLst>
        <pc:spChg chg="add del mod">
          <ac:chgData name="Luiz Roberto Nogueira Junior" userId="ef703f67-dc22-4bb1-9873-d360d1975dab" providerId="ADAL" clId="{45A595BA-3222-47D2-8C36-A33E83C74FC7}" dt="2025-05-25T18:31:49.213" v="1158"/>
          <ac:spMkLst>
            <pc:docMk/>
            <pc:sldMk cId="0" sldId="298"/>
            <ac:spMk id="3" creationId="{19E175E1-2EDA-AEBF-DEAB-BA17940717E5}"/>
          </ac:spMkLst>
        </pc:spChg>
        <pc:spChg chg="add mod">
          <ac:chgData name="Luiz Roberto Nogueira Junior" userId="ef703f67-dc22-4bb1-9873-d360d1975dab" providerId="ADAL" clId="{45A595BA-3222-47D2-8C36-A33E83C74FC7}" dt="2025-05-25T18:42:38.760" v="1637" actId="1036"/>
          <ac:spMkLst>
            <pc:docMk/>
            <pc:sldMk cId="0" sldId="298"/>
            <ac:spMk id="4" creationId="{E22BADD7-BB7C-2896-4242-8F24B8D9604D}"/>
          </ac:spMkLst>
        </pc:spChg>
        <pc:spChg chg="mod">
          <ac:chgData name="Luiz Roberto Nogueira Junior" userId="ef703f67-dc22-4bb1-9873-d360d1975dab" providerId="ADAL" clId="{45A595BA-3222-47D2-8C36-A33E83C74FC7}" dt="2025-05-25T18:42:50.511" v="1639" actId="1076"/>
          <ac:spMkLst>
            <pc:docMk/>
            <pc:sldMk cId="0" sldId="298"/>
            <ac:spMk id="501" creationId="{00000000-0000-0000-0000-000000000000}"/>
          </ac:spMkLst>
        </pc:spChg>
        <pc:spChg chg="mod">
          <ac:chgData name="Luiz Roberto Nogueira Junior" userId="ef703f67-dc22-4bb1-9873-d360d1975dab" providerId="ADAL" clId="{45A595BA-3222-47D2-8C36-A33E83C74FC7}" dt="2025-05-25T18:42:38.760" v="1637" actId="1036"/>
          <ac:spMkLst>
            <pc:docMk/>
            <pc:sldMk cId="0" sldId="298"/>
            <ac:spMk id="502" creationId="{00000000-0000-0000-0000-000000000000}"/>
          </ac:spMkLst>
        </pc:spChg>
        <pc:spChg chg="add mod">
          <ac:chgData name="Luiz Roberto Nogueira Junior" userId="ef703f67-dc22-4bb1-9873-d360d1975dab" providerId="ADAL" clId="{45A595BA-3222-47D2-8C36-A33E83C74FC7}" dt="2025-05-25T18:42:26.218" v="1622" actId="1076"/>
          <ac:spMkLst>
            <pc:docMk/>
            <pc:sldMk cId="0" sldId="298"/>
            <ac:spMk id="507" creationId="{00000000-0000-0000-0000-000000000000}"/>
          </ac:spMkLst>
        </pc:spChg>
        <pc:spChg chg="add mod">
          <ac:chgData name="Luiz Roberto Nogueira Junior" userId="ef703f67-dc22-4bb1-9873-d360d1975dab" providerId="ADAL" clId="{45A595BA-3222-47D2-8C36-A33E83C74FC7}" dt="2025-05-25T18:42:26.218" v="1622" actId="1076"/>
          <ac:spMkLst>
            <pc:docMk/>
            <pc:sldMk cId="0" sldId="298"/>
            <ac:spMk id="508" creationId="{00000000-0000-0000-0000-000000000000}"/>
          </ac:spMkLst>
        </pc:spChg>
        <pc:picChg chg="add mod">
          <ac:chgData name="Luiz Roberto Nogueira Junior" userId="ef703f67-dc22-4bb1-9873-d360d1975dab" providerId="ADAL" clId="{45A595BA-3222-47D2-8C36-A33E83C74FC7}" dt="2025-05-25T18:42:38.760" v="1637" actId="1036"/>
          <ac:picMkLst>
            <pc:docMk/>
            <pc:sldMk cId="0" sldId="298"/>
            <ac:picMk id="2050" creationId="{2B3B8BDA-613D-D360-6DFC-009D329DD3F6}"/>
          </ac:picMkLst>
        </pc:picChg>
        <pc:picChg chg="add mod">
          <ac:chgData name="Luiz Roberto Nogueira Junior" userId="ef703f67-dc22-4bb1-9873-d360d1975dab" providerId="ADAL" clId="{45A595BA-3222-47D2-8C36-A33E83C74FC7}" dt="2025-05-25T18:42:38.760" v="1637" actId="1036"/>
          <ac:picMkLst>
            <pc:docMk/>
            <pc:sldMk cId="0" sldId="298"/>
            <ac:picMk id="2052" creationId="{3C526FC0-BD09-F54D-1418-ED258224B31E}"/>
          </ac:picMkLst>
        </pc:picChg>
        <pc:cxnChg chg="add mod">
          <ac:chgData name="Luiz Roberto Nogueira Junior" userId="ef703f67-dc22-4bb1-9873-d360d1975dab" providerId="ADAL" clId="{45A595BA-3222-47D2-8C36-A33E83C74FC7}" dt="2025-05-25T18:42:38.760" v="1637" actId="1036"/>
          <ac:cxnSpMkLst>
            <pc:docMk/>
            <pc:sldMk cId="0" sldId="298"/>
            <ac:cxnSpMk id="6" creationId="{5477BCA2-3A3A-3E6A-C14E-E267BBF00C9B}"/>
          </ac:cxnSpMkLst>
        </pc:cxnChg>
      </pc:sldChg>
      <pc:sldChg chg="addSp delSp modSp del mod">
        <pc:chgData name="Luiz Roberto Nogueira Junior" userId="ef703f67-dc22-4bb1-9873-d360d1975dab" providerId="ADAL" clId="{45A595BA-3222-47D2-8C36-A33E83C74FC7}" dt="2025-05-25T18:43:48.388" v="1641" actId="47"/>
        <pc:sldMkLst>
          <pc:docMk/>
          <pc:sldMk cId="0" sldId="299"/>
        </pc:sldMkLst>
        <pc:spChg chg="add mod">
          <ac:chgData name="Luiz Roberto Nogueira Junior" userId="ef703f67-dc22-4bb1-9873-d360d1975dab" providerId="ADAL" clId="{45A595BA-3222-47D2-8C36-A33E83C74FC7}" dt="2025-05-25T18:42:15.379" v="1620" actId="21"/>
          <ac:spMkLst>
            <pc:docMk/>
            <pc:sldMk cId="0" sldId="299"/>
            <ac:spMk id="3" creationId="{785AE497-66FD-AC59-35D7-D8F5502C3D39}"/>
          </ac:spMkLst>
        </pc:spChg>
        <pc:spChg chg="add mod">
          <ac:chgData name="Luiz Roberto Nogueira Junior" userId="ef703f67-dc22-4bb1-9873-d360d1975dab" providerId="ADAL" clId="{45A595BA-3222-47D2-8C36-A33E83C74FC7}" dt="2025-05-25T18:42:15.379" v="1620" actId="21"/>
          <ac:spMkLst>
            <pc:docMk/>
            <pc:sldMk cId="0" sldId="299"/>
            <ac:spMk id="5" creationId="{6AAB3287-27F8-DE62-D133-E2932ED01CF8}"/>
          </ac:spMkLst>
        </pc:spChg>
        <pc:spChg chg="del mod">
          <ac:chgData name="Luiz Roberto Nogueira Junior" userId="ef703f67-dc22-4bb1-9873-d360d1975dab" providerId="ADAL" clId="{45A595BA-3222-47D2-8C36-A33E83C74FC7}" dt="2025-05-25T18:42:15.379" v="1620" actId="21"/>
          <ac:spMkLst>
            <pc:docMk/>
            <pc:sldMk cId="0" sldId="299"/>
            <ac:spMk id="507" creationId="{00000000-0000-0000-0000-000000000000}"/>
          </ac:spMkLst>
        </pc:spChg>
        <pc:spChg chg="del mod">
          <ac:chgData name="Luiz Roberto Nogueira Junior" userId="ef703f67-dc22-4bb1-9873-d360d1975dab" providerId="ADAL" clId="{45A595BA-3222-47D2-8C36-A33E83C74FC7}" dt="2025-05-25T18:42:15.379" v="1620" actId="21"/>
          <ac:spMkLst>
            <pc:docMk/>
            <pc:sldMk cId="0" sldId="299"/>
            <ac:spMk id="508" creationId="{00000000-0000-0000-0000-000000000000}"/>
          </ac:spMkLst>
        </pc:spChg>
      </pc:sldChg>
      <pc:sldChg chg="del">
        <pc:chgData name="Luiz Roberto Nogueira Junior" userId="ef703f67-dc22-4bb1-9873-d360d1975dab" providerId="ADAL" clId="{45A595BA-3222-47D2-8C36-A33E83C74FC7}" dt="2025-05-25T18:44:08.949" v="1642" actId="47"/>
        <pc:sldMkLst>
          <pc:docMk/>
          <pc:sldMk cId="0" sldId="301"/>
        </pc:sldMkLst>
      </pc:sldChg>
      <pc:sldChg chg="addSp modSp mod ord modNotes">
        <pc:chgData name="Luiz Roberto Nogueira Junior" userId="ef703f67-dc22-4bb1-9873-d360d1975dab" providerId="ADAL" clId="{45A595BA-3222-47D2-8C36-A33E83C74FC7}" dt="2025-05-25T19:10:32.430" v="2347" actId="1076"/>
        <pc:sldMkLst>
          <pc:docMk/>
          <pc:sldMk cId="0" sldId="302"/>
        </pc:sldMkLst>
        <pc:spChg chg="mod">
          <ac:chgData name="Luiz Roberto Nogueira Junior" userId="ef703f67-dc22-4bb1-9873-d360d1975dab" providerId="ADAL" clId="{45A595BA-3222-47D2-8C36-A33E83C74FC7}" dt="2025-05-25T18:44:49.016" v="1663" actId="1035"/>
          <ac:spMkLst>
            <pc:docMk/>
            <pc:sldMk cId="0" sldId="302"/>
            <ac:spMk id="525" creationId="{00000000-0000-0000-0000-000000000000}"/>
          </ac:spMkLst>
        </pc:spChg>
        <pc:spChg chg="mod">
          <ac:chgData name="Luiz Roberto Nogueira Junior" userId="ef703f67-dc22-4bb1-9873-d360d1975dab" providerId="ADAL" clId="{45A595BA-3222-47D2-8C36-A33E83C74FC7}" dt="2025-05-25T18:48:52.303" v="2325" actId="1076"/>
          <ac:spMkLst>
            <pc:docMk/>
            <pc:sldMk cId="0" sldId="302"/>
            <ac:spMk id="526" creationId="{00000000-0000-0000-0000-000000000000}"/>
          </ac:spMkLst>
        </pc:spChg>
        <pc:picChg chg="add mod modCrop">
          <ac:chgData name="Luiz Roberto Nogueira Junior" userId="ef703f67-dc22-4bb1-9873-d360d1975dab" providerId="ADAL" clId="{45A595BA-3222-47D2-8C36-A33E83C74FC7}" dt="2025-05-25T19:09:27.400" v="2337" actId="1076"/>
          <ac:picMkLst>
            <pc:docMk/>
            <pc:sldMk cId="0" sldId="302"/>
            <ac:picMk id="3" creationId="{FB2FD021-F260-9DAF-27BB-3C03195D8A99}"/>
          </ac:picMkLst>
        </pc:picChg>
        <pc:picChg chg="add mod modCrop">
          <ac:chgData name="Luiz Roberto Nogueira Junior" userId="ef703f67-dc22-4bb1-9873-d360d1975dab" providerId="ADAL" clId="{45A595BA-3222-47D2-8C36-A33E83C74FC7}" dt="2025-05-25T19:10:32.430" v="2347" actId="1076"/>
          <ac:picMkLst>
            <pc:docMk/>
            <pc:sldMk cId="0" sldId="302"/>
            <ac:picMk id="5" creationId="{87119093-1586-B761-8325-09426154BE88}"/>
          </ac:picMkLst>
        </pc:picChg>
      </pc:sldChg>
      <pc:sldChg chg="del">
        <pc:chgData name="Luiz Roberto Nogueira Junior" userId="ef703f67-dc22-4bb1-9873-d360d1975dab" providerId="ADAL" clId="{45A595BA-3222-47D2-8C36-A33E83C74FC7}" dt="2025-05-25T19:10:53.101" v="2348" actId="47"/>
        <pc:sldMkLst>
          <pc:docMk/>
          <pc:sldMk cId="0" sldId="303"/>
        </pc:sldMkLst>
      </pc:sldChg>
      <pc:sldChg chg="modSp mod">
        <pc:chgData name="Luiz Roberto Nogueira Junior" userId="ef703f67-dc22-4bb1-9873-d360d1975dab" providerId="ADAL" clId="{45A595BA-3222-47D2-8C36-A33E83C74FC7}" dt="2025-05-25T18:40:54.652" v="1580" actId="20577"/>
        <pc:sldMkLst>
          <pc:docMk/>
          <pc:sldMk cId="0" sldId="304"/>
        </pc:sldMkLst>
        <pc:spChg chg="mod">
          <ac:chgData name="Luiz Roberto Nogueira Junior" userId="ef703f67-dc22-4bb1-9873-d360d1975dab" providerId="ADAL" clId="{45A595BA-3222-47D2-8C36-A33E83C74FC7}" dt="2025-05-25T18:22:30.844" v="934" actId="14100"/>
          <ac:spMkLst>
            <pc:docMk/>
            <pc:sldMk cId="0" sldId="304"/>
            <ac:spMk id="537" creationId="{00000000-0000-0000-0000-000000000000}"/>
          </ac:spMkLst>
        </pc:spChg>
        <pc:spChg chg="mod">
          <ac:chgData name="Luiz Roberto Nogueira Junior" userId="ef703f67-dc22-4bb1-9873-d360d1975dab" providerId="ADAL" clId="{45A595BA-3222-47D2-8C36-A33E83C74FC7}" dt="2025-05-25T18:40:54.652" v="1580" actId="20577"/>
          <ac:spMkLst>
            <pc:docMk/>
            <pc:sldMk cId="0" sldId="304"/>
            <ac:spMk id="538" creationId="{00000000-0000-0000-0000-000000000000}"/>
          </ac:spMkLst>
        </pc:spChg>
      </pc:sldChg>
      <pc:sldChg chg="del">
        <pc:chgData name="Luiz Roberto Nogueira Junior" userId="ef703f67-dc22-4bb1-9873-d360d1975dab" providerId="ADAL" clId="{45A595BA-3222-47D2-8C36-A33E83C74FC7}" dt="2025-05-25T19:10:59.768" v="2349" actId="47"/>
        <pc:sldMkLst>
          <pc:docMk/>
          <pc:sldMk cId="0" sldId="305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06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07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08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09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0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1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2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3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4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8"/>
        </pc:sldMkLst>
      </pc:sldChg>
      <pc:sldChg chg="del">
        <pc:chgData name="Luiz Roberto Nogueira Junior" userId="ef703f67-dc22-4bb1-9873-d360d1975dab" providerId="ADAL" clId="{45A595BA-3222-47D2-8C36-A33E83C74FC7}" dt="2025-05-25T19:11:08.312" v="2350" actId="47"/>
        <pc:sldMkLst>
          <pc:docMk/>
          <pc:sldMk cId="0" sldId="319"/>
        </pc:sldMkLst>
      </pc:sldChg>
      <pc:sldMasterChg chg="delSldLayout">
        <pc:chgData name="Luiz Roberto Nogueira Junior" userId="ef703f67-dc22-4bb1-9873-d360d1975dab" providerId="ADAL" clId="{45A595BA-3222-47D2-8C36-A33E83C74FC7}" dt="2025-05-25T18:03:37.629" v="242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45A595BA-3222-47D2-8C36-A33E83C74FC7}" dt="2025-05-25T18:03:37.629" v="242" actId="47"/>
          <pc:sldLayoutMkLst>
            <pc:docMk/>
            <pc:sldMasterMk cId="0" sldId="2147483665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pt-br/power-bi/paginated-reports/report-design/drillthrough-drilldown-subreports-nested-data-regions" TargetMode="External"/><Relationship Id="rId3" Type="http://schemas.openxmlformats.org/officeDocument/2006/relationships/hyperlink" Target="https://learn.microsoft.com/pt-br/power-bi/visuals/service-getting-started-with-color-formatting-and-axis-properties" TargetMode="External"/><Relationship Id="rId7" Type="http://schemas.openxmlformats.org/officeDocument/2006/relationships/hyperlink" Target="https://learn.microsoft.com/pt-br/power-bi/create-reports/service-reports-visual-interactions?tabs=powerbi-deskt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visuals/power-bi-visualization-slicers?tabs=powerbi-desktop" TargetMode="External"/><Relationship Id="rId5" Type="http://schemas.openxmlformats.org/officeDocument/2006/relationships/hyperlink" Target="https://learn.microsoft.com/pt-br/power-bi/consumer/end-user-change-sort" TargetMode="External"/><Relationship Id="rId4" Type="http://schemas.openxmlformats.org/officeDocument/2006/relationships/hyperlink" Target="https://learn.microsoft.com/pt-br/power-bi/create-reports/desktop-conditional-table-format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111297" y="2837330"/>
            <a:ext cx="3868066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Aula 8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69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Referências</a:t>
            </a:r>
            <a:endParaRPr dirty="0"/>
          </a:p>
        </p:txBody>
      </p:sp>
      <p:sp>
        <p:nvSpPr>
          <p:cNvPr id="538" name="Google Shape;538;p49"/>
          <p:cNvSpPr txBox="1">
            <a:spLocks noGrp="1"/>
          </p:cNvSpPr>
          <p:nvPr>
            <p:ph type="body" idx="1"/>
          </p:nvPr>
        </p:nvSpPr>
        <p:spPr>
          <a:xfrm>
            <a:off x="609599" y="1304366"/>
            <a:ext cx="6347714" cy="47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pt-BR" sz="1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 formatação de visualizações no Power BI - </a:t>
            </a:r>
            <a:r>
              <a:rPr lang="pt-BR" sz="1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https://learn.microsoft.com/pt-br/power-bi/visuals/service-getting-started-with-color-formatting-and-axis-properties</a:t>
            </a:r>
            <a:endParaRPr lang="pt-BR" sz="1400" b="1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spcBef>
                <a:spcPts val="0"/>
              </a:spcBef>
            </a:pPr>
            <a:r>
              <a:rPr lang="pt-BR" sz="1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 formatação condicional a uma tabela do Power BI - </a:t>
            </a:r>
            <a:r>
              <a:rPr lang="pt-BR" sz="1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https://learn.microsoft.com/pt-br/power-bi/create-reports/desktop-conditional-table-formatting</a:t>
            </a:r>
            <a:endParaRPr lang="pt-BR" sz="1400" b="1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spcBef>
                <a:spcPts val="0"/>
              </a:spcBef>
            </a:pPr>
            <a:r>
              <a:rPr lang="pt-BR" sz="1400" b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Altere como um gráfico é classificado em um relatório do Power BI - </a:t>
            </a:r>
            <a:r>
              <a:rPr lang="pt-BR" sz="1400" dirty="0">
                <a:solidFill>
                  <a:srgbClr val="3FCDE7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https://learn.microsoft.com/pt-br/power-bi/consumer/end-user-change-sort</a:t>
            </a:r>
            <a:r>
              <a:rPr lang="pt-BR" sz="14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Segmentação de dados no Power BI - </a:t>
            </a:r>
            <a:r>
              <a:rPr lang="pt-BR" sz="1400" dirty="0">
                <a:hlinkClick r:id="rId6"/>
              </a:rPr>
              <a:t>https://learn.microsoft.com/pt-br/power-bi/visuals/power-bi-visualization-slicers?tabs=powerbi-desktop</a:t>
            </a:r>
            <a:endParaRPr lang="pt-BR" sz="1400" dirty="0"/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Alterar como os visuais interagem - </a:t>
            </a:r>
            <a:r>
              <a:rPr lang="pt-BR" sz="1400" dirty="0">
                <a:hlinkClick r:id="rId7"/>
              </a:rPr>
              <a:t>https://learn.microsoft.com/pt-br/power-bi/create-reports/service-reports-visual-interactions?tabs=powerbi-desktop</a:t>
            </a:r>
            <a:r>
              <a:rPr lang="pt-BR" sz="1400" dirty="0"/>
              <a:t> 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Detalhamento de relatórios - </a:t>
            </a:r>
            <a:r>
              <a:rPr lang="pt-BR" sz="1400" dirty="0">
                <a:hlinkClick r:id="rId8"/>
              </a:rPr>
              <a:t>https://learn.microsoft.com/pt-br/power-bi/paginated-reports/report-design/drillthrough-drilldown-subreports-nested-data-regions</a:t>
            </a:r>
            <a:r>
              <a:rPr lang="pt-BR" sz="14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420" name="Google Shape;420;p3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421" name="Google Shape;421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3" name="Google Shape;423;p3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33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33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4" name="Google Shape;434;p33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5" name="Google Shape;435;p33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7" name="Google Shape;437;p33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>
                <a:solidFill>
                  <a:srgbClr val="FFFFFF"/>
                </a:solidFill>
              </a:rPr>
              <a:t>Visualização de Dados e Relatórios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Objetivos da Apresentação</a:t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l="43034" r="40678" b="9093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7" name="Google Shape;447;p34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Capacitar </a:t>
            </a:r>
            <a:r>
              <a:rPr lang="pt-BR"/>
              <a:t>na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criação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/>
              <a:t>representações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visuais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dos dados com </a:t>
            </a:r>
            <a:r>
              <a:rPr lang="pt-BR"/>
              <a:t>uso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/>
              <a:t>gráficos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/>
              <a:t>segmentações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/>
              <a:t>formatações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/>
              <a:t>recursos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avançados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/>
              <a:t>interação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85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Aprimoramento</a:t>
            </a:r>
            <a:endParaRPr dirty="0"/>
          </a:p>
        </p:txBody>
      </p:sp>
      <p:sp>
        <p:nvSpPr>
          <p:cNvPr id="484" name="Google Shape;484;p40"/>
          <p:cNvSpPr txBox="1">
            <a:spLocks noGrp="1"/>
          </p:cNvSpPr>
          <p:nvPr>
            <p:ph type="body" idx="1"/>
          </p:nvPr>
        </p:nvSpPr>
        <p:spPr>
          <a:xfrm>
            <a:off x="609599" y="1465728"/>
            <a:ext cx="6347714" cy="39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 finalidade do aprimoramento deve ser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Ajustes finos das visualizações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Buscar uma melhor estética dos dados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Ajustar o tamanho das informações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Filtrar dados relevantes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Formatação condicional de tabelas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Classificação e segmentação dos dados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Interações entre visuais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Formatação Condicional</a:t>
            </a:r>
            <a:endParaRPr/>
          </a:p>
        </p:txBody>
      </p:sp>
      <p:sp>
        <p:nvSpPr>
          <p:cNvPr id="478" name="Google Shape;478;p39"/>
          <p:cNvSpPr txBox="1">
            <a:spLocks noGrp="1"/>
          </p:cNvSpPr>
          <p:nvPr>
            <p:ph type="body" idx="1"/>
          </p:nvPr>
        </p:nvSpPr>
        <p:spPr>
          <a:xfrm>
            <a:off x="3706907" y="1396360"/>
            <a:ext cx="3693460" cy="307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 formatação condicional proporcional a criação de padrões de cores para personalizar grupos de valores em tabelas e proporciona.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Cores baseadas em valores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Alertas visuais</a:t>
            </a:r>
            <a:endParaRPr dirty="0"/>
          </a:p>
        </p:txBody>
      </p:sp>
      <p:pic>
        <p:nvPicPr>
          <p:cNvPr id="1026" name="Picture 2" descr="Menu Formatação condicional">
            <a:extLst>
              <a:ext uri="{FF2B5EF4-FFF2-40B4-BE49-F238E27FC236}">
                <a16:creationId xmlns:a16="http://schemas.microsoft.com/office/drawing/2014/main" id="{5160303B-D817-5347-0861-8E15DD039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r="7506"/>
          <a:stretch/>
        </p:blipFill>
        <p:spPr bwMode="auto">
          <a:xfrm>
            <a:off x="282389" y="1396360"/>
            <a:ext cx="3227294" cy="417136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028" name="Picture 4" descr="Tabela de exemplo com regras de cores para porcentagens aplicadas.">
            <a:extLst>
              <a:ext uri="{FF2B5EF4-FFF2-40B4-BE49-F238E27FC236}">
                <a16:creationId xmlns:a16="http://schemas.microsoft.com/office/drawing/2014/main" id="{19785E76-69B6-C6B5-27CE-37E4620B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4" y="3820111"/>
            <a:ext cx="3227294" cy="17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485051" y="65865"/>
            <a:ext cx="6347713" cy="72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Classificação e Segmentação</a:t>
            </a:r>
            <a:endParaRPr dirty="0"/>
          </a:p>
        </p:txBody>
      </p:sp>
      <p:sp>
        <p:nvSpPr>
          <p:cNvPr id="502" name="Google Shape;502;p43"/>
          <p:cNvSpPr txBox="1">
            <a:spLocks noGrp="1"/>
          </p:cNvSpPr>
          <p:nvPr>
            <p:ph type="body" idx="1"/>
          </p:nvPr>
        </p:nvSpPr>
        <p:spPr>
          <a:xfrm>
            <a:off x="-26894" y="903718"/>
            <a:ext cx="3613010" cy="99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sz="1600" b="1" dirty="0"/>
              <a:t>Classificação</a:t>
            </a:r>
            <a:r>
              <a:rPr lang="pt-BR" sz="1600" dirty="0"/>
              <a:t> – Permite exibir os dados em uma ordem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050" name="Picture 2" descr="Captura de tela que mostra o menu Mais opções do visual. As opções de classificação estão destacadas.">
            <a:extLst>
              <a:ext uri="{FF2B5EF4-FFF2-40B4-BE49-F238E27FC236}">
                <a16:creationId xmlns:a16="http://schemas.microsoft.com/office/drawing/2014/main" id="{2B3B8BDA-613D-D360-6DFC-009D329D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0" y="1765401"/>
            <a:ext cx="3078042" cy="16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tura de tela de Segmentação preenchida com nomes de gerentes regionais.">
            <a:extLst>
              <a:ext uri="{FF2B5EF4-FFF2-40B4-BE49-F238E27FC236}">
                <a16:creationId xmlns:a16="http://schemas.microsoft.com/office/drawing/2014/main" id="{3C526FC0-BD09-F54D-1418-ED258224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08" y="1929323"/>
            <a:ext cx="3540218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02;p43">
            <a:extLst>
              <a:ext uri="{FF2B5EF4-FFF2-40B4-BE49-F238E27FC236}">
                <a16:creationId xmlns:a16="http://schemas.microsoft.com/office/drawing/2014/main" id="{E22BADD7-BB7C-2896-4242-8F24B8D9604D}"/>
              </a:ext>
            </a:extLst>
          </p:cNvPr>
          <p:cNvSpPr txBox="1">
            <a:spLocks/>
          </p:cNvSpPr>
          <p:nvPr/>
        </p:nvSpPr>
        <p:spPr>
          <a:xfrm>
            <a:off x="3586116" y="903717"/>
            <a:ext cx="3613010" cy="99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pt-BR" sz="1700" b="1" dirty="0"/>
              <a:t>Segmentação</a:t>
            </a:r>
            <a:r>
              <a:rPr lang="pt-BR" sz="1700" dirty="0"/>
              <a:t> – Permite agrupar valores por categorias para criar matrizes de dados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pt-BR" dirty="0"/>
          </a:p>
          <a:p>
            <a:pPr marL="342900" indent="-251459">
              <a:buFont typeface="Noto Sans Symbols"/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77BCA2-3A3A-3E6A-C14E-E267BBF00C9B}"/>
              </a:ext>
            </a:extLst>
          </p:cNvPr>
          <p:cNvCxnSpPr>
            <a:cxnSpLocks/>
          </p:cNvCxnSpPr>
          <p:nvPr/>
        </p:nvCxnSpPr>
        <p:spPr>
          <a:xfrm>
            <a:off x="3508348" y="931904"/>
            <a:ext cx="26894" cy="337521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Google Shape;507;p44"/>
          <p:cNvSpPr txBox="1">
            <a:spLocks/>
          </p:cNvSpPr>
          <p:nvPr/>
        </p:nvSpPr>
        <p:spPr>
          <a:xfrm>
            <a:off x="439153" y="4592594"/>
            <a:ext cx="6347713" cy="69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Camadas Visuais e Drill Down</a:t>
            </a:r>
          </a:p>
        </p:txBody>
      </p:sp>
      <p:sp>
        <p:nvSpPr>
          <p:cNvPr id="508" name="Google Shape;508;p44"/>
          <p:cNvSpPr txBox="1">
            <a:spLocks/>
          </p:cNvSpPr>
          <p:nvPr/>
        </p:nvSpPr>
        <p:spPr>
          <a:xfrm>
            <a:off x="439153" y="5278394"/>
            <a:ext cx="6347714" cy="115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pt-BR"/>
              <a:t>As camadas organizam a visualização e o </a:t>
            </a:r>
            <a:r>
              <a:rPr lang="pt-BR" i="1"/>
              <a:t>Drill Down</a:t>
            </a:r>
            <a:r>
              <a:rPr lang="pt-BR"/>
              <a:t> possibilita explorar os dados em profundidade através da hierarquia.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>
            <a:spLocks noGrp="1"/>
          </p:cNvSpPr>
          <p:nvPr>
            <p:ph type="title"/>
          </p:nvPr>
        </p:nvSpPr>
        <p:spPr>
          <a:xfrm>
            <a:off x="98611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Interações Entre Visuais</a:t>
            </a:r>
            <a:endParaRPr dirty="0"/>
          </a:p>
        </p:txBody>
      </p:sp>
      <p:sp>
        <p:nvSpPr>
          <p:cNvPr id="496" name="Google Shape;496;p42"/>
          <p:cNvSpPr txBox="1">
            <a:spLocks noGrp="1"/>
          </p:cNvSpPr>
          <p:nvPr>
            <p:ph type="body" idx="1"/>
          </p:nvPr>
        </p:nvSpPr>
        <p:spPr>
          <a:xfrm>
            <a:off x="98610" y="598164"/>
            <a:ext cx="6347714" cy="112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Ocorrem quando o modelo semântico está criado da forma correta e a página possui mais de um relatório com a mesma fonte de dados. A interações entre os dados podem ser alteradas no menu </a:t>
            </a:r>
            <a:r>
              <a:rPr lang="pt-BR" b="1" dirty="0"/>
              <a:t>Formato</a:t>
            </a:r>
            <a:r>
              <a:rPr lang="pt-BR" dirty="0"/>
              <a:t>.</a:t>
            </a:r>
            <a:endParaRPr b="1" dirty="0"/>
          </a:p>
        </p:txBody>
      </p:sp>
      <p:pic>
        <p:nvPicPr>
          <p:cNvPr id="3074" name="Picture 2" descr="Captura de tela do menu Formato do Power BI Desktop, destacando as interações editar.">
            <a:extLst>
              <a:ext uri="{FF2B5EF4-FFF2-40B4-BE49-F238E27FC236}">
                <a16:creationId xmlns:a16="http://schemas.microsoft.com/office/drawing/2014/main" id="{9ACF3EDE-9217-E005-0877-756AD7E0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2" y="1720707"/>
            <a:ext cx="68199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ptura de tela da página de relatório com interações visuais ativadas.">
            <a:extLst>
              <a:ext uri="{FF2B5EF4-FFF2-40B4-BE49-F238E27FC236}">
                <a16:creationId xmlns:a16="http://schemas.microsoft.com/office/drawing/2014/main" id="{B92CC068-2524-80B7-66A0-E19484E7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" y="3255210"/>
            <a:ext cx="4136651" cy="33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title"/>
          </p:nvPr>
        </p:nvSpPr>
        <p:spPr>
          <a:xfrm>
            <a:off x="67236" y="40341"/>
            <a:ext cx="7180729" cy="81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Tendências, </a:t>
            </a:r>
            <a:r>
              <a:rPr lang="pt-BR" sz="3600" dirty="0" err="1"/>
              <a:t>Clustering</a:t>
            </a:r>
            <a:r>
              <a:rPr lang="pt-BR" sz="3600" dirty="0"/>
              <a:t> e Exceções</a:t>
            </a:r>
            <a:endParaRPr dirty="0"/>
          </a:p>
        </p:txBody>
      </p:sp>
      <p:sp>
        <p:nvSpPr>
          <p:cNvPr id="526" name="Google Shape;526;p47"/>
          <p:cNvSpPr txBox="1">
            <a:spLocks noGrp="1"/>
          </p:cNvSpPr>
          <p:nvPr>
            <p:ph type="body" idx="1"/>
          </p:nvPr>
        </p:nvSpPr>
        <p:spPr>
          <a:xfrm>
            <a:off x="300316" y="856978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Tendências – São gráficos de linhas disponibilizados dentro de tabelas que indicam o aumento ou a diminuição de um dado.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 err="1"/>
              <a:t>Clustering</a:t>
            </a:r>
            <a:r>
              <a:rPr lang="pt-BR" dirty="0"/>
              <a:t> – É um método de detecção de padrões automáticos dentro de um gráfico de dispersão para agrupar valores semelhantes.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Exceções – São comportamentos atípicos gerados por um dados discrepante dentro das informações. Estes dados podem ser filtrados para melhorar a qualidade de um relatório ou servir de aviso para alguma anormalidade dentro de um processo.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2FD021-F260-9DAF-27BB-3C03195D8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00" t="19658" r="70519" b="53923"/>
          <a:stretch/>
        </p:blipFill>
        <p:spPr>
          <a:xfrm>
            <a:off x="537881" y="4569767"/>
            <a:ext cx="2827129" cy="19692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119093-1586-B761-8325-09426154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5" t="42677" r="43823" b="13119"/>
          <a:stretch/>
        </p:blipFill>
        <p:spPr>
          <a:xfrm>
            <a:off x="3705945" y="4087456"/>
            <a:ext cx="4665709" cy="21923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Exportação e Compartilhamento</a:t>
            </a:r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PDF, PowerPoint, Excel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Power BI Service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Relatórios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podem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pt-BR"/>
              <a:t>exportados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ou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compartilhados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com outros </a:t>
            </a:r>
            <a:r>
              <a:rPr lang="pt-BR"/>
              <a:t>usuários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em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diferentes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plataformas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Apresentação na tela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Trebuchet MS</vt:lpstr>
      <vt:lpstr>Facet</vt:lpstr>
      <vt:lpstr>Facet</vt:lpstr>
      <vt:lpstr>Microsoft POWER BI</vt:lpstr>
      <vt:lpstr>Visualização de Dados e Relatórios</vt:lpstr>
      <vt:lpstr>Objetivos da Apresentação</vt:lpstr>
      <vt:lpstr>Aprimoramento</vt:lpstr>
      <vt:lpstr>Formatação Condicional</vt:lpstr>
      <vt:lpstr>Classificação e Segmentação</vt:lpstr>
      <vt:lpstr>Interações Entre Visuais</vt:lpstr>
      <vt:lpstr>Tendências, Clustering e Exceções</vt:lpstr>
      <vt:lpstr>Exportação e Compartilhamento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1</cp:revision>
  <dcterms:created xsi:type="dcterms:W3CDTF">2013-01-27T09:14:16Z</dcterms:created>
  <dcterms:modified xsi:type="dcterms:W3CDTF">2025-05-25T19:11:10Z</dcterms:modified>
</cp:coreProperties>
</file>