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5" r:id="rId2"/>
  </p:sldMasterIdLst>
  <p:notesMasterIdLst>
    <p:notesMasterId r:id="rId24"/>
  </p:notesMasterIdLst>
  <p:sldIdLst>
    <p:sldId id="256" r:id="rId3"/>
    <p:sldId id="306" r:id="rId4"/>
    <p:sldId id="307" r:id="rId5"/>
    <p:sldId id="308" r:id="rId6"/>
    <p:sldId id="309" r:id="rId7"/>
    <p:sldId id="320" r:id="rId8"/>
    <p:sldId id="321" r:id="rId9"/>
    <p:sldId id="311" r:id="rId10"/>
    <p:sldId id="322" r:id="rId11"/>
    <p:sldId id="323" r:id="rId12"/>
    <p:sldId id="324" r:id="rId13"/>
    <p:sldId id="325" r:id="rId14"/>
    <p:sldId id="326" r:id="rId15"/>
    <p:sldId id="312" r:id="rId16"/>
    <p:sldId id="327" r:id="rId17"/>
    <p:sldId id="328" r:id="rId18"/>
    <p:sldId id="329" r:id="rId19"/>
    <p:sldId id="330" r:id="rId20"/>
    <p:sldId id="331" r:id="rId21"/>
    <p:sldId id="310" r:id="rId22"/>
    <p:sldId id="319" r:id="rId2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1" roundtripDataSignature="AMtx7mi+DNU+lhNYAWkoSr8M2AFRMbWO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B1992A-C18A-43DE-9A61-8EF67FA7B905}" v="45" dt="2025-06-01T18:17:31.0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35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6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71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7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Roberto Nogueira Junior" userId="ef703f67-dc22-4bb1-9873-d360d1975dab" providerId="ADAL" clId="{BDB1992A-C18A-43DE-9A61-8EF67FA7B905}"/>
    <pc:docChg chg="undo custSel addSld delSld modSld sldOrd">
      <pc:chgData name="Luiz Roberto Nogueira Junior" userId="ef703f67-dc22-4bb1-9873-d360d1975dab" providerId="ADAL" clId="{BDB1992A-C18A-43DE-9A61-8EF67FA7B905}" dt="2025-06-01T21:07:35.385" v="3325" actId="47"/>
      <pc:docMkLst>
        <pc:docMk/>
      </pc:docMkLst>
      <pc:sldChg chg="modSp mod">
        <pc:chgData name="Luiz Roberto Nogueira Junior" userId="ef703f67-dc22-4bb1-9873-d360d1975dab" providerId="ADAL" clId="{BDB1992A-C18A-43DE-9A61-8EF67FA7B905}" dt="2025-06-01T14:32:53.226" v="79" actId="1037"/>
        <pc:sldMkLst>
          <pc:docMk/>
          <pc:sldMk cId="0" sldId="256"/>
        </pc:sldMkLst>
        <pc:spChg chg="mod">
          <ac:chgData name="Luiz Roberto Nogueira Junior" userId="ef703f67-dc22-4bb1-9873-d360d1975dab" providerId="ADAL" clId="{BDB1992A-C18A-43DE-9A61-8EF67FA7B905}" dt="2025-06-01T14:32:53.226" v="79" actId="1037"/>
          <ac:spMkLst>
            <pc:docMk/>
            <pc:sldMk cId="0" sldId="256"/>
            <ac:spMk id="195" creationId="{00000000-0000-0000-0000-000000000000}"/>
          </ac:spMkLst>
        </pc:spChg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57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58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59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60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61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62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63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64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65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66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67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68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69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70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71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72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73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74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75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76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77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78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79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80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81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82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83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84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85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86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87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88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89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90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91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92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93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94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95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96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97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98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299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300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301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302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303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304"/>
        </pc:sldMkLst>
      </pc:sldChg>
      <pc:sldChg chg="del">
        <pc:chgData name="Luiz Roberto Nogueira Junior" userId="ef703f67-dc22-4bb1-9873-d360d1975dab" providerId="ADAL" clId="{BDB1992A-C18A-43DE-9A61-8EF67FA7B905}" dt="2025-06-01T14:33:32.272" v="80" actId="47"/>
        <pc:sldMkLst>
          <pc:docMk/>
          <pc:sldMk cId="0" sldId="305"/>
        </pc:sldMkLst>
      </pc:sldChg>
      <pc:sldChg chg="modSp mod">
        <pc:chgData name="Luiz Roberto Nogueira Junior" userId="ef703f67-dc22-4bb1-9873-d360d1975dab" providerId="ADAL" clId="{BDB1992A-C18A-43DE-9A61-8EF67FA7B905}" dt="2025-06-01T14:34:27.589" v="180" actId="20577"/>
        <pc:sldMkLst>
          <pc:docMk/>
          <pc:sldMk cId="0" sldId="307"/>
        </pc:sldMkLst>
        <pc:spChg chg="mod">
          <ac:chgData name="Luiz Roberto Nogueira Junior" userId="ef703f67-dc22-4bb1-9873-d360d1975dab" providerId="ADAL" clId="{BDB1992A-C18A-43DE-9A61-8EF67FA7B905}" dt="2025-06-01T14:33:54.543" v="83" actId="20577"/>
          <ac:spMkLst>
            <pc:docMk/>
            <pc:sldMk cId="0" sldId="307"/>
            <ac:spMk id="575" creationId="{00000000-0000-0000-0000-000000000000}"/>
          </ac:spMkLst>
        </pc:spChg>
        <pc:spChg chg="mod">
          <ac:chgData name="Luiz Roberto Nogueira Junior" userId="ef703f67-dc22-4bb1-9873-d360d1975dab" providerId="ADAL" clId="{BDB1992A-C18A-43DE-9A61-8EF67FA7B905}" dt="2025-06-01T14:34:27.589" v="180" actId="20577"/>
          <ac:spMkLst>
            <pc:docMk/>
            <pc:sldMk cId="0" sldId="307"/>
            <ac:spMk id="578" creationId="{00000000-0000-0000-0000-000000000000}"/>
          </ac:spMkLst>
        </pc:spChg>
      </pc:sldChg>
      <pc:sldChg chg="addSp delSp modSp mod">
        <pc:chgData name="Luiz Roberto Nogueira Junior" userId="ef703f67-dc22-4bb1-9873-d360d1975dab" providerId="ADAL" clId="{BDB1992A-C18A-43DE-9A61-8EF67FA7B905}" dt="2025-06-01T15:41:50.476" v="1716" actId="20577"/>
        <pc:sldMkLst>
          <pc:docMk/>
          <pc:sldMk cId="0" sldId="308"/>
        </pc:sldMkLst>
        <pc:spChg chg="add del mod">
          <ac:chgData name="Luiz Roberto Nogueira Junior" userId="ef703f67-dc22-4bb1-9873-d360d1975dab" providerId="ADAL" clId="{BDB1992A-C18A-43DE-9A61-8EF67FA7B905}" dt="2025-06-01T15:33:21.269" v="1002" actId="478"/>
          <ac:spMkLst>
            <pc:docMk/>
            <pc:sldMk cId="0" sldId="308"/>
            <ac:spMk id="2" creationId="{A554EEE0-A598-99B4-641C-CB6A85118BE6}"/>
          </ac:spMkLst>
        </pc:spChg>
        <pc:spChg chg="add del mod">
          <ac:chgData name="Luiz Roberto Nogueira Junior" userId="ef703f67-dc22-4bb1-9873-d360d1975dab" providerId="ADAL" clId="{BDB1992A-C18A-43DE-9A61-8EF67FA7B905}" dt="2025-06-01T15:33:20.137" v="1001" actId="478"/>
          <ac:spMkLst>
            <pc:docMk/>
            <pc:sldMk cId="0" sldId="308"/>
            <ac:spMk id="3" creationId="{010EA821-E519-28AD-8155-A9583A5498F1}"/>
          </ac:spMkLst>
        </pc:spChg>
        <pc:spChg chg="add del mod">
          <ac:chgData name="Luiz Roberto Nogueira Junior" userId="ef703f67-dc22-4bb1-9873-d360d1975dab" providerId="ADAL" clId="{BDB1992A-C18A-43DE-9A61-8EF67FA7B905}" dt="2025-06-01T15:26:37.891" v="868" actId="478"/>
          <ac:spMkLst>
            <pc:docMk/>
            <pc:sldMk cId="0" sldId="308"/>
            <ac:spMk id="4" creationId="{F85C9B50-B72E-8F0E-6E3D-98099E3B5210}"/>
          </ac:spMkLst>
        </pc:spChg>
        <pc:spChg chg="add del mod">
          <ac:chgData name="Luiz Roberto Nogueira Junior" userId="ef703f67-dc22-4bb1-9873-d360d1975dab" providerId="ADAL" clId="{BDB1992A-C18A-43DE-9A61-8EF67FA7B905}" dt="2025-06-01T15:33:17.582" v="999" actId="478"/>
          <ac:spMkLst>
            <pc:docMk/>
            <pc:sldMk cId="0" sldId="308"/>
            <ac:spMk id="5" creationId="{624010E5-4632-3744-B11C-BEAF996EA37E}"/>
          </ac:spMkLst>
        </pc:spChg>
        <pc:spChg chg="add del mod">
          <ac:chgData name="Luiz Roberto Nogueira Junior" userId="ef703f67-dc22-4bb1-9873-d360d1975dab" providerId="ADAL" clId="{BDB1992A-C18A-43DE-9A61-8EF67FA7B905}" dt="2025-06-01T15:40:23.165" v="1579" actId="21"/>
          <ac:spMkLst>
            <pc:docMk/>
            <pc:sldMk cId="0" sldId="308"/>
            <ac:spMk id="6" creationId="{F43357E0-3697-1C5C-6C31-E29F7BF0343D}"/>
          </ac:spMkLst>
        </pc:spChg>
        <pc:spChg chg="add del mod">
          <ac:chgData name="Luiz Roberto Nogueira Junior" userId="ef703f67-dc22-4bb1-9873-d360d1975dab" providerId="ADAL" clId="{BDB1992A-C18A-43DE-9A61-8EF67FA7B905}" dt="2025-06-01T15:33:25.886" v="1004" actId="478"/>
          <ac:spMkLst>
            <pc:docMk/>
            <pc:sldMk cId="0" sldId="308"/>
            <ac:spMk id="7" creationId="{F2773A9A-55E7-3764-2653-40702D770896}"/>
          </ac:spMkLst>
        </pc:spChg>
        <pc:spChg chg="add del mod">
          <ac:chgData name="Luiz Roberto Nogueira Junior" userId="ef703f67-dc22-4bb1-9873-d360d1975dab" providerId="ADAL" clId="{BDB1992A-C18A-43DE-9A61-8EF67FA7B905}" dt="2025-06-01T15:33:30.689" v="1006" actId="478"/>
          <ac:spMkLst>
            <pc:docMk/>
            <pc:sldMk cId="0" sldId="308"/>
            <ac:spMk id="8" creationId="{2F8C68E9-0833-6A04-E4F9-B907F64BECD8}"/>
          </ac:spMkLst>
        </pc:spChg>
        <pc:spChg chg="add del mod">
          <ac:chgData name="Luiz Roberto Nogueira Junior" userId="ef703f67-dc22-4bb1-9873-d360d1975dab" providerId="ADAL" clId="{BDB1992A-C18A-43DE-9A61-8EF67FA7B905}" dt="2025-06-01T15:40:23.165" v="1579" actId="21"/>
          <ac:spMkLst>
            <pc:docMk/>
            <pc:sldMk cId="0" sldId="308"/>
            <ac:spMk id="9" creationId="{4568C33D-AFAF-7A5B-EF7A-A8C8E8C1F7F4}"/>
          </ac:spMkLst>
        </pc:spChg>
        <pc:spChg chg="add del mod">
          <ac:chgData name="Luiz Roberto Nogueira Junior" userId="ef703f67-dc22-4bb1-9873-d360d1975dab" providerId="ADAL" clId="{BDB1992A-C18A-43DE-9A61-8EF67FA7B905}" dt="2025-06-01T15:40:23.165" v="1579" actId="21"/>
          <ac:spMkLst>
            <pc:docMk/>
            <pc:sldMk cId="0" sldId="308"/>
            <ac:spMk id="10" creationId="{46CD36B0-054D-5442-D9D8-F5BE855741CD}"/>
          </ac:spMkLst>
        </pc:spChg>
        <pc:spChg chg="add del mod">
          <ac:chgData name="Luiz Roberto Nogueira Junior" userId="ef703f67-dc22-4bb1-9873-d360d1975dab" providerId="ADAL" clId="{BDB1992A-C18A-43DE-9A61-8EF67FA7B905}" dt="2025-06-01T15:40:23.165" v="1579" actId="21"/>
          <ac:spMkLst>
            <pc:docMk/>
            <pc:sldMk cId="0" sldId="308"/>
            <ac:spMk id="11" creationId="{A73F429A-BC25-4274-4636-7FE67938ABD4}"/>
          </ac:spMkLst>
        </pc:spChg>
        <pc:spChg chg="mod">
          <ac:chgData name="Luiz Roberto Nogueira Junior" userId="ef703f67-dc22-4bb1-9873-d360d1975dab" providerId="ADAL" clId="{BDB1992A-C18A-43DE-9A61-8EF67FA7B905}" dt="2025-06-01T15:18:28.299" v="183" actId="1076"/>
          <ac:spMkLst>
            <pc:docMk/>
            <pc:sldMk cId="0" sldId="308"/>
            <ac:spMk id="583" creationId="{00000000-0000-0000-0000-000000000000}"/>
          </ac:spMkLst>
        </pc:spChg>
        <pc:spChg chg="mod">
          <ac:chgData name="Luiz Roberto Nogueira Junior" userId="ef703f67-dc22-4bb1-9873-d360d1975dab" providerId="ADAL" clId="{BDB1992A-C18A-43DE-9A61-8EF67FA7B905}" dt="2025-06-01T15:41:50.476" v="1716" actId="20577"/>
          <ac:spMkLst>
            <pc:docMk/>
            <pc:sldMk cId="0" sldId="308"/>
            <ac:spMk id="584" creationId="{00000000-0000-0000-0000-000000000000}"/>
          </ac:spMkLst>
        </pc:spChg>
      </pc:sldChg>
      <pc:sldChg chg="modSp mod">
        <pc:chgData name="Luiz Roberto Nogueira Junior" userId="ef703f67-dc22-4bb1-9873-d360d1975dab" providerId="ADAL" clId="{BDB1992A-C18A-43DE-9A61-8EF67FA7B905}" dt="2025-06-01T16:54:31.673" v="1843" actId="20577"/>
        <pc:sldMkLst>
          <pc:docMk/>
          <pc:sldMk cId="0" sldId="309"/>
        </pc:sldMkLst>
        <pc:spChg chg="mod">
          <ac:chgData name="Luiz Roberto Nogueira Junior" userId="ef703f67-dc22-4bb1-9873-d360d1975dab" providerId="ADAL" clId="{BDB1992A-C18A-43DE-9A61-8EF67FA7B905}" dt="2025-06-01T16:54:31.673" v="1843" actId="20577"/>
          <ac:spMkLst>
            <pc:docMk/>
            <pc:sldMk cId="0" sldId="309"/>
            <ac:spMk id="590" creationId="{00000000-0000-0000-0000-000000000000}"/>
          </ac:spMkLst>
        </pc:spChg>
      </pc:sldChg>
      <pc:sldChg chg="addSp modSp mod modAnim">
        <pc:chgData name="Luiz Roberto Nogueira Junior" userId="ef703f67-dc22-4bb1-9873-d360d1975dab" providerId="ADAL" clId="{BDB1992A-C18A-43DE-9A61-8EF67FA7B905}" dt="2025-06-01T18:17:31.064" v="3324"/>
        <pc:sldMkLst>
          <pc:docMk/>
          <pc:sldMk cId="0" sldId="310"/>
        </pc:sldMkLst>
        <pc:spChg chg="add mod">
          <ac:chgData name="Luiz Roberto Nogueira Junior" userId="ef703f67-dc22-4bb1-9873-d360d1975dab" providerId="ADAL" clId="{BDB1992A-C18A-43DE-9A61-8EF67FA7B905}" dt="2025-06-01T18:17:27.366" v="3323" actId="207"/>
          <ac:spMkLst>
            <pc:docMk/>
            <pc:sldMk cId="0" sldId="310"/>
            <ac:spMk id="4" creationId="{9DD05743-E400-85E4-8C26-DEA9C44569CA}"/>
          </ac:spMkLst>
        </pc:spChg>
        <pc:spChg chg="mod">
          <ac:chgData name="Luiz Roberto Nogueira Junior" userId="ef703f67-dc22-4bb1-9873-d360d1975dab" providerId="ADAL" clId="{BDB1992A-C18A-43DE-9A61-8EF67FA7B905}" dt="2025-06-01T18:16:58.262" v="3317" actId="1076"/>
          <ac:spMkLst>
            <pc:docMk/>
            <pc:sldMk cId="0" sldId="310"/>
            <ac:spMk id="595" creationId="{00000000-0000-0000-0000-000000000000}"/>
          </ac:spMkLst>
        </pc:spChg>
        <pc:spChg chg="mod">
          <ac:chgData name="Luiz Roberto Nogueira Junior" userId="ef703f67-dc22-4bb1-9873-d360d1975dab" providerId="ADAL" clId="{BDB1992A-C18A-43DE-9A61-8EF67FA7B905}" dt="2025-06-01T18:17:08.130" v="3319" actId="1076"/>
          <ac:spMkLst>
            <pc:docMk/>
            <pc:sldMk cId="0" sldId="310"/>
            <ac:spMk id="596" creationId="{00000000-0000-0000-0000-000000000000}"/>
          </ac:spMkLst>
        </pc:spChg>
        <pc:picChg chg="add mod">
          <ac:chgData name="Luiz Roberto Nogueira Junior" userId="ef703f67-dc22-4bb1-9873-d360d1975dab" providerId="ADAL" clId="{BDB1992A-C18A-43DE-9A61-8EF67FA7B905}" dt="2025-06-01T18:17:11.906" v="3320" actId="1076"/>
          <ac:picMkLst>
            <pc:docMk/>
            <pc:sldMk cId="0" sldId="310"/>
            <ac:picMk id="3" creationId="{DEA1E18E-CDF8-F7A3-4582-EAF6D26A32B2}"/>
          </ac:picMkLst>
        </pc:picChg>
      </pc:sldChg>
      <pc:sldChg chg="modSp mod ord modNotes">
        <pc:chgData name="Luiz Roberto Nogueira Junior" userId="ef703f67-dc22-4bb1-9873-d360d1975dab" providerId="ADAL" clId="{BDB1992A-C18A-43DE-9A61-8EF67FA7B905}" dt="2025-06-01T17:50:57.013" v="2887" actId="1076"/>
        <pc:sldMkLst>
          <pc:docMk/>
          <pc:sldMk cId="0" sldId="311"/>
        </pc:sldMkLst>
        <pc:spChg chg="mod">
          <ac:chgData name="Luiz Roberto Nogueira Junior" userId="ef703f67-dc22-4bb1-9873-d360d1975dab" providerId="ADAL" clId="{BDB1992A-C18A-43DE-9A61-8EF67FA7B905}" dt="2025-06-01T17:50:57.013" v="2887" actId="1076"/>
          <ac:spMkLst>
            <pc:docMk/>
            <pc:sldMk cId="0" sldId="311"/>
            <ac:spMk id="601" creationId="{00000000-0000-0000-0000-000000000000}"/>
          </ac:spMkLst>
        </pc:spChg>
        <pc:spChg chg="mod">
          <ac:chgData name="Luiz Roberto Nogueira Junior" userId="ef703f67-dc22-4bb1-9873-d360d1975dab" providerId="ADAL" clId="{BDB1992A-C18A-43DE-9A61-8EF67FA7B905}" dt="2025-06-01T17:50:43.696" v="2883" actId="21"/>
          <ac:spMkLst>
            <pc:docMk/>
            <pc:sldMk cId="0" sldId="311"/>
            <ac:spMk id="602" creationId="{00000000-0000-0000-0000-000000000000}"/>
          </ac:spMkLst>
        </pc:spChg>
      </pc:sldChg>
      <pc:sldChg chg="modSp mod ord modNotes">
        <pc:chgData name="Luiz Roberto Nogueira Junior" userId="ef703f67-dc22-4bb1-9873-d360d1975dab" providerId="ADAL" clId="{BDB1992A-C18A-43DE-9A61-8EF67FA7B905}" dt="2025-06-01T17:55:14.609" v="3175" actId="1076"/>
        <pc:sldMkLst>
          <pc:docMk/>
          <pc:sldMk cId="0" sldId="312"/>
        </pc:sldMkLst>
        <pc:spChg chg="mod">
          <ac:chgData name="Luiz Roberto Nogueira Junior" userId="ef703f67-dc22-4bb1-9873-d360d1975dab" providerId="ADAL" clId="{BDB1992A-C18A-43DE-9A61-8EF67FA7B905}" dt="2025-06-01T17:51:50.821" v="2899" actId="20577"/>
          <ac:spMkLst>
            <pc:docMk/>
            <pc:sldMk cId="0" sldId="312"/>
            <ac:spMk id="607" creationId="{00000000-0000-0000-0000-000000000000}"/>
          </ac:spMkLst>
        </pc:spChg>
        <pc:spChg chg="mod">
          <ac:chgData name="Luiz Roberto Nogueira Junior" userId="ef703f67-dc22-4bb1-9873-d360d1975dab" providerId="ADAL" clId="{BDB1992A-C18A-43DE-9A61-8EF67FA7B905}" dt="2025-06-01T17:55:14.609" v="3175" actId="1076"/>
          <ac:spMkLst>
            <pc:docMk/>
            <pc:sldMk cId="0" sldId="312"/>
            <ac:spMk id="608" creationId="{00000000-0000-0000-0000-000000000000}"/>
          </ac:spMkLst>
        </pc:spChg>
      </pc:sldChg>
      <pc:sldChg chg="del">
        <pc:chgData name="Luiz Roberto Nogueira Junior" userId="ef703f67-dc22-4bb1-9873-d360d1975dab" providerId="ADAL" clId="{BDB1992A-C18A-43DE-9A61-8EF67FA7B905}" dt="2025-06-01T21:07:35.385" v="3325" actId="47"/>
        <pc:sldMkLst>
          <pc:docMk/>
          <pc:sldMk cId="0" sldId="313"/>
        </pc:sldMkLst>
      </pc:sldChg>
      <pc:sldChg chg="del">
        <pc:chgData name="Luiz Roberto Nogueira Junior" userId="ef703f67-dc22-4bb1-9873-d360d1975dab" providerId="ADAL" clId="{BDB1992A-C18A-43DE-9A61-8EF67FA7B905}" dt="2025-06-01T21:07:35.385" v="3325" actId="47"/>
        <pc:sldMkLst>
          <pc:docMk/>
          <pc:sldMk cId="0" sldId="314"/>
        </pc:sldMkLst>
      </pc:sldChg>
      <pc:sldChg chg="del">
        <pc:chgData name="Luiz Roberto Nogueira Junior" userId="ef703f67-dc22-4bb1-9873-d360d1975dab" providerId="ADAL" clId="{BDB1992A-C18A-43DE-9A61-8EF67FA7B905}" dt="2025-06-01T21:07:35.385" v="3325" actId="47"/>
        <pc:sldMkLst>
          <pc:docMk/>
          <pc:sldMk cId="0" sldId="315"/>
        </pc:sldMkLst>
      </pc:sldChg>
      <pc:sldChg chg="del">
        <pc:chgData name="Luiz Roberto Nogueira Junior" userId="ef703f67-dc22-4bb1-9873-d360d1975dab" providerId="ADAL" clId="{BDB1992A-C18A-43DE-9A61-8EF67FA7B905}" dt="2025-06-01T17:49:05.773" v="2868" actId="47"/>
        <pc:sldMkLst>
          <pc:docMk/>
          <pc:sldMk cId="0" sldId="316"/>
        </pc:sldMkLst>
      </pc:sldChg>
      <pc:sldChg chg="del">
        <pc:chgData name="Luiz Roberto Nogueira Junior" userId="ef703f67-dc22-4bb1-9873-d360d1975dab" providerId="ADAL" clId="{BDB1992A-C18A-43DE-9A61-8EF67FA7B905}" dt="2025-06-01T21:07:35.385" v="3325" actId="47"/>
        <pc:sldMkLst>
          <pc:docMk/>
          <pc:sldMk cId="0" sldId="317"/>
        </pc:sldMkLst>
      </pc:sldChg>
      <pc:sldChg chg="del">
        <pc:chgData name="Luiz Roberto Nogueira Junior" userId="ef703f67-dc22-4bb1-9873-d360d1975dab" providerId="ADAL" clId="{BDB1992A-C18A-43DE-9A61-8EF67FA7B905}" dt="2025-06-01T17:49:16.050" v="2869" actId="47"/>
        <pc:sldMkLst>
          <pc:docMk/>
          <pc:sldMk cId="0" sldId="318"/>
        </pc:sldMkLst>
      </pc:sldChg>
      <pc:sldChg chg="addSp delSp modSp new mod modTransition">
        <pc:chgData name="Luiz Roberto Nogueira Junior" userId="ef703f67-dc22-4bb1-9873-d360d1975dab" providerId="ADAL" clId="{BDB1992A-C18A-43DE-9A61-8EF67FA7B905}" dt="2025-06-01T17:23:08.162" v="2143"/>
        <pc:sldMkLst>
          <pc:docMk/>
          <pc:sldMk cId="4170392871" sldId="320"/>
        </pc:sldMkLst>
        <pc:spChg chg="add del mod">
          <ac:chgData name="Luiz Roberto Nogueira Junior" userId="ef703f67-dc22-4bb1-9873-d360d1975dab" providerId="ADAL" clId="{BDB1992A-C18A-43DE-9A61-8EF67FA7B905}" dt="2025-06-01T17:13:56.791" v="2073" actId="478"/>
          <ac:spMkLst>
            <pc:docMk/>
            <pc:sldMk cId="4170392871" sldId="320"/>
            <ac:spMk id="2" creationId="{C2EBCA8C-4823-BB18-D246-DD471D534B67}"/>
          </ac:spMkLst>
        </pc:spChg>
        <pc:spChg chg="add del mod">
          <ac:chgData name="Luiz Roberto Nogueira Junior" userId="ef703f67-dc22-4bb1-9873-d360d1975dab" providerId="ADAL" clId="{BDB1992A-C18A-43DE-9A61-8EF67FA7B905}" dt="2025-06-01T17:13:58.488" v="2074" actId="478"/>
          <ac:spMkLst>
            <pc:docMk/>
            <pc:sldMk cId="4170392871" sldId="320"/>
            <ac:spMk id="4" creationId="{2BC4EE8C-5270-F1BA-9D6B-416AEF994833}"/>
          </ac:spMkLst>
        </pc:spChg>
        <pc:spChg chg="add mod">
          <ac:chgData name="Luiz Roberto Nogueira Junior" userId="ef703f67-dc22-4bb1-9873-d360d1975dab" providerId="ADAL" clId="{BDB1992A-C18A-43DE-9A61-8EF67FA7B905}" dt="2025-06-01T17:15:25.848" v="2120" actId="207"/>
          <ac:spMkLst>
            <pc:docMk/>
            <pc:sldMk cId="4170392871" sldId="320"/>
            <ac:spMk id="10" creationId="{1C0C44C9-22FB-16F1-4238-9C01E120492E}"/>
          </ac:spMkLst>
        </pc:spChg>
        <pc:picChg chg="add mod modCrop">
          <ac:chgData name="Luiz Roberto Nogueira Junior" userId="ef703f67-dc22-4bb1-9873-d360d1975dab" providerId="ADAL" clId="{BDB1992A-C18A-43DE-9A61-8EF67FA7B905}" dt="2025-06-01T15:42:43.294" v="1721" actId="1076"/>
          <ac:picMkLst>
            <pc:docMk/>
            <pc:sldMk cId="4170392871" sldId="320"/>
            <ac:picMk id="3" creationId="{35298E46-7890-84C9-7A03-7B7903079175}"/>
          </ac:picMkLst>
        </pc:picChg>
        <pc:cxnChg chg="add mod">
          <ac:chgData name="Luiz Roberto Nogueira Junior" userId="ef703f67-dc22-4bb1-9873-d360d1975dab" providerId="ADAL" clId="{BDB1992A-C18A-43DE-9A61-8EF67FA7B905}" dt="2025-06-01T17:14:41.117" v="2082" actId="1076"/>
          <ac:cxnSpMkLst>
            <pc:docMk/>
            <pc:sldMk cId="4170392871" sldId="320"/>
            <ac:cxnSpMk id="6" creationId="{A5B0E819-AB65-7B24-A918-67B2B3FEB303}"/>
          </ac:cxnSpMkLst>
        </pc:cxnChg>
        <pc:cxnChg chg="add mod">
          <ac:chgData name="Luiz Roberto Nogueira Junior" userId="ef703f67-dc22-4bb1-9873-d360d1975dab" providerId="ADAL" clId="{BDB1992A-C18A-43DE-9A61-8EF67FA7B905}" dt="2025-06-01T17:14:35.835" v="2081" actId="1076"/>
          <ac:cxnSpMkLst>
            <pc:docMk/>
            <pc:sldMk cId="4170392871" sldId="320"/>
            <ac:cxnSpMk id="8" creationId="{9C012ECF-5215-89F0-3F01-27885BD49C9F}"/>
          </ac:cxnSpMkLst>
        </pc:cxnChg>
      </pc:sldChg>
      <pc:sldChg chg="addSp modSp new mod modTransition modAnim">
        <pc:chgData name="Luiz Roberto Nogueira Junior" userId="ef703f67-dc22-4bb1-9873-d360d1975dab" providerId="ADAL" clId="{BDB1992A-C18A-43DE-9A61-8EF67FA7B905}" dt="2025-06-01T17:24:01.403" v="2148"/>
        <pc:sldMkLst>
          <pc:docMk/>
          <pc:sldMk cId="1534958708" sldId="321"/>
        </pc:sldMkLst>
        <pc:spChg chg="add mod">
          <ac:chgData name="Luiz Roberto Nogueira Junior" userId="ef703f67-dc22-4bb1-9873-d360d1975dab" providerId="ADAL" clId="{BDB1992A-C18A-43DE-9A61-8EF67FA7B905}" dt="2025-06-01T17:18:09.760" v="2126" actId="207"/>
          <ac:spMkLst>
            <pc:docMk/>
            <pc:sldMk cId="1534958708" sldId="321"/>
            <ac:spMk id="4" creationId="{AEBA65DF-B529-7695-FE3D-79CD855F4E85}"/>
          </ac:spMkLst>
        </pc:spChg>
        <pc:spChg chg="add mod">
          <ac:chgData name="Luiz Roberto Nogueira Junior" userId="ef703f67-dc22-4bb1-9873-d360d1975dab" providerId="ADAL" clId="{BDB1992A-C18A-43DE-9A61-8EF67FA7B905}" dt="2025-06-01T17:19:55.944" v="2137" actId="1036"/>
          <ac:spMkLst>
            <pc:docMk/>
            <pc:sldMk cId="1534958708" sldId="321"/>
            <ac:spMk id="7" creationId="{8C57890C-9FBE-800A-F906-C2AD5261FF61}"/>
          </ac:spMkLst>
        </pc:spChg>
        <pc:picChg chg="add">
          <ac:chgData name="Luiz Roberto Nogueira Junior" userId="ef703f67-dc22-4bb1-9873-d360d1975dab" providerId="ADAL" clId="{BDB1992A-C18A-43DE-9A61-8EF67FA7B905}" dt="2025-06-01T17:17:29.651" v="2123" actId="22"/>
          <ac:picMkLst>
            <pc:docMk/>
            <pc:sldMk cId="1534958708" sldId="321"/>
            <ac:picMk id="3" creationId="{8F562AD0-4946-4701-B787-37D10D1FFF75}"/>
          </ac:picMkLst>
        </pc:picChg>
        <pc:picChg chg="add mod modCrop">
          <ac:chgData name="Luiz Roberto Nogueira Junior" userId="ef703f67-dc22-4bb1-9873-d360d1975dab" providerId="ADAL" clId="{BDB1992A-C18A-43DE-9A61-8EF67FA7B905}" dt="2025-06-01T17:19:23.425" v="2133" actId="1076"/>
          <ac:picMkLst>
            <pc:docMk/>
            <pc:sldMk cId="1534958708" sldId="321"/>
            <ac:picMk id="6" creationId="{EBD72C4D-993B-8AE9-AE47-6D5C454D06E2}"/>
          </ac:picMkLst>
        </pc:picChg>
        <pc:picChg chg="add mod modCrop">
          <ac:chgData name="Luiz Roberto Nogueira Junior" userId="ef703f67-dc22-4bb1-9873-d360d1975dab" providerId="ADAL" clId="{BDB1992A-C18A-43DE-9A61-8EF67FA7B905}" dt="2025-06-01T17:22:00.661" v="2142" actId="732"/>
          <ac:picMkLst>
            <pc:docMk/>
            <pc:sldMk cId="1534958708" sldId="321"/>
            <ac:picMk id="9" creationId="{2C4983DD-E99B-629A-610D-7D3D445070F4}"/>
          </ac:picMkLst>
        </pc:picChg>
      </pc:sldChg>
      <pc:sldChg chg="delSp modSp add mod ord delAnim">
        <pc:chgData name="Luiz Roberto Nogueira Junior" userId="ef703f67-dc22-4bb1-9873-d360d1975dab" providerId="ADAL" clId="{BDB1992A-C18A-43DE-9A61-8EF67FA7B905}" dt="2025-06-01T17:32:10.569" v="2616" actId="14100"/>
        <pc:sldMkLst>
          <pc:docMk/>
          <pc:sldMk cId="3166725706" sldId="322"/>
        </pc:sldMkLst>
        <pc:spChg chg="mod">
          <ac:chgData name="Luiz Roberto Nogueira Junior" userId="ef703f67-dc22-4bb1-9873-d360d1975dab" providerId="ADAL" clId="{BDB1992A-C18A-43DE-9A61-8EF67FA7B905}" dt="2025-06-01T17:32:10.569" v="2616" actId="14100"/>
          <ac:spMkLst>
            <pc:docMk/>
            <pc:sldMk cId="3166725706" sldId="322"/>
            <ac:spMk id="7" creationId="{43D4BC65-6A88-DACF-1C6B-C0DA048A9E8E}"/>
          </ac:spMkLst>
        </pc:spChg>
        <pc:picChg chg="del">
          <ac:chgData name="Luiz Roberto Nogueira Junior" userId="ef703f67-dc22-4bb1-9873-d360d1975dab" providerId="ADAL" clId="{BDB1992A-C18A-43DE-9A61-8EF67FA7B905}" dt="2025-06-01T17:31:55.686" v="2614" actId="478"/>
          <ac:picMkLst>
            <pc:docMk/>
            <pc:sldMk cId="3166725706" sldId="322"/>
            <ac:picMk id="9" creationId="{EADE99AB-898D-1B7C-1923-9EFF76290BCE}"/>
          </ac:picMkLst>
        </pc:picChg>
      </pc:sldChg>
      <pc:sldChg chg="addSp modSp new mod modTransition modAnim">
        <pc:chgData name="Luiz Roberto Nogueira Junior" userId="ef703f67-dc22-4bb1-9873-d360d1975dab" providerId="ADAL" clId="{BDB1992A-C18A-43DE-9A61-8EF67FA7B905}" dt="2025-06-01T17:40:32.596" v="2725"/>
        <pc:sldMkLst>
          <pc:docMk/>
          <pc:sldMk cId="1045595242" sldId="323"/>
        </pc:sldMkLst>
        <pc:spChg chg="add mod ord">
          <ac:chgData name="Luiz Roberto Nogueira Junior" userId="ef703f67-dc22-4bb1-9873-d360d1975dab" providerId="ADAL" clId="{BDB1992A-C18A-43DE-9A61-8EF67FA7B905}" dt="2025-06-01T17:38:58.101" v="2645" actId="1036"/>
          <ac:spMkLst>
            <pc:docMk/>
            <pc:sldMk cId="1045595242" sldId="323"/>
            <ac:spMk id="6" creationId="{EA9D77B6-CB71-7834-C6AB-45F2C2A9352D}"/>
          </ac:spMkLst>
        </pc:spChg>
        <pc:spChg chg="add mod">
          <ac:chgData name="Luiz Roberto Nogueira Junior" userId="ef703f67-dc22-4bb1-9873-d360d1975dab" providerId="ADAL" clId="{BDB1992A-C18A-43DE-9A61-8EF67FA7B905}" dt="2025-06-01T17:39:17.919" v="2710" actId="1036"/>
          <ac:spMkLst>
            <pc:docMk/>
            <pc:sldMk cId="1045595242" sldId="323"/>
            <ac:spMk id="7" creationId="{7BD20451-11CC-9F2E-C2CF-FEB6714FA69B}"/>
          </ac:spMkLst>
        </pc:spChg>
        <pc:picChg chg="add">
          <ac:chgData name="Luiz Roberto Nogueira Junior" userId="ef703f67-dc22-4bb1-9873-d360d1975dab" providerId="ADAL" clId="{BDB1992A-C18A-43DE-9A61-8EF67FA7B905}" dt="2025-06-01T17:33:30.496" v="2618" actId="22"/>
          <ac:picMkLst>
            <pc:docMk/>
            <pc:sldMk cId="1045595242" sldId="323"/>
            <ac:picMk id="3" creationId="{94D53CD4-BAEC-350B-10A3-32C68E9D5AA1}"/>
          </ac:picMkLst>
        </pc:picChg>
        <pc:picChg chg="add mod modCrop">
          <ac:chgData name="Luiz Roberto Nogueira Junior" userId="ef703f67-dc22-4bb1-9873-d360d1975dab" providerId="ADAL" clId="{BDB1992A-C18A-43DE-9A61-8EF67FA7B905}" dt="2025-06-01T17:38:22.376" v="2629" actId="732"/>
          <ac:picMkLst>
            <pc:docMk/>
            <pc:sldMk cId="1045595242" sldId="323"/>
            <ac:picMk id="5" creationId="{39D0841A-D43C-4B0D-41D1-B7CD57B0EE71}"/>
          </ac:picMkLst>
        </pc:picChg>
      </pc:sldChg>
      <pc:sldChg chg="addSp modSp new mod modTransition modAnim">
        <pc:chgData name="Luiz Roberto Nogueira Junior" userId="ef703f67-dc22-4bb1-9873-d360d1975dab" providerId="ADAL" clId="{BDB1992A-C18A-43DE-9A61-8EF67FA7B905}" dt="2025-06-01T17:41:03.523" v="2727"/>
        <pc:sldMkLst>
          <pc:docMk/>
          <pc:sldMk cId="110993310" sldId="324"/>
        </pc:sldMkLst>
        <pc:spChg chg="add mod">
          <ac:chgData name="Luiz Roberto Nogueira Junior" userId="ef703f67-dc22-4bb1-9873-d360d1975dab" providerId="ADAL" clId="{BDB1992A-C18A-43DE-9A61-8EF67FA7B905}" dt="2025-06-01T17:40:14.365" v="2722" actId="1038"/>
          <ac:spMkLst>
            <pc:docMk/>
            <pc:sldMk cId="110993310" sldId="324"/>
            <ac:spMk id="4" creationId="{0EFFA695-FC1E-2BAE-A052-70E469FBBA05}"/>
          </ac:spMkLst>
        </pc:spChg>
        <pc:picChg chg="add">
          <ac:chgData name="Luiz Roberto Nogueira Junior" userId="ef703f67-dc22-4bb1-9873-d360d1975dab" providerId="ADAL" clId="{BDB1992A-C18A-43DE-9A61-8EF67FA7B905}" dt="2025-06-01T17:39:43.628" v="2712" actId="22"/>
          <ac:picMkLst>
            <pc:docMk/>
            <pc:sldMk cId="110993310" sldId="324"/>
            <ac:picMk id="3" creationId="{F006ECA1-12E1-554F-D819-87E91026573E}"/>
          </ac:picMkLst>
        </pc:picChg>
      </pc:sldChg>
      <pc:sldChg chg="addSp new mod">
        <pc:chgData name="Luiz Roberto Nogueira Junior" userId="ef703f67-dc22-4bb1-9873-d360d1975dab" providerId="ADAL" clId="{BDB1992A-C18A-43DE-9A61-8EF67FA7B905}" dt="2025-06-01T17:41:59.543" v="2729" actId="22"/>
        <pc:sldMkLst>
          <pc:docMk/>
          <pc:sldMk cId="1663690034" sldId="325"/>
        </pc:sldMkLst>
        <pc:picChg chg="add">
          <ac:chgData name="Luiz Roberto Nogueira Junior" userId="ef703f67-dc22-4bb1-9873-d360d1975dab" providerId="ADAL" clId="{BDB1992A-C18A-43DE-9A61-8EF67FA7B905}" dt="2025-06-01T17:41:59.543" v="2729" actId="22"/>
          <ac:picMkLst>
            <pc:docMk/>
            <pc:sldMk cId="1663690034" sldId="325"/>
            <ac:picMk id="3" creationId="{A38956E4-C2CC-0B26-6D97-6EA556EB798F}"/>
          </ac:picMkLst>
        </pc:picChg>
      </pc:sldChg>
      <pc:sldChg chg="addSp modSp new mod modAnim">
        <pc:chgData name="Luiz Roberto Nogueira Junior" userId="ef703f67-dc22-4bb1-9873-d360d1975dab" providerId="ADAL" clId="{BDB1992A-C18A-43DE-9A61-8EF67FA7B905}" dt="2025-06-01T17:46:35.922" v="2866"/>
        <pc:sldMkLst>
          <pc:docMk/>
          <pc:sldMk cId="3670449607" sldId="326"/>
        </pc:sldMkLst>
        <pc:spChg chg="add mod">
          <ac:chgData name="Luiz Roberto Nogueira Junior" userId="ef703f67-dc22-4bb1-9873-d360d1975dab" providerId="ADAL" clId="{BDB1992A-C18A-43DE-9A61-8EF67FA7B905}" dt="2025-06-01T17:43:42.046" v="2794" actId="14100"/>
          <ac:spMkLst>
            <pc:docMk/>
            <pc:sldMk cId="3670449607" sldId="326"/>
            <ac:spMk id="4" creationId="{6ED5C3EA-5CF0-16CA-32D1-E06B47DEFC30}"/>
          </ac:spMkLst>
        </pc:spChg>
        <pc:spChg chg="add mod">
          <ac:chgData name="Luiz Roberto Nogueira Junior" userId="ef703f67-dc22-4bb1-9873-d360d1975dab" providerId="ADAL" clId="{BDB1992A-C18A-43DE-9A61-8EF67FA7B905}" dt="2025-06-01T17:43:55.759" v="2854" actId="14100"/>
          <ac:spMkLst>
            <pc:docMk/>
            <pc:sldMk cId="3670449607" sldId="326"/>
            <ac:spMk id="5" creationId="{727D8F86-9AA0-2E2B-4910-DF656A46A924}"/>
          </ac:spMkLst>
        </pc:spChg>
        <pc:picChg chg="add">
          <ac:chgData name="Luiz Roberto Nogueira Junior" userId="ef703f67-dc22-4bb1-9873-d360d1975dab" providerId="ADAL" clId="{BDB1992A-C18A-43DE-9A61-8EF67FA7B905}" dt="2025-06-01T17:42:46.197" v="2731" actId="22"/>
          <ac:picMkLst>
            <pc:docMk/>
            <pc:sldMk cId="3670449607" sldId="326"/>
            <ac:picMk id="3" creationId="{3FA4CA6D-83A2-21C6-106A-9A6CC1157BC8}"/>
          </ac:picMkLst>
        </pc:picChg>
        <pc:picChg chg="add mod modCrop">
          <ac:chgData name="Luiz Roberto Nogueira Junior" userId="ef703f67-dc22-4bb1-9873-d360d1975dab" providerId="ADAL" clId="{BDB1992A-C18A-43DE-9A61-8EF67FA7B905}" dt="2025-06-01T17:45:59.408" v="2861" actId="732"/>
          <ac:picMkLst>
            <pc:docMk/>
            <pc:sldMk cId="3670449607" sldId="326"/>
            <ac:picMk id="7" creationId="{30FFB53E-F739-4147-3682-A3F917FE6481}"/>
          </ac:picMkLst>
        </pc:picChg>
      </pc:sldChg>
      <pc:sldChg chg="addSp modSp new mod modAnim">
        <pc:chgData name="Luiz Roberto Nogueira Junior" userId="ef703f67-dc22-4bb1-9873-d360d1975dab" providerId="ADAL" clId="{BDB1992A-C18A-43DE-9A61-8EF67FA7B905}" dt="2025-06-01T17:57:52.837" v="3189"/>
        <pc:sldMkLst>
          <pc:docMk/>
          <pc:sldMk cId="2920983996" sldId="327"/>
        </pc:sldMkLst>
        <pc:spChg chg="add mod">
          <ac:chgData name="Luiz Roberto Nogueira Junior" userId="ef703f67-dc22-4bb1-9873-d360d1975dab" providerId="ADAL" clId="{BDB1992A-C18A-43DE-9A61-8EF67FA7B905}" dt="2025-06-01T17:56:38.715" v="3180" actId="207"/>
          <ac:spMkLst>
            <pc:docMk/>
            <pc:sldMk cId="2920983996" sldId="327"/>
            <ac:spMk id="4" creationId="{FD5FF9E4-B409-C7DE-67BE-053FE91E679F}"/>
          </ac:spMkLst>
        </pc:spChg>
        <pc:spChg chg="add mod">
          <ac:chgData name="Luiz Roberto Nogueira Junior" userId="ef703f67-dc22-4bb1-9873-d360d1975dab" providerId="ADAL" clId="{BDB1992A-C18A-43DE-9A61-8EF67FA7B905}" dt="2025-06-01T17:57:48.115" v="3188" actId="207"/>
          <ac:spMkLst>
            <pc:docMk/>
            <pc:sldMk cId="2920983996" sldId="327"/>
            <ac:spMk id="7" creationId="{0E511E45-95FB-BB41-9EE9-D4A897A502EE}"/>
          </ac:spMkLst>
        </pc:spChg>
        <pc:picChg chg="add">
          <ac:chgData name="Luiz Roberto Nogueira Junior" userId="ef703f67-dc22-4bb1-9873-d360d1975dab" providerId="ADAL" clId="{BDB1992A-C18A-43DE-9A61-8EF67FA7B905}" dt="2025-06-01T17:56:20.531" v="3177" actId="22"/>
          <ac:picMkLst>
            <pc:docMk/>
            <pc:sldMk cId="2920983996" sldId="327"/>
            <ac:picMk id="3" creationId="{C6954ED8-E742-80FE-ECD4-B24F7EC80500}"/>
          </ac:picMkLst>
        </pc:picChg>
        <pc:picChg chg="add mod modCrop">
          <ac:chgData name="Luiz Roberto Nogueira Junior" userId="ef703f67-dc22-4bb1-9873-d360d1975dab" providerId="ADAL" clId="{BDB1992A-C18A-43DE-9A61-8EF67FA7B905}" dt="2025-06-01T17:57:13.857" v="3184" actId="732"/>
          <ac:picMkLst>
            <pc:docMk/>
            <pc:sldMk cId="2920983996" sldId="327"/>
            <ac:picMk id="6" creationId="{894D01A9-E321-7183-7F70-D826225B0D01}"/>
          </ac:picMkLst>
        </pc:picChg>
      </pc:sldChg>
      <pc:sldChg chg="addSp new mod">
        <pc:chgData name="Luiz Roberto Nogueira Junior" userId="ef703f67-dc22-4bb1-9873-d360d1975dab" providerId="ADAL" clId="{BDB1992A-C18A-43DE-9A61-8EF67FA7B905}" dt="2025-06-01T17:58:52.966" v="3191" actId="22"/>
        <pc:sldMkLst>
          <pc:docMk/>
          <pc:sldMk cId="3840013243" sldId="328"/>
        </pc:sldMkLst>
        <pc:picChg chg="add">
          <ac:chgData name="Luiz Roberto Nogueira Junior" userId="ef703f67-dc22-4bb1-9873-d360d1975dab" providerId="ADAL" clId="{BDB1992A-C18A-43DE-9A61-8EF67FA7B905}" dt="2025-06-01T17:58:52.966" v="3191" actId="22"/>
          <ac:picMkLst>
            <pc:docMk/>
            <pc:sldMk cId="3840013243" sldId="328"/>
            <ac:picMk id="3" creationId="{FDEF9B56-1C30-6712-C321-222818BFF819}"/>
          </ac:picMkLst>
        </pc:picChg>
      </pc:sldChg>
      <pc:sldChg chg="addSp modSp new mod modAnim">
        <pc:chgData name="Luiz Roberto Nogueira Junior" userId="ef703f67-dc22-4bb1-9873-d360d1975dab" providerId="ADAL" clId="{BDB1992A-C18A-43DE-9A61-8EF67FA7B905}" dt="2025-06-01T18:04:26.020" v="3212" actId="207"/>
        <pc:sldMkLst>
          <pc:docMk/>
          <pc:sldMk cId="860346150" sldId="329"/>
        </pc:sldMkLst>
        <pc:spChg chg="add mod">
          <ac:chgData name="Luiz Roberto Nogueira Junior" userId="ef703f67-dc22-4bb1-9873-d360d1975dab" providerId="ADAL" clId="{BDB1992A-C18A-43DE-9A61-8EF67FA7B905}" dt="2025-06-01T18:01:56.964" v="3202" actId="207"/>
          <ac:spMkLst>
            <pc:docMk/>
            <pc:sldMk cId="860346150" sldId="329"/>
            <ac:spMk id="4" creationId="{8B3C2BB8-E01D-5D50-E4E7-24E406BA7027}"/>
          </ac:spMkLst>
        </pc:spChg>
        <pc:spChg chg="add mod">
          <ac:chgData name="Luiz Roberto Nogueira Junior" userId="ef703f67-dc22-4bb1-9873-d360d1975dab" providerId="ADAL" clId="{BDB1992A-C18A-43DE-9A61-8EF67FA7B905}" dt="2025-06-01T18:04:26.020" v="3212" actId="207"/>
          <ac:spMkLst>
            <pc:docMk/>
            <pc:sldMk cId="860346150" sldId="329"/>
            <ac:spMk id="7" creationId="{B06995E5-A9E2-1D5D-562C-2B88E7E2AB2D}"/>
          </ac:spMkLst>
        </pc:spChg>
        <pc:picChg chg="add">
          <ac:chgData name="Luiz Roberto Nogueira Junior" userId="ef703f67-dc22-4bb1-9873-d360d1975dab" providerId="ADAL" clId="{BDB1992A-C18A-43DE-9A61-8EF67FA7B905}" dt="2025-06-01T18:01:31.810" v="3193" actId="22"/>
          <ac:picMkLst>
            <pc:docMk/>
            <pc:sldMk cId="860346150" sldId="329"/>
            <ac:picMk id="3" creationId="{5758B5C8-058E-4BD9-5D94-7A9363FE2FB3}"/>
          </ac:picMkLst>
        </pc:picChg>
        <pc:picChg chg="add mod modCrop">
          <ac:chgData name="Luiz Roberto Nogueira Junior" userId="ef703f67-dc22-4bb1-9873-d360d1975dab" providerId="ADAL" clId="{BDB1992A-C18A-43DE-9A61-8EF67FA7B905}" dt="2025-06-01T18:03:52.796" v="3208" actId="732"/>
          <ac:picMkLst>
            <pc:docMk/>
            <pc:sldMk cId="860346150" sldId="329"/>
            <ac:picMk id="6" creationId="{26924244-8C3D-665F-2E2E-8ADD0DA81288}"/>
          </ac:picMkLst>
        </pc:picChg>
      </pc:sldChg>
      <pc:sldChg chg="addSp new mod">
        <pc:chgData name="Luiz Roberto Nogueira Junior" userId="ef703f67-dc22-4bb1-9873-d360d1975dab" providerId="ADAL" clId="{BDB1992A-C18A-43DE-9A61-8EF67FA7B905}" dt="2025-06-01T18:07:34.792" v="3214" actId="22"/>
        <pc:sldMkLst>
          <pc:docMk/>
          <pc:sldMk cId="2678919153" sldId="330"/>
        </pc:sldMkLst>
        <pc:picChg chg="add">
          <ac:chgData name="Luiz Roberto Nogueira Junior" userId="ef703f67-dc22-4bb1-9873-d360d1975dab" providerId="ADAL" clId="{BDB1992A-C18A-43DE-9A61-8EF67FA7B905}" dt="2025-06-01T18:07:34.792" v="3214" actId="22"/>
          <ac:picMkLst>
            <pc:docMk/>
            <pc:sldMk cId="2678919153" sldId="330"/>
            <ac:picMk id="3" creationId="{AB05D973-79FA-CA29-F887-958500880F5C}"/>
          </ac:picMkLst>
        </pc:picChg>
      </pc:sldChg>
      <pc:sldChg chg="addSp delSp modSp new mod">
        <pc:chgData name="Luiz Roberto Nogueira Junior" userId="ef703f67-dc22-4bb1-9873-d360d1975dab" providerId="ADAL" clId="{BDB1992A-C18A-43DE-9A61-8EF67FA7B905}" dt="2025-06-01T18:10:32.844" v="3226" actId="207"/>
        <pc:sldMkLst>
          <pc:docMk/>
          <pc:sldMk cId="383253861" sldId="331"/>
        </pc:sldMkLst>
        <pc:spChg chg="add del mod">
          <ac:chgData name="Luiz Roberto Nogueira Junior" userId="ef703f67-dc22-4bb1-9873-d360d1975dab" providerId="ADAL" clId="{BDB1992A-C18A-43DE-9A61-8EF67FA7B905}" dt="2025-06-01T18:10:14.737" v="3222" actId="478"/>
          <ac:spMkLst>
            <pc:docMk/>
            <pc:sldMk cId="383253861" sldId="331"/>
            <ac:spMk id="4" creationId="{177D7024-8D9A-A504-9277-C562682B7857}"/>
          </ac:spMkLst>
        </pc:spChg>
        <pc:spChg chg="add mod">
          <ac:chgData name="Luiz Roberto Nogueira Junior" userId="ef703f67-dc22-4bb1-9873-d360d1975dab" providerId="ADAL" clId="{BDB1992A-C18A-43DE-9A61-8EF67FA7B905}" dt="2025-06-01T18:10:32.844" v="3226" actId="207"/>
          <ac:spMkLst>
            <pc:docMk/>
            <pc:sldMk cId="383253861" sldId="331"/>
            <ac:spMk id="7" creationId="{4A7A3E34-0FD9-6A79-9610-BB232ED841F9}"/>
          </ac:spMkLst>
        </pc:spChg>
        <pc:picChg chg="add del">
          <ac:chgData name="Luiz Roberto Nogueira Junior" userId="ef703f67-dc22-4bb1-9873-d360d1975dab" providerId="ADAL" clId="{BDB1992A-C18A-43DE-9A61-8EF67FA7B905}" dt="2025-06-01T18:10:12.656" v="3221" actId="478"/>
          <ac:picMkLst>
            <pc:docMk/>
            <pc:sldMk cId="383253861" sldId="331"/>
            <ac:picMk id="3" creationId="{10F69C91-08CF-5946-2C74-150D9F718148}"/>
          </ac:picMkLst>
        </pc:picChg>
        <pc:picChg chg="add">
          <ac:chgData name="Luiz Roberto Nogueira Junior" userId="ef703f67-dc22-4bb1-9873-d360d1975dab" providerId="ADAL" clId="{BDB1992A-C18A-43DE-9A61-8EF67FA7B905}" dt="2025-06-01T18:10:15.355" v="3223" actId="22"/>
          <ac:picMkLst>
            <pc:docMk/>
            <pc:sldMk cId="383253861" sldId="331"/>
            <ac:picMk id="6" creationId="{A2B2BE9A-EDAA-BC3E-6367-FA827BF12603}"/>
          </ac:picMkLst>
        </pc:picChg>
      </pc:sldChg>
      <pc:sldMasterChg chg="delSldLayout">
        <pc:chgData name="Luiz Roberto Nogueira Junior" userId="ef703f67-dc22-4bb1-9873-d360d1975dab" providerId="ADAL" clId="{BDB1992A-C18A-43DE-9A61-8EF67FA7B905}" dt="2025-06-01T14:33:32.272" v="80" actId="47"/>
        <pc:sldMasterMkLst>
          <pc:docMk/>
          <pc:sldMasterMk cId="0" sldId="2147483665"/>
        </pc:sldMasterMkLst>
        <pc:sldLayoutChg chg="del">
          <pc:chgData name="Luiz Roberto Nogueira Junior" userId="ef703f67-dc22-4bb1-9873-d360d1975dab" providerId="ADAL" clId="{BDB1992A-C18A-43DE-9A61-8EF67FA7B905}" dt="2025-06-01T14:33:32.272" v="80" actId="47"/>
          <pc:sldLayoutMkLst>
            <pc:docMk/>
            <pc:sldMasterMk cId="0" sldId="2147483665"/>
            <pc:sldLayoutMk cId="0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6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5" name="Google Shape;25;p6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8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7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9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79"/>
          <p:cNvSpPr txBox="1">
            <a:spLocks noGrp="1"/>
          </p:cNvSpPr>
          <p:nvPr>
            <p:ph type="body" idx="1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79"/>
          <p:cNvSpPr txBox="1">
            <a:spLocks noGrp="1"/>
          </p:cNvSpPr>
          <p:nvPr>
            <p:ph type="body" idx="2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7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3" name="Google Shape;103;p79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79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0"/>
          <p:cNvSpPr txBox="1"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80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8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8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8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1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81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81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8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8" name="Google Shape;118;p81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81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2"/>
          <p:cNvSpPr txBox="1"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82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82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8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8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8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83"/>
          <p:cNvSpPr txBox="1">
            <a:spLocks noGrp="1"/>
          </p:cNvSpPr>
          <p:nvPr>
            <p:ph type="body" idx="1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8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8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8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4"/>
          <p:cNvSpPr txBox="1">
            <a:spLocks noGrp="1"/>
          </p:cNvSpPr>
          <p:nvPr>
            <p:ph type="title"/>
          </p:nvPr>
        </p:nvSpPr>
        <p:spPr>
          <a:xfrm rot="5400000">
            <a:off x="3840993" y="2745920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4"/>
          <p:cNvSpPr txBox="1">
            <a:spLocks noGrp="1"/>
          </p:cNvSpPr>
          <p:nvPr>
            <p:ph type="body" idx="1"/>
          </p:nvPr>
        </p:nvSpPr>
        <p:spPr>
          <a:xfrm rot="5400000">
            <a:off x="581386" y="637813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8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8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8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0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70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76" name="Google Shape;176;p7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7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7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68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30" name="Google Shape;30;p68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6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" name="Google Shape;32;p6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8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8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68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6" name="Google Shape;36;p68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68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68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6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40" name="Google Shape;40;p68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8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1"/>
          <p:cNvSpPr txBox="1"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1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2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2"/>
          <p:cNvSpPr txBox="1">
            <a:spLocks noGrp="1"/>
          </p:cNvSpPr>
          <p:nvPr>
            <p:ph type="body" idx="1"/>
          </p:nvPr>
        </p:nvSpPr>
        <p:spPr>
          <a:xfrm>
            <a:off x="609600" y="2160589"/>
            <a:ext cx="3088109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4" name="Google Shape;54;p72"/>
          <p:cNvSpPr txBox="1">
            <a:spLocks noGrp="1"/>
          </p:cNvSpPr>
          <p:nvPr>
            <p:ph type="body" idx="2"/>
          </p:nvPr>
        </p:nvSpPr>
        <p:spPr>
          <a:xfrm>
            <a:off x="3869204" y="2160590"/>
            <a:ext cx="308811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marL="914400" lvl="1" indent="-30988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marL="1371600" lvl="2" indent="-299719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marL="1828800" lvl="3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marL="2286000" lvl="4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marL="2743200" lvl="5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marL="3200400" lvl="6" indent="-28956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marL="3657600" lvl="7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marL="4114800" lvl="8" indent="-289559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>
            <a:endParaRPr/>
          </a:p>
        </p:txBody>
      </p:sp>
      <p:sp>
        <p:nvSpPr>
          <p:cNvPr id="55" name="Google Shape;55;p7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3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73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73"/>
          <p:cNvSpPr txBox="1">
            <a:spLocks noGrp="1"/>
          </p:cNvSpPr>
          <p:nvPr>
            <p:ph type="body" idx="3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73"/>
          <p:cNvSpPr txBox="1">
            <a:spLocks noGrp="1"/>
          </p:cNvSpPr>
          <p:nvPr>
            <p:ph type="body" idx="4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7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6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6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76"/>
          <p:cNvSpPr txBox="1">
            <a:spLocks noGrp="1"/>
          </p:cNvSpPr>
          <p:nvPr>
            <p:ph type="body" idx="2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80" name="Google Shape;80;p7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7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7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77"/>
          <p:cNvSpPr txBox="1">
            <a:spLocks noGrp="1"/>
          </p:cNvSpPr>
          <p:nvPr>
            <p:ph type="body" idx="1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7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5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Google Shape;7;p6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8;p65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65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" name="Google Shape;10;p65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65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65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65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4" name="Google Shape;14;p65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65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6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6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5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6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6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6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67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141" name="Google Shape;141;p67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2" name="Google Shape;142;p67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67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4" name="Google Shape;144;p67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7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7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7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48" name="Google Shape;148;p67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7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7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67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67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3" name="Google Shape;153;p6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4" name="Google Shape;154;p6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5" name="Google Shape;155;p6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5" name="Google Shape;185;p1"/>
          <p:cNvCxnSpPr/>
          <p:nvPr/>
        </p:nvCxnSpPr>
        <p:spPr>
          <a:xfrm>
            <a:off x="3833484" y="0"/>
            <a:ext cx="914400" cy="6858000"/>
          </a:xfrm>
          <a:prstGeom prst="straightConnector1">
            <a:avLst/>
          </a:prstGeom>
          <a:noFill/>
          <a:ln w="9525" cap="flat" cmpd="sng">
            <a:solidFill>
              <a:srgbClr val="16B0E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1"/>
          <p:cNvCxnSpPr/>
          <p:nvPr/>
        </p:nvCxnSpPr>
        <p:spPr>
          <a:xfrm flipH="1">
            <a:off x="2468234" y="3681413"/>
            <a:ext cx="3572668" cy="3176587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" name="Google Shape;187;p1"/>
          <p:cNvSpPr/>
          <p:nvPr/>
        </p:nvSpPr>
        <p:spPr>
          <a:xfrm>
            <a:off x="3361926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88" name="Google Shape;188;p1"/>
          <p:cNvSpPr/>
          <p:nvPr/>
        </p:nvSpPr>
        <p:spPr>
          <a:xfrm>
            <a:off x="3678400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89" name="Google Shape;189;p1"/>
          <p:cNvSpPr/>
          <p:nvPr/>
        </p:nvSpPr>
        <p:spPr>
          <a:xfrm>
            <a:off x="3175068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"/>
          <p:cNvSpPr/>
          <p:nvPr/>
        </p:nvSpPr>
        <p:spPr>
          <a:xfrm>
            <a:off x="3476694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69803"/>
            </a:srgb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91" name="Google Shape;191;p1"/>
          <p:cNvSpPr/>
          <p:nvPr/>
        </p:nvSpPr>
        <p:spPr>
          <a:xfrm>
            <a:off x="4254568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"/>
          <p:cNvSpPr/>
          <p:nvPr/>
        </p:nvSpPr>
        <p:spPr>
          <a:xfrm>
            <a:off x="4648223" y="-8467"/>
            <a:ext cx="4495777" cy="6866467"/>
          </a:xfrm>
          <a:custGeom>
            <a:avLst/>
            <a:gdLst/>
            <a:ahLst/>
            <a:cxnLst/>
            <a:rect l="l" t="t" r="r" b="b"/>
            <a:pathLst>
              <a:path w="5994369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"/>
          <p:cNvSpPr txBox="1">
            <a:spLocks noGrp="1"/>
          </p:cNvSpPr>
          <p:nvPr>
            <p:ph type="title"/>
          </p:nvPr>
        </p:nvSpPr>
        <p:spPr>
          <a:xfrm>
            <a:off x="5386292" y="609600"/>
            <a:ext cx="3384742" cy="222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</a:pPr>
            <a:r>
              <a:rPr lang="pt-BR" dirty="0">
                <a:solidFill>
                  <a:srgbClr val="FFFFFF"/>
                </a:solidFill>
              </a:rPr>
              <a:t>Microsoft POWER BI</a:t>
            </a:r>
            <a:endParaRPr dirty="0">
              <a:solidFill>
                <a:srgbClr val="FFFFFF"/>
              </a:solidFill>
            </a:endParaRPr>
          </a:p>
        </p:txBody>
      </p:sp>
      <p:pic>
        <p:nvPicPr>
          <p:cNvPr id="194" name="Google Shape;194;p1" descr="Logotipo&#10;&#10;O conteúdo gerado por IA pode estar incorreto."/>
          <p:cNvPicPr preferRelativeResize="0"/>
          <p:nvPr/>
        </p:nvPicPr>
        <p:blipFill rotWithShape="1">
          <a:blip r:embed="rId3">
            <a:alphaModFix/>
          </a:blip>
          <a:srcRect r="-216" b="22464"/>
          <a:stretch/>
        </p:blipFill>
        <p:spPr>
          <a:xfrm>
            <a:off x="567938" y="2254301"/>
            <a:ext cx="2908145" cy="224997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"/>
          <p:cNvSpPr txBox="1">
            <a:spLocks noGrp="1"/>
          </p:cNvSpPr>
          <p:nvPr>
            <p:ph type="body" idx="1"/>
          </p:nvPr>
        </p:nvSpPr>
        <p:spPr>
          <a:xfrm>
            <a:off x="5185356" y="2837329"/>
            <a:ext cx="3868066" cy="331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dirty="0">
                <a:solidFill>
                  <a:srgbClr val="FFFFFF"/>
                </a:solidFill>
              </a:rPr>
              <a:t>Aula 9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dirty="0">
                <a:solidFill>
                  <a:srgbClr val="FFFFFF"/>
                </a:solidFill>
              </a:rPr>
              <a:t>Prof. Luiz Roberto Nogueira Junior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4D53CD4-BAEC-350B-10A3-32C68E9D5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A9D77B6-CB71-7834-C6AB-45F2C2A9352D}"/>
              </a:ext>
            </a:extLst>
          </p:cNvPr>
          <p:cNvSpPr/>
          <p:nvPr/>
        </p:nvSpPr>
        <p:spPr>
          <a:xfrm>
            <a:off x="2608728" y="2144806"/>
            <a:ext cx="1089212" cy="336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9D0841A-D43C-4B0D-41D1-B7CD57B0EE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235" t="28290" r="37941" b="16519"/>
          <a:stretch/>
        </p:blipFill>
        <p:spPr>
          <a:xfrm>
            <a:off x="3496234" y="2312894"/>
            <a:ext cx="2178425" cy="2837330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7BD20451-11CC-9F2E-C2CF-FEB6714FA69B}"/>
              </a:ext>
            </a:extLst>
          </p:cNvPr>
          <p:cNvSpPr/>
          <p:nvPr/>
        </p:nvSpPr>
        <p:spPr>
          <a:xfrm>
            <a:off x="3644151" y="4542860"/>
            <a:ext cx="327211" cy="336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55952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006ECA1-12E1-554F-D819-87E910265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0EFFA695-FC1E-2BAE-A052-70E469FBBA05}"/>
              </a:ext>
            </a:extLst>
          </p:cNvPr>
          <p:cNvSpPr/>
          <p:nvPr/>
        </p:nvSpPr>
        <p:spPr>
          <a:xfrm>
            <a:off x="4814047" y="3657600"/>
            <a:ext cx="726141" cy="3630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9331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38956E4-C2CC-0B26-6D97-6EA556EB7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90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FA4CA6D-83A2-21C6-106A-9A6CC115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6ED5C3EA-5CF0-16CA-32D1-E06B47DEFC30}"/>
              </a:ext>
            </a:extLst>
          </p:cNvPr>
          <p:cNvSpPr/>
          <p:nvPr/>
        </p:nvSpPr>
        <p:spPr>
          <a:xfrm>
            <a:off x="3092824" y="2581836"/>
            <a:ext cx="847164" cy="2554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27D8F86-9AA0-2E2B-4910-DF656A46A924}"/>
              </a:ext>
            </a:extLst>
          </p:cNvPr>
          <p:cNvSpPr/>
          <p:nvPr/>
        </p:nvSpPr>
        <p:spPr>
          <a:xfrm>
            <a:off x="2640108" y="2196356"/>
            <a:ext cx="1098173" cy="2554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0FFB53E-F739-4147-3682-A3F917FE64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235" t="26023" r="38235" b="15734"/>
          <a:stretch/>
        </p:blipFill>
        <p:spPr>
          <a:xfrm>
            <a:off x="3496234" y="2196356"/>
            <a:ext cx="2151531" cy="299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44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7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dirty="0"/>
              <a:t>Dashboards ou painéis</a:t>
            </a:r>
            <a:endParaRPr dirty="0"/>
          </a:p>
        </p:txBody>
      </p:sp>
      <p:sp>
        <p:nvSpPr>
          <p:cNvPr id="608" name="Google Shape;608;p57"/>
          <p:cNvSpPr txBox="1">
            <a:spLocks noGrp="1"/>
          </p:cNvSpPr>
          <p:nvPr>
            <p:ph type="body" idx="1"/>
          </p:nvPr>
        </p:nvSpPr>
        <p:spPr>
          <a:xfrm>
            <a:off x="609598" y="193040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O painel pode conter visualizações de vários relatórios em uma única interface.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pt-B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pt-B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As </a:t>
            </a:r>
            <a:r>
              <a:rPr lang="pt-BR" i="1" dirty="0"/>
              <a:t>dashboards </a:t>
            </a:r>
            <a:r>
              <a:rPr lang="pt-BR" dirty="0"/>
              <a:t>são parecidas com os relatórios.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Só existem no Power BI Serviços.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Deve ser criada dentro de um </a:t>
            </a:r>
            <a:r>
              <a:rPr lang="pt-BR" i="1" dirty="0"/>
              <a:t>workspace</a:t>
            </a:r>
            <a:r>
              <a:rPr lang="pt-BR" dirty="0"/>
              <a:t>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Tem apenas uma página.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Pode conter visualizações de vários relatórios.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pt-B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pt-B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6954ED8-E742-80FE-ECD4-B24F7EC80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FD5FF9E4-B409-C7DE-67BE-053FE91E679F}"/>
              </a:ext>
            </a:extLst>
          </p:cNvPr>
          <p:cNvSpPr/>
          <p:nvPr/>
        </p:nvSpPr>
        <p:spPr>
          <a:xfrm>
            <a:off x="510988" y="2097741"/>
            <a:ext cx="968188" cy="26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4D01A9-E321-7183-7F70-D826225B0D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030" t="17565"/>
          <a:stretch/>
        </p:blipFill>
        <p:spPr>
          <a:xfrm>
            <a:off x="2837328" y="1761565"/>
            <a:ext cx="6306671" cy="423793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E511E45-95FB-BB41-9EE9-D4A897A502EE}"/>
              </a:ext>
            </a:extLst>
          </p:cNvPr>
          <p:cNvSpPr/>
          <p:nvPr/>
        </p:nvSpPr>
        <p:spPr>
          <a:xfrm>
            <a:off x="4921624" y="2877671"/>
            <a:ext cx="1976717" cy="10892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98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DEF9B56-1C30-6712-C321-222818BF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13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758B5C8-058E-4BD9-5D94-7A9363FE2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8B3C2BB8-E01D-5D50-E4E7-24E406BA7027}"/>
              </a:ext>
            </a:extLst>
          </p:cNvPr>
          <p:cNvSpPr/>
          <p:nvPr/>
        </p:nvSpPr>
        <p:spPr>
          <a:xfrm>
            <a:off x="4249271" y="3334871"/>
            <a:ext cx="282388" cy="2017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924244-8C3D-665F-2E2E-8ADD0DA812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294" t="30644" r="25441" b="20182"/>
          <a:stretch/>
        </p:blipFill>
        <p:spPr>
          <a:xfrm>
            <a:off x="2312894" y="2433918"/>
            <a:ext cx="4504765" cy="2528048"/>
          </a:xfrm>
          <a:prstGeom prst="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06995E5-A9E2-1D5D-562C-2B88E7E2AB2D}"/>
              </a:ext>
            </a:extLst>
          </p:cNvPr>
          <p:cNvSpPr/>
          <p:nvPr/>
        </p:nvSpPr>
        <p:spPr>
          <a:xfrm>
            <a:off x="5257800" y="4397188"/>
            <a:ext cx="564776" cy="33617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34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B05D973-79FA-CA29-F887-958500880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919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A2B2BE9A-EDAA-BC3E-6367-FA827BF12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A7A3E34-0FD9-6A79-9610-BB232ED841F9}"/>
              </a:ext>
            </a:extLst>
          </p:cNvPr>
          <p:cNvSpPr/>
          <p:nvPr/>
        </p:nvSpPr>
        <p:spPr>
          <a:xfrm>
            <a:off x="699247" y="2689412"/>
            <a:ext cx="1089212" cy="1882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53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51"/>
          <p:cNvGrpSpPr/>
          <p:nvPr/>
        </p:nvGrpSpPr>
        <p:grpSpPr>
          <a:xfrm>
            <a:off x="0" y="-8467"/>
            <a:ext cx="9144000" cy="6866467"/>
            <a:chOff x="0" y="-8467"/>
            <a:chExt cx="12192000" cy="6866467"/>
          </a:xfrm>
        </p:grpSpPr>
        <p:sp>
          <p:nvSpPr>
            <p:cNvPr id="550" name="Google Shape;550;p51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cxnSp>
          <p:nvCxnSpPr>
            <p:cNvPr id="551" name="Google Shape;551;p5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52" name="Google Shape;552;p5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53" name="Google Shape;553;p5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54" name="Google Shape;554;p5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55" name="Google Shape;555;p5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57" name="Google Shape;557;p5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58" name="Google Shape;558;p5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559" name="Google Shape;559;p5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5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561" name="Google Shape;561;p51"/>
          <p:cNvCxnSpPr/>
          <p:nvPr/>
        </p:nvCxnSpPr>
        <p:spPr>
          <a:xfrm>
            <a:off x="1086225" y="0"/>
            <a:ext cx="914400" cy="6858000"/>
          </a:xfrm>
          <a:prstGeom prst="straightConnector1">
            <a:avLst/>
          </a:prstGeom>
          <a:noFill/>
          <a:ln w="9525" cap="flat" cmpd="sng">
            <a:solidFill>
              <a:srgbClr val="16B0E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2" name="Google Shape;562;p51"/>
          <p:cNvCxnSpPr/>
          <p:nvPr/>
        </p:nvCxnSpPr>
        <p:spPr>
          <a:xfrm flipH="1">
            <a:off x="50381" y="3681413"/>
            <a:ext cx="3572668" cy="3176587"/>
          </a:xfrm>
          <a:prstGeom prst="straightConnector1">
            <a:avLst/>
          </a:prstGeom>
          <a:noFill/>
          <a:ln w="9525" cap="flat" cmpd="sng">
            <a:solidFill>
              <a:srgbClr val="FEFEFE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3" name="Google Shape;563;p51"/>
          <p:cNvSpPr/>
          <p:nvPr/>
        </p:nvSpPr>
        <p:spPr>
          <a:xfrm>
            <a:off x="944073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564" name="Google Shape;564;p51"/>
          <p:cNvSpPr/>
          <p:nvPr/>
        </p:nvSpPr>
        <p:spPr>
          <a:xfrm>
            <a:off x="12605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565" name="Google Shape;565;p51"/>
          <p:cNvSpPr/>
          <p:nvPr/>
        </p:nvSpPr>
        <p:spPr>
          <a:xfrm>
            <a:off x="757215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51"/>
          <p:cNvSpPr/>
          <p:nvPr/>
        </p:nvSpPr>
        <p:spPr>
          <a:xfrm>
            <a:off x="10588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69803"/>
            </a:srgb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567" name="Google Shape;567;p51"/>
          <p:cNvSpPr/>
          <p:nvPr/>
        </p:nvSpPr>
        <p:spPr>
          <a:xfrm>
            <a:off x="1836715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51"/>
          <p:cNvSpPr/>
          <p:nvPr/>
        </p:nvSpPr>
        <p:spPr>
          <a:xfrm>
            <a:off x="2262215" y="-8467"/>
            <a:ext cx="6881785" cy="6866467"/>
          </a:xfrm>
          <a:custGeom>
            <a:avLst/>
            <a:gdLst/>
            <a:ahLst/>
            <a:cxnLst/>
            <a:rect l="l" t="t" r="r" b="b"/>
            <a:pathLst>
              <a:path w="9175713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16B0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9" name="Google Shape;569;p51"/>
          <p:cNvSpPr txBox="1">
            <a:spLocks noGrp="1"/>
          </p:cNvSpPr>
          <p:nvPr>
            <p:ph type="title"/>
          </p:nvPr>
        </p:nvSpPr>
        <p:spPr>
          <a:xfrm>
            <a:off x="3314352" y="1020871"/>
            <a:ext cx="5220569" cy="284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Trebuchet MS"/>
              <a:buNone/>
            </a:pPr>
            <a:r>
              <a:rPr lang="pt-BR" sz="5200">
                <a:solidFill>
                  <a:srgbClr val="FFFFFF"/>
                </a:solidFill>
              </a:rPr>
              <a:t>Implantação de Ativos</a:t>
            </a:r>
            <a:endParaRPr/>
          </a:p>
        </p:txBody>
      </p:sp>
      <p:sp>
        <p:nvSpPr>
          <p:cNvPr id="570" name="Google Shape;570;p51"/>
          <p:cNvSpPr/>
          <p:nvPr/>
        </p:nvSpPr>
        <p:spPr>
          <a:xfrm rot="5400000">
            <a:off x="3019339" y="3294792"/>
            <a:ext cx="220660" cy="13982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47713" cy="627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dirty="0"/>
              <a:t>Atualização automática</a:t>
            </a:r>
            <a:endParaRPr dirty="0"/>
          </a:p>
        </p:txBody>
      </p:sp>
      <p:sp>
        <p:nvSpPr>
          <p:cNvPr id="596" name="Google Shape;596;p55"/>
          <p:cNvSpPr txBox="1">
            <a:spLocks noGrp="1"/>
          </p:cNvSpPr>
          <p:nvPr>
            <p:ph type="body" idx="1"/>
          </p:nvPr>
        </p:nvSpPr>
        <p:spPr>
          <a:xfrm>
            <a:off x="192740" y="627529"/>
            <a:ext cx="6347714" cy="380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Devem ser utilizadas para manter o relatório atualizado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A1E18E-CDF8-F7A3-4582-EAF6D26A3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0517"/>
            <a:ext cx="9144000" cy="514099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9DD05743-E400-85E4-8C26-DEA9C44569CA}"/>
              </a:ext>
            </a:extLst>
          </p:cNvPr>
          <p:cNvSpPr/>
          <p:nvPr/>
        </p:nvSpPr>
        <p:spPr>
          <a:xfrm>
            <a:off x="2581835" y="5930153"/>
            <a:ext cx="376518" cy="3809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650" name="Google Shape;650;p64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Acessar os serviços do Power BI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/>
              <a:t>Publicar relatório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52"/>
          <p:cNvSpPr txBox="1">
            <a:spLocks noGrp="1"/>
          </p:cNvSpPr>
          <p:nvPr>
            <p:ph type="title"/>
          </p:nvPr>
        </p:nvSpPr>
        <p:spPr>
          <a:xfrm>
            <a:off x="2137171" y="609600"/>
            <a:ext cx="481833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dirty="0"/>
              <a:t>Objetivos da Aula</a:t>
            </a:r>
            <a:endParaRPr dirty="0"/>
          </a:p>
        </p:txBody>
      </p:sp>
      <p:pic>
        <p:nvPicPr>
          <p:cNvPr id="576" name="Google Shape;576;p52" descr="Cientista vendo resultados de testes de DNA em uma tela de computador em laboratório"/>
          <p:cNvPicPr preferRelativeResize="0"/>
          <p:nvPr/>
        </p:nvPicPr>
        <p:blipFill rotWithShape="1">
          <a:blip r:embed="rId3">
            <a:alphaModFix/>
          </a:blip>
          <a:srcRect l="52542" t="765" r="25424" b="-957"/>
          <a:stretch/>
        </p:blipFill>
        <p:spPr>
          <a:xfrm>
            <a:off x="20" y="10"/>
            <a:ext cx="2051080" cy="6880885"/>
          </a:xfrm>
          <a:custGeom>
            <a:avLst/>
            <a:gdLst/>
            <a:ahLst/>
            <a:cxnLst/>
            <a:rect l="l" t="t" r="r" b="b"/>
            <a:pathLst>
              <a:path w="2734056" h="6858000" extrusionOk="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577" name="Google Shape;577;p52"/>
          <p:cNvSpPr/>
          <p:nvPr/>
        </p:nvSpPr>
        <p:spPr>
          <a:xfrm>
            <a:off x="0" y="4013201"/>
            <a:ext cx="357491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52"/>
          <p:cNvSpPr txBox="1">
            <a:spLocks noGrp="1"/>
          </p:cNvSpPr>
          <p:nvPr>
            <p:ph type="body" idx="1"/>
          </p:nvPr>
        </p:nvSpPr>
        <p:spPr>
          <a:xfrm>
            <a:off x="2137171" y="2160589"/>
            <a:ext cx="481833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Capacitar na implantação e gerenciamento de ativos, garantindo segurança, organização e atualização contínua.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pt-B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Compreender a importância das informações para as empresas.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3"/>
          <p:cNvSpPr txBox="1">
            <a:spLocks noGrp="1"/>
          </p:cNvSpPr>
          <p:nvPr>
            <p:ph type="title"/>
          </p:nvPr>
        </p:nvSpPr>
        <p:spPr>
          <a:xfrm>
            <a:off x="112058" y="68084"/>
            <a:ext cx="7122460" cy="74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dirty="0"/>
              <a:t>Implantação e Gerenciamento</a:t>
            </a:r>
            <a:endParaRPr dirty="0"/>
          </a:p>
        </p:txBody>
      </p:sp>
      <p:sp>
        <p:nvSpPr>
          <p:cNvPr id="584" name="Google Shape;584;p53"/>
          <p:cNvSpPr txBox="1">
            <a:spLocks noGrp="1"/>
          </p:cNvSpPr>
          <p:nvPr>
            <p:ph type="body" idx="1"/>
          </p:nvPr>
        </p:nvSpPr>
        <p:spPr>
          <a:xfrm>
            <a:off x="242047" y="816637"/>
            <a:ext cx="6992469" cy="5973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/>
              <a:t>Para uma empresa, a informação é um dos ativos mais importantes que existe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pt-BR" sz="18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As informações diferenciam com as empresas tratam seus problemas, proporcionando um diferencial entre o resultado de seus esforços.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/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Por ser um ativo importante, as informações devem ser tratadas com segurança.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pt-B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Implantar relatórios e dashboards significa disponibilizar as informações para os stakeholders.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O gerenciamento consistem em manter as informações atualizadas e disponibilizadas em segurança.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lang="pt-BR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As implantações devem ser feitas nos serviços dos Power BI e pode ser acessado em </a:t>
            </a:r>
            <a:r>
              <a:rPr lang="pt-BR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https://app.powerbi.com</a:t>
            </a:r>
            <a:r>
              <a:rPr lang="pt-BR" dirty="0">
                <a:solidFill>
                  <a:srgbClr val="FF0000"/>
                </a:solidFill>
              </a:rPr>
              <a:t> 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dirty="0"/>
              <a:t>Workspaces e Configuração</a:t>
            </a:r>
            <a:endParaRPr dirty="0"/>
          </a:p>
        </p:txBody>
      </p:sp>
      <p:sp>
        <p:nvSpPr>
          <p:cNvPr id="590" name="Google Shape;590;p54"/>
          <p:cNvSpPr txBox="1">
            <a:spLocks noGrp="1"/>
          </p:cNvSpPr>
          <p:nvPr>
            <p:ph type="body" idx="1"/>
          </p:nvPr>
        </p:nvSpPr>
        <p:spPr>
          <a:xfrm>
            <a:off x="192739" y="1488613"/>
            <a:ext cx="7391401" cy="4522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Os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sz="1800" i="1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workspaces 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são a área de trabalho no Power BI.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Eles permitem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agrupar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e </a:t>
            </a:r>
            <a:r>
              <a:rPr lang="pt-BR" dirty="0"/>
              <a:t>organizar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relatórios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e dashboards de </a:t>
            </a:r>
            <a:r>
              <a:rPr lang="pt-BR" dirty="0"/>
              <a:t>acordo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com </a:t>
            </a:r>
            <a:r>
              <a:rPr lang="pt-BR" dirty="0"/>
              <a:t>projetos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pt-BR" dirty="0"/>
              <a:t>áreas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ou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equipes.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lang="pt-B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Espaços de trabalho (workspaces) – são as áreas onde serão criados os relatórios e dashboards para apresentação aos </a:t>
            </a:r>
            <a:r>
              <a:rPr lang="pt-BR" i="1" dirty="0"/>
              <a:t>stakeholders</a:t>
            </a:r>
            <a:r>
              <a:rPr lang="pt-BR" dirty="0"/>
              <a:t>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Estrutura organizacional – é aconselhado dividir os </a:t>
            </a:r>
            <a:r>
              <a:rPr lang="pt-BR" i="1" dirty="0"/>
              <a:t>workspaces</a:t>
            </a:r>
            <a:r>
              <a:rPr lang="pt-BR" dirty="0"/>
              <a:t> de acordo com a estrutura organizacional de sua empresa criando áreas com permissões de acessos diferentes.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endParaRPr lang="pt-BR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Obs.: Para criar uma nova área de trabalho é necessário o plano Premium.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5298E46-7890-84C9-7A03-7B79030791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57"/>
          <a:stretch/>
        </p:blipFill>
        <p:spPr>
          <a:xfrm>
            <a:off x="0" y="1014199"/>
            <a:ext cx="9144000" cy="4829601"/>
          </a:xfrm>
          <a:prstGeom prst="rect">
            <a:avLst/>
          </a:prstGeom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A5B0E819-AB65-7B24-A918-67B2B3FEB303}"/>
              </a:ext>
            </a:extLst>
          </p:cNvPr>
          <p:cNvCxnSpPr>
            <a:cxnSpLocks/>
          </p:cNvCxnSpPr>
          <p:nvPr/>
        </p:nvCxnSpPr>
        <p:spPr>
          <a:xfrm flipH="1">
            <a:off x="4921624" y="3146612"/>
            <a:ext cx="139849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9C012ECF-5215-89F0-3F01-27885BD49C9F}"/>
              </a:ext>
            </a:extLst>
          </p:cNvPr>
          <p:cNvCxnSpPr>
            <a:cxnSpLocks/>
          </p:cNvCxnSpPr>
          <p:nvPr/>
        </p:nvCxnSpPr>
        <p:spPr>
          <a:xfrm>
            <a:off x="7507941" y="3146612"/>
            <a:ext cx="136711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C0C44C9-22FB-16F1-4238-9C01E120492E}"/>
              </a:ext>
            </a:extLst>
          </p:cNvPr>
          <p:cNvSpPr txBox="1"/>
          <p:nvPr/>
        </p:nvSpPr>
        <p:spPr>
          <a:xfrm>
            <a:off x="6299118" y="2915779"/>
            <a:ext cx="1229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Aqui ou</a:t>
            </a:r>
          </a:p>
        </p:txBody>
      </p:sp>
    </p:spTree>
    <p:extLst>
      <p:ext uri="{BB962C8B-B14F-4D97-AF65-F5344CB8AC3E}">
        <p14:creationId xmlns:p14="http://schemas.microsoft.com/office/powerpoint/2010/main" val="417039287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F562AD0-4946-4701-B787-37D10D1FF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AEBA65DF-B529-7695-FE3D-79CD855F4E85}"/>
              </a:ext>
            </a:extLst>
          </p:cNvPr>
          <p:cNvSpPr/>
          <p:nvPr/>
        </p:nvSpPr>
        <p:spPr>
          <a:xfrm>
            <a:off x="2729753" y="2931459"/>
            <a:ext cx="309282" cy="2958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BD72C4D-993B-8AE9-AE47-6D5C454D06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853" t="11027" r="50735" b="36399"/>
          <a:stretch/>
        </p:blipFill>
        <p:spPr>
          <a:xfrm>
            <a:off x="3173506" y="1277469"/>
            <a:ext cx="1775012" cy="2702859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8C57890C-9FBE-800A-F906-C2AD5261FF61}"/>
              </a:ext>
            </a:extLst>
          </p:cNvPr>
          <p:cNvSpPr/>
          <p:nvPr/>
        </p:nvSpPr>
        <p:spPr>
          <a:xfrm>
            <a:off x="3173506" y="2494427"/>
            <a:ext cx="766482" cy="3025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4983DD-E99B-629A-610D-7D3D4450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6618" t="16782"/>
          <a:stretch/>
        </p:blipFill>
        <p:spPr>
          <a:xfrm>
            <a:off x="5177118" y="1721223"/>
            <a:ext cx="3966882" cy="427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587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6"/>
          <p:cNvSpPr txBox="1">
            <a:spLocks noGrp="1"/>
          </p:cNvSpPr>
          <p:nvPr>
            <p:ph type="title"/>
          </p:nvPr>
        </p:nvSpPr>
        <p:spPr>
          <a:xfrm>
            <a:off x="376518" y="511932"/>
            <a:ext cx="6347713" cy="681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dirty="0"/>
              <a:t>Publicação</a:t>
            </a:r>
            <a:endParaRPr dirty="0"/>
          </a:p>
        </p:txBody>
      </p:sp>
      <p:sp>
        <p:nvSpPr>
          <p:cNvPr id="602" name="Google Shape;602;p56"/>
          <p:cNvSpPr txBox="1">
            <a:spLocks noGrp="1"/>
          </p:cNvSpPr>
          <p:nvPr>
            <p:ph type="body" idx="1"/>
          </p:nvPr>
        </p:nvSpPr>
        <p:spPr>
          <a:xfrm>
            <a:off x="376518" y="1757083"/>
            <a:ext cx="7095566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A publicação ocorre quando enviamos nosso relatório do Power BI Desktop para os Serviços do Power BI (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https://app.powerbi.com</a:t>
            </a:r>
            <a:r>
              <a:rPr lang="pt-BR" dirty="0"/>
              <a:t>) e criamos um link de compartilhamento.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endParaRPr lang="pt-B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Tornar público ou restrito: É nessa hora que realizamos a criação de um link de acesso, decidimos quem terá acesso aos dados e publicamos nosso relatório.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36F3D-D64D-6BD6-2512-4454308D1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7DCA6E3-7DA2-9E36-BC3C-86A7E54CA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A1D09B70-1405-F73C-E7BE-24980F719D5D}"/>
              </a:ext>
            </a:extLst>
          </p:cNvPr>
          <p:cNvSpPr/>
          <p:nvPr/>
        </p:nvSpPr>
        <p:spPr>
          <a:xfrm>
            <a:off x="2729753" y="2931459"/>
            <a:ext cx="309282" cy="2958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AE6967-B2FA-FA69-A5CE-26056CDF2A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853" t="11027" r="50735" b="36399"/>
          <a:stretch/>
        </p:blipFill>
        <p:spPr>
          <a:xfrm>
            <a:off x="3173506" y="1277469"/>
            <a:ext cx="1775012" cy="2702859"/>
          </a:xfrm>
          <a:prstGeom prst="rect">
            <a:avLst/>
          </a:prstGeom>
        </p:spPr>
      </p:pic>
      <p:sp>
        <p:nvSpPr>
          <p:cNvPr id="7" name="Elipse 6">
            <a:extLst>
              <a:ext uri="{FF2B5EF4-FFF2-40B4-BE49-F238E27FC236}">
                <a16:creationId xmlns:a16="http://schemas.microsoft.com/office/drawing/2014/main" id="{43D4BC65-6A88-DACF-1C6B-C0DA048A9E8E}"/>
              </a:ext>
            </a:extLst>
          </p:cNvPr>
          <p:cNvSpPr/>
          <p:nvPr/>
        </p:nvSpPr>
        <p:spPr>
          <a:xfrm>
            <a:off x="3173506" y="3429000"/>
            <a:ext cx="1089212" cy="3092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7257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370</Words>
  <Application>Microsoft Office PowerPoint</Application>
  <PresentationFormat>Apresentação na tela (4:3)</PresentationFormat>
  <Paragraphs>48</Paragraphs>
  <Slides>21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Noto Sans Symbols</vt:lpstr>
      <vt:lpstr>Trebuchet MS</vt:lpstr>
      <vt:lpstr>Facet</vt:lpstr>
      <vt:lpstr>Facet</vt:lpstr>
      <vt:lpstr>Microsoft POWER BI</vt:lpstr>
      <vt:lpstr>Implantação de Ativos</vt:lpstr>
      <vt:lpstr>Objetivos da Aula</vt:lpstr>
      <vt:lpstr>Implantação e Gerenciamento</vt:lpstr>
      <vt:lpstr>Workspaces e Configuração</vt:lpstr>
      <vt:lpstr>Apresentação do PowerPoint</vt:lpstr>
      <vt:lpstr>Apresentação do PowerPoint</vt:lpstr>
      <vt:lpstr>Publicação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Dashboards ou painéis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Atualização automática</vt:lpstr>
      <vt:lpstr>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Luiz Roberto Nogueira Junior</cp:lastModifiedBy>
  <cp:revision>1</cp:revision>
  <dcterms:created xsi:type="dcterms:W3CDTF">2013-01-27T09:14:16Z</dcterms:created>
  <dcterms:modified xsi:type="dcterms:W3CDTF">2025-06-01T21:07:44Z</dcterms:modified>
</cp:coreProperties>
</file>