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5" r:id="rId2"/>
  </p:sldMasterIdLst>
  <p:notesMasterIdLst>
    <p:notesMasterId r:id="rId17"/>
  </p:notesMasterIdLst>
  <p:sldIdLst>
    <p:sldId id="256" r:id="rId3"/>
    <p:sldId id="257" r:id="rId4"/>
    <p:sldId id="258" r:id="rId5"/>
    <p:sldId id="322" r:id="rId6"/>
    <p:sldId id="259" r:id="rId7"/>
    <p:sldId id="321" r:id="rId8"/>
    <p:sldId id="320" r:id="rId9"/>
    <p:sldId id="323" r:id="rId10"/>
    <p:sldId id="265" r:id="rId11"/>
    <p:sldId id="266" r:id="rId12"/>
    <p:sldId id="325" r:id="rId13"/>
    <p:sldId id="267" r:id="rId14"/>
    <p:sldId id="269" r:id="rId15"/>
    <p:sldId id="326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i+DNU+lhNYAWkoSr8M2AFRMbWO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E6FF0-7792-43CF-4090-36DC63F567EA}" v="13" dt="2025-06-23T13:51:48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76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71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7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Roberto Nogueira Junior" userId="S::luiz.roberto@sp.senai.br::ef703f67-dc22-4bb1-9873-d360d1975dab" providerId="AD" clId="Web-{931F1CDA-9885-2EB8-D5C2-37B31EA3B92A}"/>
    <pc:docChg chg="sldOrd">
      <pc:chgData name="Luiz Roberto Nogueira Junior" userId="S::luiz.roberto@sp.senai.br::ef703f67-dc22-4bb1-9873-d360d1975dab" providerId="AD" clId="Web-{931F1CDA-9885-2EB8-D5C2-37B31EA3B92A}" dt="2025-05-13T01:56:49.598" v="0"/>
      <pc:docMkLst>
        <pc:docMk/>
      </pc:docMkLst>
      <pc:sldChg chg="ord">
        <pc:chgData name="Luiz Roberto Nogueira Junior" userId="S::luiz.roberto@sp.senai.br::ef703f67-dc22-4bb1-9873-d360d1975dab" providerId="AD" clId="Web-{931F1CDA-9885-2EB8-D5C2-37B31EA3B92A}" dt="2025-05-13T01:56:49.598" v="0"/>
        <pc:sldMkLst>
          <pc:docMk/>
          <pc:sldMk cId="0" sldId="267"/>
        </pc:sldMkLst>
      </pc:sldChg>
    </pc:docChg>
  </pc:docChgLst>
  <pc:docChgLst>
    <pc:chgData name="Luiz Roberto Nogueira Junior" userId="S::luiz.roberto@sp.senai.br::ef703f67-dc22-4bb1-9873-d360d1975dab" providerId="AD" clId="Web-{56BE6FF0-7792-43CF-4090-36DC63F567EA}"/>
    <pc:docChg chg="modSld">
      <pc:chgData name="Luiz Roberto Nogueira Junior" userId="S::luiz.roberto@sp.senai.br::ef703f67-dc22-4bb1-9873-d360d1975dab" providerId="AD" clId="Web-{56BE6FF0-7792-43CF-4090-36DC63F567EA}" dt="2025-06-23T13:51:57.810" v="13"/>
      <pc:docMkLst>
        <pc:docMk/>
      </pc:docMkLst>
      <pc:sldChg chg="modSp">
        <pc:chgData name="Luiz Roberto Nogueira Junior" userId="S::luiz.roberto@sp.senai.br::ef703f67-dc22-4bb1-9873-d360d1975dab" providerId="AD" clId="Web-{56BE6FF0-7792-43CF-4090-36DC63F567EA}" dt="2025-06-23T13:44:26.235" v="11" actId="20577"/>
        <pc:sldMkLst>
          <pc:docMk/>
          <pc:sldMk cId="0" sldId="259"/>
        </pc:sldMkLst>
        <pc:spChg chg="mod">
          <ac:chgData name="Luiz Roberto Nogueira Junior" userId="S::luiz.roberto@sp.senai.br::ef703f67-dc22-4bb1-9873-d360d1975dab" providerId="AD" clId="Web-{56BE6FF0-7792-43CF-4090-36DC63F567EA}" dt="2025-06-23T13:44:26.235" v="11" actId="20577"/>
          <ac:spMkLst>
            <pc:docMk/>
            <pc:sldMk cId="0" sldId="259"/>
            <ac:spMk id="224" creationId="{00000000-0000-0000-0000-000000000000}"/>
          </ac:spMkLst>
        </pc:spChg>
      </pc:sldChg>
      <pc:sldChg chg="delSp modSp mod modClrScheme chgLayout">
        <pc:chgData name="Luiz Roberto Nogueira Junior" userId="S::luiz.roberto@sp.senai.br::ef703f67-dc22-4bb1-9873-d360d1975dab" providerId="AD" clId="Web-{56BE6FF0-7792-43CF-4090-36DC63F567EA}" dt="2025-06-23T13:51:57.810" v="13"/>
        <pc:sldMkLst>
          <pc:docMk/>
          <pc:sldMk cId="3094230734" sldId="322"/>
        </pc:sldMkLst>
        <pc:spChg chg="mod">
          <ac:chgData name="Luiz Roberto Nogueira Junior" userId="S::luiz.roberto@sp.senai.br::ef703f67-dc22-4bb1-9873-d360d1975dab" providerId="AD" clId="Web-{56BE6FF0-7792-43CF-4090-36DC63F567EA}" dt="2025-06-23T13:51:57.810" v="13"/>
          <ac:spMkLst>
            <pc:docMk/>
            <pc:sldMk cId="3094230734" sldId="322"/>
            <ac:spMk id="223" creationId="{EF8205C3-47D4-8BF1-FEA2-192D1753C13F}"/>
          </ac:spMkLst>
        </pc:spChg>
        <pc:spChg chg="mod">
          <ac:chgData name="Luiz Roberto Nogueira Junior" userId="S::luiz.roberto@sp.senai.br::ef703f67-dc22-4bb1-9873-d360d1975dab" providerId="AD" clId="Web-{56BE6FF0-7792-43CF-4090-36DC63F567EA}" dt="2025-06-23T13:51:57.810" v="13"/>
          <ac:spMkLst>
            <pc:docMk/>
            <pc:sldMk cId="3094230734" sldId="322"/>
            <ac:spMk id="224" creationId="{49008923-F7E9-D6C7-676A-94428677AE56}"/>
          </ac:spMkLst>
        </pc:spChg>
        <pc:picChg chg="del">
          <ac:chgData name="Luiz Roberto Nogueira Junior" userId="S::luiz.roberto@sp.senai.br::ef703f67-dc22-4bb1-9873-d360d1975dab" providerId="AD" clId="Web-{56BE6FF0-7792-43CF-4090-36DC63F567EA}" dt="2025-06-23T13:51:48.404" v="12"/>
          <ac:picMkLst>
            <pc:docMk/>
            <pc:sldMk cId="3094230734" sldId="322"/>
            <ac:picMk id="2" creationId="{D9C53CBC-DC53-1B57-2457-BE0AAD3C3126}"/>
          </ac:picMkLst>
        </pc:picChg>
      </pc:sldChg>
    </pc:docChg>
  </pc:docChgLst>
  <pc:docChgLst>
    <pc:chgData name="Luiz Roberto Nogueira Junior" userId="S::luiz.roberto@sp.senai.br::ef703f67-dc22-4bb1-9873-d360d1975dab" providerId="AD" clId="Web-{85DE3B69-5DA0-DAD0-DD2F-FC29A7292022}"/>
    <pc:docChg chg="addSld delSld modSld">
      <pc:chgData name="Luiz Roberto Nogueira Junior" userId="S::luiz.roberto@sp.senai.br::ef703f67-dc22-4bb1-9873-d360d1975dab" providerId="AD" clId="Web-{85DE3B69-5DA0-DAD0-DD2F-FC29A7292022}" dt="2025-05-12T00:44:54.309" v="1336"/>
      <pc:docMkLst>
        <pc:docMk/>
      </pc:docMkLst>
      <pc:sldChg chg="modSp">
        <pc:chgData name="Luiz Roberto Nogueira Junior" userId="S::luiz.roberto@sp.senai.br::ef703f67-dc22-4bb1-9873-d360d1975dab" providerId="AD" clId="Web-{85DE3B69-5DA0-DAD0-DD2F-FC29A7292022}" dt="2025-05-12T00:15:55.186" v="1231" actId="20577"/>
        <pc:sldMkLst>
          <pc:docMk/>
          <pc:sldMk cId="0" sldId="258"/>
        </pc:sldMkLst>
        <pc:spChg chg="mod">
          <ac:chgData name="Luiz Roberto Nogueira Junior" userId="S::luiz.roberto@sp.senai.br::ef703f67-dc22-4bb1-9873-d360d1975dab" providerId="AD" clId="Web-{85DE3B69-5DA0-DAD0-DD2F-FC29A7292022}" dt="2025-05-12T00:15:55.186" v="1231" actId="20577"/>
          <ac:spMkLst>
            <pc:docMk/>
            <pc:sldMk cId="0" sldId="258"/>
            <ac:spMk id="215" creationId="{00000000-0000-0000-0000-000000000000}"/>
          </ac:spMkLst>
        </pc:spChg>
      </pc:sldChg>
      <pc:sldChg chg="addSp delSp modSp">
        <pc:chgData name="Luiz Roberto Nogueira Junior" userId="S::luiz.roberto@sp.senai.br::ef703f67-dc22-4bb1-9873-d360d1975dab" providerId="AD" clId="Web-{85DE3B69-5DA0-DAD0-DD2F-FC29A7292022}" dt="2025-05-12T00:34:17.954" v="1293"/>
        <pc:sldMkLst>
          <pc:docMk/>
          <pc:sldMk cId="0" sldId="259"/>
        </pc:sldMkLst>
        <pc:picChg chg="add del mod">
          <ac:chgData name="Luiz Roberto Nogueira Junior" userId="S::luiz.roberto@sp.senai.br::ef703f67-dc22-4bb1-9873-d360d1975dab" providerId="AD" clId="Web-{85DE3B69-5DA0-DAD0-DD2F-FC29A7292022}" dt="2025-05-12T00:32:38.122" v="1289"/>
          <ac:picMkLst>
            <pc:docMk/>
            <pc:sldMk cId="0" sldId="259"/>
            <ac:picMk id="2" creationId="{7F134E00-2A6D-0304-D248-3C6A8363FAC8}"/>
          </ac:picMkLst>
        </pc:picChg>
        <pc:picChg chg="add del mod">
          <ac:chgData name="Luiz Roberto Nogueira Junior" userId="S::luiz.roberto@sp.senai.br::ef703f67-dc22-4bb1-9873-d360d1975dab" providerId="AD" clId="Web-{85DE3B69-5DA0-DAD0-DD2F-FC29A7292022}" dt="2025-05-12T00:34:17.954" v="1293"/>
          <ac:picMkLst>
            <pc:docMk/>
            <pc:sldMk cId="0" sldId="259"/>
            <ac:picMk id="3" creationId="{A5765B36-2D98-7B81-07BF-CD2F4134F919}"/>
          </ac:picMkLst>
        </pc:picChg>
      </pc:sldChg>
      <pc:sldChg chg="del">
        <pc:chgData name="Luiz Roberto Nogueira Junior" userId="S::luiz.roberto@sp.senai.br::ef703f67-dc22-4bb1-9873-d360d1975dab" providerId="AD" clId="Web-{85DE3B69-5DA0-DAD0-DD2F-FC29A7292022}" dt="2025-05-12T00:14:39.339" v="1204"/>
        <pc:sldMkLst>
          <pc:docMk/>
          <pc:sldMk cId="0" sldId="263"/>
        </pc:sldMkLst>
      </pc:sldChg>
      <pc:sldChg chg="modSp">
        <pc:chgData name="Luiz Roberto Nogueira Junior" userId="S::luiz.roberto@sp.senai.br::ef703f67-dc22-4bb1-9873-d360d1975dab" providerId="AD" clId="Web-{85DE3B69-5DA0-DAD0-DD2F-FC29A7292022}" dt="2025-05-12T00:38:00.916" v="1306" actId="20577"/>
        <pc:sldMkLst>
          <pc:docMk/>
          <pc:sldMk cId="0" sldId="265"/>
        </pc:sldMkLst>
        <pc:spChg chg="mod">
          <ac:chgData name="Luiz Roberto Nogueira Junior" userId="S::luiz.roberto@sp.senai.br::ef703f67-dc22-4bb1-9873-d360d1975dab" providerId="AD" clId="Web-{85DE3B69-5DA0-DAD0-DD2F-FC29A7292022}" dt="2025-05-11T20:21:31.902" v="27" actId="14100"/>
          <ac:spMkLst>
            <pc:docMk/>
            <pc:sldMk cId="0" sldId="265"/>
            <ac:spMk id="259" creationId="{00000000-0000-0000-0000-000000000000}"/>
          </ac:spMkLst>
        </pc:spChg>
        <pc:spChg chg="mod">
          <ac:chgData name="Luiz Roberto Nogueira Junior" userId="S::luiz.roberto@sp.senai.br::ef703f67-dc22-4bb1-9873-d360d1975dab" providerId="AD" clId="Web-{85DE3B69-5DA0-DAD0-DD2F-FC29A7292022}" dt="2025-05-12T00:38:00.916" v="1306" actId="20577"/>
          <ac:spMkLst>
            <pc:docMk/>
            <pc:sldMk cId="0" sldId="265"/>
            <ac:spMk id="260" creationId="{00000000-0000-0000-0000-000000000000}"/>
          </ac:spMkLst>
        </pc:spChg>
      </pc:sldChg>
      <pc:sldChg chg="modSp">
        <pc:chgData name="Luiz Roberto Nogueira Junior" userId="S::luiz.roberto@sp.senai.br::ef703f67-dc22-4bb1-9873-d360d1975dab" providerId="AD" clId="Web-{85DE3B69-5DA0-DAD0-DD2F-FC29A7292022}" dt="2025-05-12T00:12:01.880" v="1159" actId="20577"/>
        <pc:sldMkLst>
          <pc:docMk/>
          <pc:sldMk cId="0" sldId="266"/>
        </pc:sldMkLst>
        <pc:spChg chg="mod">
          <ac:chgData name="Luiz Roberto Nogueira Junior" userId="S::luiz.roberto@sp.senai.br::ef703f67-dc22-4bb1-9873-d360d1975dab" providerId="AD" clId="Web-{85DE3B69-5DA0-DAD0-DD2F-FC29A7292022}" dt="2025-05-12T00:12:01.880" v="1159" actId="20577"/>
          <ac:spMkLst>
            <pc:docMk/>
            <pc:sldMk cId="0" sldId="266"/>
            <ac:spMk id="266" creationId="{00000000-0000-0000-0000-000000000000}"/>
          </ac:spMkLst>
        </pc:spChg>
      </pc:sldChg>
      <pc:sldChg chg="modSp">
        <pc:chgData name="Luiz Roberto Nogueira Junior" userId="S::luiz.roberto@sp.senai.br::ef703f67-dc22-4bb1-9873-d360d1975dab" providerId="AD" clId="Web-{85DE3B69-5DA0-DAD0-DD2F-FC29A7292022}" dt="2025-05-11T20:35:37.591" v="148" actId="14100"/>
        <pc:sldMkLst>
          <pc:docMk/>
          <pc:sldMk cId="0" sldId="267"/>
        </pc:sldMkLst>
        <pc:spChg chg="mod">
          <ac:chgData name="Luiz Roberto Nogueira Junior" userId="S::luiz.roberto@sp.senai.br::ef703f67-dc22-4bb1-9873-d360d1975dab" providerId="AD" clId="Web-{85DE3B69-5DA0-DAD0-DD2F-FC29A7292022}" dt="2025-05-11T20:30:41.673" v="81" actId="20577"/>
          <ac:spMkLst>
            <pc:docMk/>
            <pc:sldMk cId="0" sldId="267"/>
            <ac:spMk id="271" creationId="{00000000-0000-0000-0000-000000000000}"/>
          </ac:spMkLst>
        </pc:spChg>
        <pc:spChg chg="mod">
          <ac:chgData name="Luiz Roberto Nogueira Junior" userId="S::luiz.roberto@sp.senai.br::ef703f67-dc22-4bb1-9873-d360d1975dab" providerId="AD" clId="Web-{85DE3B69-5DA0-DAD0-DD2F-FC29A7292022}" dt="2025-05-11T20:35:37.591" v="148" actId="14100"/>
          <ac:spMkLst>
            <pc:docMk/>
            <pc:sldMk cId="0" sldId="267"/>
            <ac:spMk id="272" creationId="{00000000-0000-0000-0000-000000000000}"/>
          </ac:spMkLst>
        </pc:spChg>
      </pc:sldChg>
      <pc:sldChg chg="modSp">
        <pc:chgData name="Luiz Roberto Nogueira Junior" userId="S::luiz.roberto@sp.senai.br::ef703f67-dc22-4bb1-9873-d360d1975dab" providerId="AD" clId="Web-{85DE3B69-5DA0-DAD0-DD2F-FC29A7292022}" dt="2025-05-12T00:08:06.120" v="1149" actId="20577"/>
        <pc:sldMkLst>
          <pc:docMk/>
          <pc:sldMk cId="0" sldId="269"/>
        </pc:sldMkLst>
        <pc:spChg chg="mod">
          <ac:chgData name="Luiz Roberto Nogueira Junior" userId="S::luiz.roberto@sp.senai.br::ef703f67-dc22-4bb1-9873-d360d1975dab" providerId="AD" clId="Web-{85DE3B69-5DA0-DAD0-DD2F-FC29A7292022}" dt="2025-05-11T23:52:37.836" v="958" actId="1076"/>
          <ac:spMkLst>
            <pc:docMk/>
            <pc:sldMk cId="0" sldId="269"/>
            <ac:spMk id="283" creationId="{00000000-0000-0000-0000-000000000000}"/>
          </ac:spMkLst>
        </pc:spChg>
        <pc:spChg chg="mod">
          <ac:chgData name="Luiz Roberto Nogueira Junior" userId="S::luiz.roberto@sp.senai.br::ef703f67-dc22-4bb1-9873-d360d1975dab" providerId="AD" clId="Web-{85DE3B69-5DA0-DAD0-DD2F-FC29A7292022}" dt="2025-05-12T00:08:06.120" v="1149" actId="20577"/>
          <ac:spMkLst>
            <pc:docMk/>
            <pc:sldMk cId="0" sldId="269"/>
            <ac:spMk id="284" creationId="{00000000-0000-0000-0000-000000000000}"/>
          </ac:spMkLst>
        </pc:spChg>
      </pc:sldChg>
      <pc:sldChg chg="del">
        <pc:chgData name="Luiz Roberto Nogueira Junior" userId="S::luiz.roberto@sp.senai.br::ef703f67-dc22-4bb1-9873-d360d1975dab" providerId="AD" clId="Web-{85DE3B69-5DA0-DAD0-DD2F-FC29A7292022}" dt="2025-05-12T00:14:02.260" v="1161"/>
        <pc:sldMkLst>
          <pc:docMk/>
          <pc:sldMk cId="0" sldId="270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03.291" v="1162"/>
        <pc:sldMkLst>
          <pc:docMk/>
          <pc:sldMk cId="0" sldId="271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03.885" v="1163"/>
        <pc:sldMkLst>
          <pc:docMk/>
          <pc:sldMk cId="0" sldId="272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04.557" v="1164"/>
        <pc:sldMkLst>
          <pc:docMk/>
          <pc:sldMk cId="0" sldId="273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05.432" v="1165"/>
        <pc:sldMkLst>
          <pc:docMk/>
          <pc:sldMk cId="0" sldId="274"/>
        </pc:sldMkLst>
      </pc:sldChg>
      <pc:sldChg chg="modSp add del">
        <pc:chgData name="Luiz Roberto Nogueira Junior" userId="S::luiz.roberto@sp.senai.br::ef703f67-dc22-4bb1-9873-d360d1975dab" providerId="AD" clId="Web-{85DE3B69-5DA0-DAD0-DD2F-FC29A7292022}" dt="2025-05-12T00:44:37.542" v="1334"/>
        <pc:sldMkLst>
          <pc:docMk/>
          <pc:sldMk cId="0" sldId="275"/>
        </pc:sldMkLst>
        <pc:spChg chg="mod">
          <ac:chgData name="Luiz Roberto Nogueira Junior" userId="S::luiz.roberto@sp.senai.br::ef703f67-dc22-4bb1-9873-d360d1975dab" providerId="AD" clId="Web-{85DE3B69-5DA0-DAD0-DD2F-FC29A7292022}" dt="2025-05-12T00:15:28.466" v="1228" actId="20577"/>
          <ac:spMkLst>
            <pc:docMk/>
            <pc:sldMk cId="0" sldId="275"/>
            <ac:spMk id="339" creationId="{00000000-0000-0000-0000-000000000000}"/>
          </ac:spMkLst>
        </pc:spChg>
      </pc:sldChg>
      <pc:sldChg chg="del">
        <pc:chgData name="Luiz Roberto Nogueira Junior" userId="S::luiz.roberto@sp.senai.br::ef703f67-dc22-4bb1-9873-d360d1975dab" providerId="AD" clId="Web-{85DE3B69-5DA0-DAD0-DD2F-FC29A7292022}" dt="2025-05-12T00:14:08.244" v="1166"/>
        <pc:sldMkLst>
          <pc:docMk/>
          <pc:sldMk cId="0" sldId="276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09.572" v="1167"/>
        <pc:sldMkLst>
          <pc:docMk/>
          <pc:sldMk cId="0" sldId="277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10.822" v="1168"/>
        <pc:sldMkLst>
          <pc:docMk/>
          <pc:sldMk cId="0" sldId="278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11.557" v="1169"/>
        <pc:sldMkLst>
          <pc:docMk/>
          <pc:sldMk cId="0" sldId="279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12.244" v="1170"/>
        <pc:sldMkLst>
          <pc:docMk/>
          <pc:sldMk cId="0" sldId="280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18.135" v="1171"/>
        <pc:sldMkLst>
          <pc:docMk/>
          <pc:sldMk cId="0" sldId="281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18.791" v="1172"/>
        <pc:sldMkLst>
          <pc:docMk/>
          <pc:sldMk cId="0" sldId="282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20.323" v="1173"/>
        <pc:sldMkLst>
          <pc:docMk/>
          <pc:sldMk cId="0" sldId="283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21.807" v="1174"/>
        <pc:sldMkLst>
          <pc:docMk/>
          <pc:sldMk cId="0" sldId="284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23.135" v="1175"/>
        <pc:sldMkLst>
          <pc:docMk/>
          <pc:sldMk cId="0" sldId="285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24.745" v="1176"/>
        <pc:sldMkLst>
          <pc:docMk/>
          <pc:sldMk cId="0" sldId="286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26.198" v="1177"/>
        <pc:sldMkLst>
          <pc:docMk/>
          <pc:sldMk cId="0" sldId="287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27.667" v="1178"/>
        <pc:sldMkLst>
          <pc:docMk/>
          <pc:sldMk cId="0" sldId="288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28.932" v="1179"/>
        <pc:sldMkLst>
          <pc:docMk/>
          <pc:sldMk cId="0" sldId="289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0.276" v="1180"/>
        <pc:sldMkLst>
          <pc:docMk/>
          <pc:sldMk cId="0" sldId="290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39" v="1210"/>
        <pc:sldMkLst>
          <pc:docMk/>
          <pc:sldMk cId="0" sldId="291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39" v="1209"/>
        <pc:sldMkLst>
          <pc:docMk/>
          <pc:sldMk cId="0" sldId="292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39" v="1208"/>
        <pc:sldMkLst>
          <pc:docMk/>
          <pc:sldMk cId="0" sldId="293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39" v="1207"/>
        <pc:sldMkLst>
          <pc:docMk/>
          <pc:sldMk cId="0" sldId="294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39" v="1206"/>
        <pc:sldMkLst>
          <pc:docMk/>
          <pc:sldMk cId="0" sldId="295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39" v="1205"/>
        <pc:sldMkLst>
          <pc:docMk/>
          <pc:sldMk cId="0" sldId="296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39" v="1203"/>
        <pc:sldMkLst>
          <pc:docMk/>
          <pc:sldMk cId="0" sldId="297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39" v="1202"/>
        <pc:sldMkLst>
          <pc:docMk/>
          <pc:sldMk cId="0" sldId="298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39" v="1201"/>
        <pc:sldMkLst>
          <pc:docMk/>
          <pc:sldMk cId="0" sldId="299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23" v="1200"/>
        <pc:sldMkLst>
          <pc:docMk/>
          <pc:sldMk cId="0" sldId="300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23" v="1199"/>
        <pc:sldMkLst>
          <pc:docMk/>
          <pc:sldMk cId="0" sldId="301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23" v="1198"/>
        <pc:sldMkLst>
          <pc:docMk/>
          <pc:sldMk cId="0" sldId="302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23" v="1197"/>
        <pc:sldMkLst>
          <pc:docMk/>
          <pc:sldMk cId="0" sldId="303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23" v="1196"/>
        <pc:sldMkLst>
          <pc:docMk/>
          <pc:sldMk cId="0" sldId="304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23" v="1195"/>
        <pc:sldMkLst>
          <pc:docMk/>
          <pc:sldMk cId="0" sldId="305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23" v="1194"/>
        <pc:sldMkLst>
          <pc:docMk/>
          <pc:sldMk cId="0" sldId="306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23" v="1193"/>
        <pc:sldMkLst>
          <pc:docMk/>
          <pc:sldMk cId="0" sldId="307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23" v="1192"/>
        <pc:sldMkLst>
          <pc:docMk/>
          <pc:sldMk cId="0" sldId="308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23" v="1191"/>
        <pc:sldMkLst>
          <pc:docMk/>
          <pc:sldMk cId="0" sldId="309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23" v="1190"/>
        <pc:sldMkLst>
          <pc:docMk/>
          <pc:sldMk cId="0" sldId="310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08" v="1189"/>
        <pc:sldMkLst>
          <pc:docMk/>
          <pc:sldMk cId="0" sldId="311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08" v="1188"/>
        <pc:sldMkLst>
          <pc:docMk/>
          <pc:sldMk cId="0" sldId="312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08" v="1187"/>
        <pc:sldMkLst>
          <pc:docMk/>
          <pc:sldMk cId="0" sldId="313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08" v="1186"/>
        <pc:sldMkLst>
          <pc:docMk/>
          <pc:sldMk cId="0" sldId="314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08" v="1185"/>
        <pc:sldMkLst>
          <pc:docMk/>
          <pc:sldMk cId="0" sldId="315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08" v="1184"/>
        <pc:sldMkLst>
          <pc:docMk/>
          <pc:sldMk cId="0" sldId="316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08" v="1183"/>
        <pc:sldMkLst>
          <pc:docMk/>
          <pc:sldMk cId="0" sldId="317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08" v="1182"/>
        <pc:sldMkLst>
          <pc:docMk/>
          <pc:sldMk cId="0" sldId="318"/>
        </pc:sldMkLst>
      </pc:sldChg>
      <pc:sldChg chg="del">
        <pc:chgData name="Luiz Roberto Nogueira Junior" userId="S::luiz.roberto@sp.senai.br::ef703f67-dc22-4bb1-9873-d360d1975dab" providerId="AD" clId="Web-{85DE3B69-5DA0-DAD0-DD2F-FC29A7292022}" dt="2025-05-12T00:14:39.308" v="1181"/>
        <pc:sldMkLst>
          <pc:docMk/>
          <pc:sldMk cId="0" sldId="319"/>
        </pc:sldMkLst>
      </pc:sldChg>
      <pc:sldChg chg="addSp delSp modSp mod modClrScheme chgLayout">
        <pc:chgData name="Luiz Roberto Nogueira Junior" userId="S::luiz.roberto@sp.senai.br::ef703f67-dc22-4bb1-9873-d360d1975dab" providerId="AD" clId="Web-{85DE3B69-5DA0-DAD0-DD2F-FC29A7292022}" dt="2025-05-12T00:37:33.133" v="1301"/>
        <pc:sldMkLst>
          <pc:docMk/>
          <pc:sldMk cId="4064471627" sldId="321"/>
        </pc:sldMkLst>
        <pc:spChg chg="mod">
          <ac:chgData name="Luiz Roberto Nogueira Junior" userId="S::luiz.roberto@sp.senai.br::ef703f67-dc22-4bb1-9873-d360d1975dab" providerId="AD" clId="Web-{85DE3B69-5DA0-DAD0-DD2F-FC29A7292022}" dt="2025-05-12T00:37:31.790" v="1300"/>
          <ac:spMkLst>
            <pc:docMk/>
            <pc:sldMk cId="4064471627" sldId="321"/>
            <ac:spMk id="223" creationId="{54DE3CDB-6751-AF44-6236-1B028BDBB296}"/>
          </ac:spMkLst>
        </pc:spChg>
        <pc:spChg chg="mod ord">
          <ac:chgData name="Luiz Roberto Nogueira Junior" userId="S::luiz.roberto@sp.senai.br::ef703f67-dc22-4bb1-9873-d360d1975dab" providerId="AD" clId="Web-{85DE3B69-5DA0-DAD0-DD2F-FC29A7292022}" dt="2025-05-12T00:37:31.790" v="1300"/>
          <ac:spMkLst>
            <pc:docMk/>
            <pc:sldMk cId="4064471627" sldId="321"/>
            <ac:spMk id="224" creationId="{2256FE80-7B7A-A6AA-0202-62C260E464B0}"/>
          </ac:spMkLst>
        </pc:spChg>
        <pc:picChg chg="add del mod">
          <ac:chgData name="Luiz Roberto Nogueira Junior" userId="S::luiz.roberto@sp.senai.br::ef703f67-dc22-4bb1-9873-d360d1975dab" providerId="AD" clId="Web-{85DE3B69-5DA0-DAD0-DD2F-FC29A7292022}" dt="2025-05-12T00:37:33.133" v="1301"/>
          <ac:picMkLst>
            <pc:docMk/>
            <pc:sldMk cId="4064471627" sldId="321"/>
            <ac:picMk id="2" creationId="{450D5A62-DB41-C2AA-FB90-98EABD6A34BD}"/>
          </ac:picMkLst>
        </pc:picChg>
      </pc:sldChg>
      <pc:sldChg chg="addSp delSp modSp mod modClrScheme chgLayout">
        <pc:chgData name="Luiz Roberto Nogueira Junior" userId="S::luiz.roberto@sp.senai.br::ef703f67-dc22-4bb1-9873-d360d1975dab" providerId="AD" clId="Web-{85DE3B69-5DA0-DAD0-DD2F-FC29A7292022}" dt="2025-05-12T00:44:54.309" v="1336"/>
        <pc:sldMkLst>
          <pc:docMk/>
          <pc:sldMk cId="3094230734" sldId="322"/>
        </pc:sldMkLst>
        <pc:spChg chg="mod">
          <ac:chgData name="Luiz Roberto Nogueira Junior" userId="S::luiz.roberto@sp.senai.br::ef703f67-dc22-4bb1-9873-d360d1975dab" providerId="AD" clId="Web-{85DE3B69-5DA0-DAD0-DD2F-FC29A7292022}" dt="2025-05-12T00:22:07.518" v="1245"/>
          <ac:spMkLst>
            <pc:docMk/>
            <pc:sldMk cId="3094230734" sldId="322"/>
            <ac:spMk id="223" creationId="{EF8205C3-47D4-8BF1-FEA2-192D1753C13F}"/>
          </ac:spMkLst>
        </pc:spChg>
        <pc:spChg chg="mod ord">
          <ac:chgData name="Luiz Roberto Nogueira Junior" userId="S::luiz.roberto@sp.senai.br::ef703f67-dc22-4bb1-9873-d360d1975dab" providerId="AD" clId="Web-{85DE3B69-5DA0-DAD0-DD2F-FC29A7292022}" dt="2025-05-12T00:24:16.585" v="1277" actId="20577"/>
          <ac:spMkLst>
            <pc:docMk/>
            <pc:sldMk cId="3094230734" sldId="322"/>
            <ac:spMk id="224" creationId="{49008923-F7E9-D6C7-676A-94428677AE56}"/>
          </ac:spMkLst>
        </pc:spChg>
        <pc:picChg chg="add del mod">
          <ac:chgData name="Luiz Roberto Nogueira Junior" userId="S::luiz.roberto@sp.senai.br::ef703f67-dc22-4bb1-9873-d360d1975dab" providerId="AD" clId="Web-{85DE3B69-5DA0-DAD0-DD2F-FC29A7292022}" dt="2025-05-12T00:44:54.309" v="1336"/>
          <ac:picMkLst>
            <pc:docMk/>
            <pc:sldMk cId="3094230734" sldId="322"/>
            <ac:picMk id="2" creationId="{D9C53CBC-DC53-1B57-2457-BE0AAD3C3126}"/>
          </ac:picMkLst>
        </pc:picChg>
      </pc:sldChg>
      <pc:sldChg chg="addSp delSp modSp">
        <pc:chgData name="Luiz Roberto Nogueira Junior" userId="S::luiz.roberto@sp.senai.br::ef703f67-dc22-4bb1-9873-d360d1975dab" providerId="AD" clId="Web-{85DE3B69-5DA0-DAD0-DD2F-FC29A7292022}" dt="2025-05-12T00:44:20.339" v="1333"/>
        <pc:sldMkLst>
          <pc:docMk/>
          <pc:sldMk cId="4255750746" sldId="323"/>
        </pc:sldMkLst>
        <pc:spChg chg="mod">
          <ac:chgData name="Luiz Roberto Nogueira Junior" userId="S::luiz.roberto@sp.senai.br::ef703f67-dc22-4bb1-9873-d360d1975dab" providerId="AD" clId="Web-{85DE3B69-5DA0-DAD0-DD2F-FC29A7292022}" dt="2025-05-12T00:41:17.392" v="1319" actId="20577"/>
          <ac:spMkLst>
            <pc:docMk/>
            <pc:sldMk cId="4255750746" sldId="323"/>
            <ac:spMk id="224" creationId="{C29A8E26-C9DD-497E-8965-EAA97621C5C6}"/>
          </ac:spMkLst>
        </pc:spChg>
        <pc:picChg chg="add del mod modCrop">
          <ac:chgData name="Luiz Roberto Nogueira Junior" userId="S::luiz.roberto@sp.senai.br::ef703f67-dc22-4bb1-9873-d360d1975dab" providerId="AD" clId="Web-{85DE3B69-5DA0-DAD0-DD2F-FC29A7292022}" dt="2025-05-12T00:41:41.908" v="1323"/>
          <ac:picMkLst>
            <pc:docMk/>
            <pc:sldMk cId="4255750746" sldId="323"/>
            <ac:picMk id="2" creationId="{4F92CDFA-A6D6-3672-E105-565BB82AF546}"/>
          </ac:picMkLst>
        </pc:picChg>
        <pc:picChg chg="add del mod modCrop">
          <ac:chgData name="Luiz Roberto Nogueira Junior" userId="S::luiz.roberto@sp.senai.br::ef703f67-dc22-4bb1-9873-d360d1975dab" providerId="AD" clId="Web-{85DE3B69-5DA0-DAD0-DD2F-FC29A7292022}" dt="2025-05-12T00:44:20.339" v="1333"/>
          <ac:picMkLst>
            <pc:docMk/>
            <pc:sldMk cId="4255750746" sldId="323"/>
            <ac:picMk id="3" creationId="{8534C40F-2539-1225-A177-63EAEFADE371}"/>
          </ac:picMkLst>
        </pc:picChg>
      </pc:sldChg>
      <pc:sldChg chg="addSp delSp modSp add del replId">
        <pc:chgData name="Luiz Roberto Nogueira Junior" userId="S::luiz.roberto@sp.senai.br::ef703f67-dc22-4bb1-9873-d360d1975dab" providerId="AD" clId="Web-{85DE3B69-5DA0-DAD0-DD2F-FC29A7292022}" dt="2025-05-12T00:13:43.149" v="1160"/>
        <pc:sldMkLst>
          <pc:docMk/>
          <pc:sldMk cId="3689149181" sldId="324"/>
        </pc:sldMkLst>
        <pc:spChg chg="add del mod">
          <ac:chgData name="Luiz Roberto Nogueira Junior" userId="S::luiz.roberto@sp.senai.br::ef703f67-dc22-4bb1-9873-d360d1975dab" providerId="AD" clId="Web-{85DE3B69-5DA0-DAD0-DD2F-FC29A7292022}" dt="2025-05-11T21:52:58.103" v="604"/>
          <ac:spMkLst>
            <pc:docMk/>
            <pc:sldMk cId="3689149181" sldId="324"/>
            <ac:spMk id="2" creationId="{F1D58B58-86F5-DDCA-4D99-5ECD2C36357F}"/>
          </ac:spMkLst>
        </pc:spChg>
        <pc:spChg chg="mod">
          <ac:chgData name="Luiz Roberto Nogueira Junior" userId="S::luiz.roberto@sp.senai.br::ef703f67-dc22-4bb1-9873-d360d1975dab" providerId="AD" clId="Web-{85DE3B69-5DA0-DAD0-DD2F-FC29A7292022}" dt="2025-05-11T21:52:08.085" v="551" actId="20577"/>
          <ac:spMkLst>
            <pc:docMk/>
            <pc:sldMk cId="3689149181" sldId="324"/>
            <ac:spMk id="283" creationId="{F9171089-494C-5EC1-5F75-303E88D5482B}"/>
          </ac:spMkLst>
        </pc:spChg>
        <pc:spChg chg="mod">
          <ac:chgData name="Luiz Roberto Nogueira Junior" userId="S::luiz.roberto@sp.senai.br::ef703f67-dc22-4bb1-9873-d360d1975dab" providerId="AD" clId="Web-{85DE3B69-5DA0-DAD0-DD2F-FC29A7292022}" dt="2025-05-11T21:53:13.416" v="607" actId="20577"/>
          <ac:spMkLst>
            <pc:docMk/>
            <pc:sldMk cId="3689149181" sldId="324"/>
            <ac:spMk id="284" creationId="{B6EFE405-2B84-2654-0E9F-0FFDE4658E7B}"/>
          </ac:spMkLst>
        </pc:spChg>
      </pc:sldChg>
      <pc:sldChg chg="modSp add replId">
        <pc:chgData name="Luiz Roberto Nogueira Junior" userId="S::luiz.roberto@sp.senai.br::ef703f67-dc22-4bb1-9873-d360d1975dab" providerId="AD" clId="Web-{85DE3B69-5DA0-DAD0-DD2F-FC29A7292022}" dt="2025-05-11T23:50:18.046" v="919" actId="20577"/>
        <pc:sldMkLst>
          <pc:docMk/>
          <pc:sldMk cId="1282265418" sldId="325"/>
        </pc:sldMkLst>
        <pc:spChg chg="mod">
          <ac:chgData name="Luiz Roberto Nogueira Junior" userId="S::luiz.roberto@sp.senai.br::ef703f67-dc22-4bb1-9873-d360d1975dab" providerId="AD" clId="Web-{85DE3B69-5DA0-DAD0-DD2F-FC29A7292022}" dt="2025-05-11T23:41:19.021" v="622" actId="20577"/>
          <ac:spMkLst>
            <pc:docMk/>
            <pc:sldMk cId="1282265418" sldId="325"/>
            <ac:spMk id="271" creationId="{138DF30A-D866-D821-89C7-D873E98E781F}"/>
          </ac:spMkLst>
        </pc:spChg>
        <pc:spChg chg="mod">
          <ac:chgData name="Luiz Roberto Nogueira Junior" userId="S::luiz.roberto@sp.senai.br::ef703f67-dc22-4bb1-9873-d360d1975dab" providerId="AD" clId="Web-{85DE3B69-5DA0-DAD0-DD2F-FC29A7292022}" dt="2025-05-11T23:50:18.046" v="919" actId="20577"/>
          <ac:spMkLst>
            <pc:docMk/>
            <pc:sldMk cId="1282265418" sldId="325"/>
            <ac:spMk id="272" creationId="{BA0DED05-5EE5-C740-D040-2801D7DE5CA0}"/>
          </ac:spMkLst>
        </pc:spChg>
      </pc:sldChg>
    </pc:docChg>
  </pc:docChgLst>
  <pc:docChgLst>
    <pc:chgData name="Luiz Roberto Nogueira Junior" userId="S::luiz.roberto@sp.senai.br::ef703f67-dc22-4bb1-9873-d360d1975dab" providerId="AD" clId="Web-{70658A44-F001-8174-DD35-2B0A709E3C3C}"/>
    <pc:docChg chg="addSld modSld">
      <pc:chgData name="Luiz Roberto Nogueira Junior" userId="S::luiz.roberto@sp.senai.br::ef703f67-dc22-4bb1-9873-d360d1975dab" providerId="AD" clId="Web-{70658A44-F001-8174-DD35-2B0A709E3C3C}" dt="2025-05-12T10:50:44.152" v="13" actId="14100"/>
      <pc:docMkLst>
        <pc:docMk/>
      </pc:docMkLst>
      <pc:sldChg chg="modSp new mod modClrScheme chgLayout">
        <pc:chgData name="Luiz Roberto Nogueira Junior" userId="S::luiz.roberto@sp.senai.br::ef703f67-dc22-4bb1-9873-d360d1975dab" providerId="AD" clId="Web-{70658A44-F001-8174-DD35-2B0A709E3C3C}" dt="2025-05-12T10:50:44.152" v="13" actId="14100"/>
        <pc:sldMkLst>
          <pc:docMk/>
          <pc:sldMk cId="2998195930" sldId="326"/>
        </pc:sldMkLst>
        <pc:spChg chg="mod">
          <ac:chgData name="Luiz Roberto Nogueira Junior" userId="S::luiz.roberto@sp.senai.br::ef703f67-dc22-4bb1-9873-d360d1975dab" providerId="AD" clId="Web-{70658A44-F001-8174-DD35-2B0A709E3C3C}" dt="2025-05-12T10:49:38.759" v="7"/>
          <ac:spMkLst>
            <pc:docMk/>
            <pc:sldMk cId="2998195930" sldId="326"/>
            <ac:spMk id="2" creationId="{D3488C94-DAA7-F657-2C29-84CB7209265B}"/>
          </ac:spMkLst>
        </pc:spChg>
        <pc:spChg chg="mod">
          <ac:chgData name="Luiz Roberto Nogueira Junior" userId="S::luiz.roberto@sp.senai.br::ef703f67-dc22-4bb1-9873-d360d1975dab" providerId="AD" clId="Web-{70658A44-F001-8174-DD35-2B0A709E3C3C}" dt="2025-05-12T10:50:44.152" v="13" actId="14100"/>
          <ac:spMkLst>
            <pc:docMk/>
            <pc:sldMk cId="2998195930" sldId="326"/>
            <ac:spMk id="3" creationId="{82D4260D-20E0-90C2-938F-02CB29FE558F}"/>
          </ac:spMkLst>
        </pc:spChg>
      </pc:sldChg>
    </pc:docChg>
  </pc:docChgLst>
  <pc:docChgLst>
    <pc:chgData name="Luiz Roberto Nogueira Junior" userId="S::luiz.roberto@sp.senai.br::ef703f67-dc22-4bb1-9873-d360d1975dab" providerId="AD" clId="Web-{0F7772A4-5F09-9F61-BE38-0300D0ECED14}"/>
    <pc:docChg chg="addSld delSld modSld sldOrd">
      <pc:chgData name="Luiz Roberto Nogueira Junior" userId="S::luiz.roberto@sp.senai.br::ef703f67-dc22-4bb1-9873-d360d1975dab" providerId="AD" clId="Web-{0F7772A4-5F09-9F61-BE38-0300D0ECED14}" dt="2025-05-11T15:10:07.697" v="660" actId="20577"/>
      <pc:docMkLst>
        <pc:docMk/>
      </pc:docMkLst>
      <pc:sldChg chg="modSp">
        <pc:chgData name="Luiz Roberto Nogueira Junior" userId="S::luiz.roberto@sp.senai.br::ef703f67-dc22-4bb1-9873-d360d1975dab" providerId="AD" clId="Web-{0F7772A4-5F09-9F61-BE38-0300D0ECED14}" dt="2025-05-11T14:32:07.575" v="12" actId="20577"/>
        <pc:sldMkLst>
          <pc:docMk/>
          <pc:sldMk cId="0" sldId="256"/>
        </pc:sldMkLst>
        <pc:spChg chg="mod">
          <ac:chgData name="Luiz Roberto Nogueira Junior" userId="S::luiz.roberto@sp.senai.br::ef703f67-dc22-4bb1-9873-d360d1975dab" providerId="AD" clId="Web-{0F7772A4-5F09-9F61-BE38-0300D0ECED14}" dt="2025-05-11T14:32:07.575" v="12" actId="20577"/>
          <ac:spMkLst>
            <pc:docMk/>
            <pc:sldMk cId="0" sldId="256"/>
            <ac:spMk id="195" creationId="{00000000-0000-0000-0000-000000000000}"/>
          </ac:spMkLst>
        </pc:spChg>
      </pc:sldChg>
      <pc:sldChg chg="modSp">
        <pc:chgData name="Luiz Roberto Nogueira Junior" userId="S::luiz.roberto@sp.senai.br::ef703f67-dc22-4bb1-9873-d360d1975dab" providerId="AD" clId="Web-{0F7772A4-5F09-9F61-BE38-0300D0ECED14}" dt="2025-05-11T14:33:06.499" v="23" actId="20577"/>
        <pc:sldMkLst>
          <pc:docMk/>
          <pc:sldMk cId="0" sldId="257"/>
        </pc:sldMkLst>
        <pc:spChg chg="mod">
          <ac:chgData name="Luiz Roberto Nogueira Junior" userId="S::luiz.roberto@sp.senai.br::ef703f67-dc22-4bb1-9873-d360d1975dab" providerId="AD" clId="Web-{0F7772A4-5F09-9F61-BE38-0300D0ECED14}" dt="2025-05-11T14:33:06.499" v="23" actId="20577"/>
          <ac:spMkLst>
            <pc:docMk/>
            <pc:sldMk cId="0" sldId="257"/>
            <ac:spMk id="209" creationId="{00000000-0000-0000-0000-000000000000}"/>
          </ac:spMkLst>
        </pc:spChg>
      </pc:sldChg>
      <pc:sldChg chg="modSp">
        <pc:chgData name="Luiz Roberto Nogueira Junior" userId="S::luiz.roberto@sp.senai.br::ef703f67-dc22-4bb1-9873-d360d1975dab" providerId="AD" clId="Web-{0F7772A4-5F09-9F61-BE38-0300D0ECED14}" dt="2025-05-11T14:36:58.122" v="55" actId="20577"/>
        <pc:sldMkLst>
          <pc:docMk/>
          <pc:sldMk cId="0" sldId="258"/>
        </pc:sldMkLst>
        <pc:spChg chg="mod">
          <ac:chgData name="Luiz Roberto Nogueira Junior" userId="S::luiz.roberto@sp.senai.br::ef703f67-dc22-4bb1-9873-d360d1975dab" providerId="AD" clId="Web-{0F7772A4-5F09-9F61-BE38-0300D0ECED14}" dt="2025-05-11T14:36:58.122" v="55" actId="20577"/>
          <ac:spMkLst>
            <pc:docMk/>
            <pc:sldMk cId="0" sldId="258"/>
            <ac:spMk id="218" creationId="{00000000-0000-0000-0000-000000000000}"/>
          </ac:spMkLst>
        </pc:spChg>
      </pc:sldChg>
      <pc:sldChg chg="modSp">
        <pc:chgData name="Luiz Roberto Nogueira Junior" userId="S::luiz.roberto@sp.senai.br::ef703f67-dc22-4bb1-9873-d360d1975dab" providerId="AD" clId="Web-{0F7772A4-5F09-9F61-BE38-0300D0ECED14}" dt="2025-05-11T14:46:03.641" v="204" actId="20577"/>
        <pc:sldMkLst>
          <pc:docMk/>
          <pc:sldMk cId="0" sldId="259"/>
        </pc:sldMkLst>
        <pc:spChg chg="mod">
          <ac:chgData name="Luiz Roberto Nogueira Junior" userId="S::luiz.roberto@sp.senai.br::ef703f67-dc22-4bb1-9873-d360d1975dab" providerId="AD" clId="Web-{0F7772A4-5F09-9F61-BE38-0300D0ECED14}" dt="2025-05-11T14:40:34.646" v="81" actId="20577"/>
          <ac:spMkLst>
            <pc:docMk/>
            <pc:sldMk cId="0" sldId="259"/>
            <ac:spMk id="223" creationId="{00000000-0000-0000-0000-000000000000}"/>
          </ac:spMkLst>
        </pc:spChg>
        <pc:spChg chg="mod">
          <ac:chgData name="Luiz Roberto Nogueira Junior" userId="S::luiz.roberto@sp.senai.br::ef703f67-dc22-4bb1-9873-d360d1975dab" providerId="AD" clId="Web-{0F7772A4-5F09-9F61-BE38-0300D0ECED14}" dt="2025-05-11T14:46:03.641" v="204" actId="20577"/>
          <ac:spMkLst>
            <pc:docMk/>
            <pc:sldMk cId="0" sldId="259"/>
            <ac:spMk id="224" creationId="{00000000-0000-0000-0000-000000000000}"/>
          </ac:spMkLst>
        </pc:spChg>
      </pc:sldChg>
      <pc:sldChg chg="del">
        <pc:chgData name="Luiz Roberto Nogueira Junior" userId="S::luiz.roberto@sp.senai.br::ef703f67-dc22-4bb1-9873-d360d1975dab" providerId="AD" clId="Web-{0F7772A4-5F09-9F61-BE38-0300D0ECED14}" dt="2025-05-11T14:37:19.904" v="56"/>
        <pc:sldMkLst>
          <pc:docMk/>
          <pc:sldMk cId="0" sldId="260"/>
        </pc:sldMkLst>
      </pc:sldChg>
      <pc:sldChg chg="del">
        <pc:chgData name="Luiz Roberto Nogueira Junior" userId="S::luiz.roberto@sp.senai.br::ef703f67-dc22-4bb1-9873-d360d1975dab" providerId="AD" clId="Web-{0F7772A4-5F09-9F61-BE38-0300D0ECED14}" dt="2025-05-11T14:37:21.826" v="57"/>
        <pc:sldMkLst>
          <pc:docMk/>
          <pc:sldMk cId="0" sldId="261"/>
        </pc:sldMkLst>
      </pc:sldChg>
      <pc:sldChg chg="del">
        <pc:chgData name="Luiz Roberto Nogueira Junior" userId="S::luiz.roberto@sp.senai.br::ef703f67-dc22-4bb1-9873-d360d1975dab" providerId="AD" clId="Web-{0F7772A4-5F09-9F61-BE38-0300D0ECED14}" dt="2025-05-11T14:37:24.061" v="58"/>
        <pc:sldMkLst>
          <pc:docMk/>
          <pc:sldMk cId="0" sldId="262"/>
        </pc:sldMkLst>
      </pc:sldChg>
      <pc:sldChg chg="modSp ord">
        <pc:chgData name="Luiz Roberto Nogueira Junior" userId="S::luiz.roberto@sp.senai.br::ef703f67-dc22-4bb1-9873-d360d1975dab" providerId="AD" clId="Web-{0F7772A4-5F09-9F61-BE38-0300D0ECED14}" dt="2025-05-11T14:58:06.240" v="408"/>
        <pc:sldMkLst>
          <pc:docMk/>
          <pc:sldMk cId="0" sldId="263"/>
        </pc:sldMkLst>
        <pc:spChg chg="mod">
          <ac:chgData name="Luiz Roberto Nogueira Junior" userId="S::luiz.roberto@sp.senai.br::ef703f67-dc22-4bb1-9873-d360d1975dab" providerId="AD" clId="Web-{0F7772A4-5F09-9F61-BE38-0300D0ECED14}" dt="2025-05-11T14:37:41.390" v="60" actId="20577"/>
          <ac:spMkLst>
            <pc:docMk/>
            <pc:sldMk cId="0" sldId="263"/>
            <ac:spMk id="248" creationId="{00000000-0000-0000-0000-000000000000}"/>
          </ac:spMkLst>
        </pc:spChg>
      </pc:sldChg>
      <pc:sldChg chg="del">
        <pc:chgData name="Luiz Roberto Nogueira Junior" userId="S::luiz.roberto@sp.senai.br::ef703f67-dc22-4bb1-9873-d360d1975dab" providerId="AD" clId="Web-{0F7772A4-5F09-9F61-BE38-0300D0ECED14}" dt="2025-05-11T14:38:13.313" v="61"/>
        <pc:sldMkLst>
          <pc:docMk/>
          <pc:sldMk cId="0" sldId="264"/>
        </pc:sldMkLst>
      </pc:sldChg>
      <pc:sldChg chg="modSp">
        <pc:chgData name="Luiz Roberto Nogueira Junior" userId="S::luiz.roberto@sp.senai.br::ef703f67-dc22-4bb1-9873-d360d1975dab" providerId="AD" clId="Web-{0F7772A4-5F09-9F61-BE38-0300D0ECED14}" dt="2025-05-11T15:04:34.591" v="562" actId="20577"/>
        <pc:sldMkLst>
          <pc:docMk/>
          <pc:sldMk cId="0" sldId="265"/>
        </pc:sldMkLst>
        <pc:spChg chg="mod">
          <ac:chgData name="Luiz Roberto Nogueira Junior" userId="S::luiz.roberto@sp.senai.br::ef703f67-dc22-4bb1-9873-d360d1975dab" providerId="AD" clId="Web-{0F7772A4-5F09-9F61-BE38-0300D0ECED14}" dt="2025-05-11T15:04:34.591" v="562" actId="20577"/>
          <ac:spMkLst>
            <pc:docMk/>
            <pc:sldMk cId="0" sldId="265"/>
            <ac:spMk id="259" creationId="{00000000-0000-0000-0000-000000000000}"/>
          </ac:spMkLst>
        </pc:spChg>
        <pc:spChg chg="mod">
          <ac:chgData name="Luiz Roberto Nogueira Junior" userId="S::luiz.roberto@sp.senai.br::ef703f67-dc22-4bb1-9873-d360d1975dab" providerId="AD" clId="Web-{0F7772A4-5F09-9F61-BE38-0300D0ECED14}" dt="2025-05-11T15:04:33.981" v="561" actId="20577"/>
          <ac:spMkLst>
            <pc:docMk/>
            <pc:sldMk cId="0" sldId="265"/>
            <ac:spMk id="260" creationId="{00000000-0000-0000-0000-000000000000}"/>
          </ac:spMkLst>
        </pc:spChg>
      </pc:sldChg>
      <pc:sldChg chg="ord">
        <pc:chgData name="Luiz Roberto Nogueira Junior" userId="S::luiz.roberto@sp.senai.br::ef703f67-dc22-4bb1-9873-d360d1975dab" providerId="AD" clId="Web-{0F7772A4-5F09-9F61-BE38-0300D0ECED14}" dt="2025-05-11T15:08:37.365" v="620"/>
        <pc:sldMkLst>
          <pc:docMk/>
          <pc:sldMk cId="0" sldId="266"/>
        </pc:sldMkLst>
      </pc:sldChg>
      <pc:sldChg chg="del">
        <pc:chgData name="Luiz Roberto Nogueira Junior" userId="S::luiz.roberto@sp.senai.br::ef703f67-dc22-4bb1-9873-d360d1975dab" providerId="AD" clId="Web-{0F7772A4-5F09-9F61-BE38-0300D0ECED14}" dt="2025-05-11T15:07:10.831" v="596"/>
        <pc:sldMkLst>
          <pc:docMk/>
          <pc:sldMk cId="0" sldId="268"/>
        </pc:sldMkLst>
      </pc:sldChg>
      <pc:sldChg chg="modSp add replId">
        <pc:chgData name="Luiz Roberto Nogueira Junior" userId="S::luiz.roberto@sp.senai.br::ef703f67-dc22-4bb1-9873-d360d1975dab" providerId="AD" clId="Web-{0F7772A4-5F09-9F61-BE38-0300D0ECED14}" dt="2025-05-11T14:57:35.724" v="407" actId="20577"/>
        <pc:sldMkLst>
          <pc:docMk/>
          <pc:sldMk cId="153059006" sldId="320"/>
        </pc:sldMkLst>
        <pc:spChg chg="mod">
          <ac:chgData name="Luiz Roberto Nogueira Junior" userId="S::luiz.roberto@sp.senai.br::ef703f67-dc22-4bb1-9873-d360d1975dab" providerId="AD" clId="Web-{0F7772A4-5F09-9F61-BE38-0300D0ECED14}" dt="2025-05-11T14:47:37.332" v="206" actId="20577"/>
          <ac:spMkLst>
            <pc:docMk/>
            <pc:sldMk cId="153059006" sldId="320"/>
            <ac:spMk id="223" creationId="{BDB03E75-5B05-067A-5A59-41AA6BA583BC}"/>
          </ac:spMkLst>
        </pc:spChg>
        <pc:spChg chg="mod">
          <ac:chgData name="Luiz Roberto Nogueira Junior" userId="S::luiz.roberto@sp.senai.br::ef703f67-dc22-4bb1-9873-d360d1975dab" providerId="AD" clId="Web-{0F7772A4-5F09-9F61-BE38-0300D0ECED14}" dt="2025-05-11T14:57:35.724" v="407" actId="20577"/>
          <ac:spMkLst>
            <pc:docMk/>
            <pc:sldMk cId="153059006" sldId="320"/>
            <ac:spMk id="224" creationId="{93966EDC-4F37-0ED5-10DA-C79191D124B4}"/>
          </ac:spMkLst>
        </pc:spChg>
      </pc:sldChg>
      <pc:sldChg chg="modSp add ord replId">
        <pc:chgData name="Luiz Roberto Nogueira Junior" userId="S::luiz.roberto@sp.senai.br::ef703f67-dc22-4bb1-9873-d360d1975dab" providerId="AD" clId="Web-{0F7772A4-5F09-9F61-BE38-0300D0ECED14}" dt="2025-05-11T15:03:47.713" v="557" actId="20577"/>
        <pc:sldMkLst>
          <pc:docMk/>
          <pc:sldMk cId="4064471627" sldId="321"/>
        </pc:sldMkLst>
        <pc:spChg chg="mod">
          <ac:chgData name="Luiz Roberto Nogueira Junior" userId="S::luiz.roberto@sp.senai.br::ef703f67-dc22-4bb1-9873-d360d1975dab" providerId="AD" clId="Web-{0F7772A4-5F09-9F61-BE38-0300D0ECED14}" dt="2025-05-11T14:58:40.776" v="413" actId="20577"/>
          <ac:spMkLst>
            <pc:docMk/>
            <pc:sldMk cId="4064471627" sldId="321"/>
            <ac:spMk id="223" creationId="{54DE3CDB-6751-AF44-6236-1B028BDBB296}"/>
          </ac:spMkLst>
        </pc:spChg>
        <pc:spChg chg="mod">
          <ac:chgData name="Luiz Roberto Nogueira Junior" userId="S::luiz.roberto@sp.senai.br::ef703f67-dc22-4bb1-9873-d360d1975dab" providerId="AD" clId="Web-{0F7772A4-5F09-9F61-BE38-0300D0ECED14}" dt="2025-05-11T15:03:47.713" v="557" actId="20577"/>
          <ac:spMkLst>
            <pc:docMk/>
            <pc:sldMk cId="4064471627" sldId="321"/>
            <ac:spMk id="224" creationId="{2256FE80-7B7A-A6AA-0202-62C260E464B0}"/>
          </ac:spMkLst>
        </pc:spChg>
      </pc:sldChg>
      <pc:sldChg chg="add ord replId">
        <pc:chgData name="Luiz Roberto Nogueira Junior" userId="S::luiz.roberto@sp.senai.br::ef703f67-dc22-4bb1-9873-d360d1975dab" providerId="AD" clId="Web-{0F7772A4-5F09-9F61-BE38-0300D0ECED14}" dt="2025-05-11T15:04:01.074" v="558"/>
        <pc:sldMkLst>
          <pc:docMk/>
          <pc:sldMk cId="3094230734" sldId="322"/>
        </pc:sldMkLst>
      </pc:sldChg>
      <pc:sldChg chg="modSp add replId">
        <pc:chgData name="Luiz Roberto Nogueira Junior" userId="S::luiz.roberto@sp.senai.br::ef703f67-dc22-4bb1-9873-d360d1975dab" providerId="AD" clId="Web-{0F7772A4-5F09-9F61-BE38-0300D0ECED14}" dt="2025-05-11T15:10:07.697" v="660" actId="20577"/>
        <pc:sldMkLst>
          <pc:docMk/>
          <pc:sldMk cId="4255750746" sldId="323"/>
        </pc:sldMkLst>
        <pc:spChg chg="mod">
          <ac:chgData name="Luiz Roberto Nogueira Junior" userId="S::luiz.roberto@sp.senai.br::ef703f67-dc22-4bb1-9873-d360d1975dab" providerId="AD" clId="Web-{0F7772A4-5F09-9F61-BE38-0300D0ECED14}" dt="2025-05-11T15:05:14.451" v="577" actId="20577"/>
          <ac:spMkLst>
            <pc:docMk/>
            <pc:sldMk cId="4255750746" sldId="323"/>
            <ac:spMk id="223" creationId="{281354D3-D3DE-B7B1-DBBB-FDCAF3A9E0E4}"/>
          </ac:spMkLst>
        </pc:spChg>
        <pc:spChg chg="mod">
          <ac:chgData name="Luiz Roberto Nogueira Junior" userId="S::luiz.roberto@sp.senai.br::ef703f67-dc22-4bb1-9873-d360d1975dab" providerId="AD" clId="Web-{0F7772A4-5F09-9F61-BE38-0300D0ECED14}" dt="2025-05-11T15:10:07.697" v="660" actId="20577"/>
          <ac:spMkLst>
            <pc:docMk/>
            <pc:sldMk cId="4255750746" sldId="323"/>
            <ac:spMk id="224" creationId="{C29A8E26-C9DD-497E-8965-EAA97621C5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>
          <a:extLst>
            <a:ext uri="{FF2B5EF4-FFF2-40B4-BE49-F238E27FC236}">
              <a16:creationId xmlns:a16="http://schemas.microsoft.com/office/drawing/2014/main" id="{53B9CA8B-D8B1-BD7E-FB30-8EF0331A7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>
            <a:extLst>
              <a:ext uri="{FF2B5EF4-FFF2-40B4-BE49-F238E27FC236}">
                <a16:creationId xmlns:a16="http://schemas.microsoft.com/office/drawing/2014/main" id="{991DF1EC-B88B-2FB7-8671-AC919E376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2:notes">
            <a:extLst>
              <a:ext uri="{FF2B5EF4-FFF2-40B4-BE49-F238E27FC236}">
                <a16:creationId xmlns:a16="http://schemas.microsoft.com/office/drawing/2014/main" id="{59C2FB77-04F2-5840-8860-8918460C96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089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>
          <a:extLst>
            <a:ext uri="{FF2B5EF4-FFF2-40B4-BE49-F238E27FC236}">
              <a16:creationId xmlns:a16="http://schemas.microsoft.com/office/drawing/2014/main" id="{A283C9C9-38B4-71F7-BD5A-17C8983F4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>
            <a:extLst>
              <a:ext uri="{FF2B5EF4-FFF2-40B4-BE49-F238E27FC236}">
                <a16:creationId xmlns:a16="http://schemas.microsoft.com/office/drawing/2014/main" id="{3798453B-85FC-D949-C7EA-E00ADC6C75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B02E054C-ACE3-D75B-4B77-4FDA2D5E06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374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>
          <a:extLst>
            <a:ext uri="{FF2B5EF4-FFF2-40B4-BE49-F238E27FC236}">
              <a16:creationId xmlns:a16="http://schemas.microsoft.com/office/drawing/2014/main" id="{E29F491D-C693-28B5-C250-B2796E700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>
            <a:extLst>
              <a:ext uri="{FF2B5EF4-FFF2-40B4-BE49-F238E27FC236}">
                <a16:creationId xmlns:a16="http://schemas.microsoft.com/office/drawing/2014/main" id="{1BF3D7F2-6ABD-AFC8-FF54-8F6449527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F5E2C9CD-0F16-EBBC-5D6A-398BCD8FDF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09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>
          <a:extLst>
            <a:ext uri="{FF2B5EF4-FFF2-40B4-BE49-F238E27FC236}">
              <a16:creationId xmlns:a16="http://schemas.microsoft.com/office/drawing/2014/main" id="{826FE1E1-2F40-FC6E-6A53-8E5F1C525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>
            <a:extLst>
              <a:ext uri="{FF2B5EF4-FFF2-40B4-BE49-F238E27FC236}">
                <a16:creationId xmlns:a16="http://schemas.microsoft.com/office/drawing/2014/main" id="{BAE4A7CF-42BF-226E-03EF-972A49920D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6880FC00-A5C3-7735-C21B-F1AF7B252D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5215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>
          <a:extLst>
            <a:ext uri="{FF2B5EF4-FFF2-40B4-BE49-F238E27FC236}">
              <a16:creationId xmlns:a16="http://schemas.microsoft.com/office/drawing/2014/main" id="{6891330B-33FA-11E3-C5EC-E82A89575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>
            <a:extLst>
              <a:ext uri="{FF2B5EF4-FFF2-40B4-BE49-F238E27FC236}">
                <a16:creationId xmlns:a16="http://schemas.microsoft.com/office/drawing/2014/main" id="{0CECE808-50B7-36FF-1972-CB336AFB4E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EA6C8F5B-DE0A-4665-55C2-0DFD95867B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220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" name="Google Shape;25;p6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8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7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9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9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79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7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79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79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0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80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8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8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1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1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81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8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8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8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2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82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82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8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8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83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8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8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4"/>
          <p:cNvSpPr txBox="1">
            <a:spLocks noGrp="1"/>
          </p:cNvSpPr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4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8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9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158" name="Google Shape;158;p69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69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6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9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9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64" name="Google Shape;164;p69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9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9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9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168" name="Google Shape;168;p69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69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6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6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6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0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6" name="Google Shape;176;p7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7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7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68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30" name="Google Shape;30;p68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6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" name="Google Shape;32;p6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8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8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8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6" name="Google Shape;36;p68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68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8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40" name="Google Shape;40;p68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1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5" name="Google Shape;55;p7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3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7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6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76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7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7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77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7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5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Google Shape;7;p6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8;p65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65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0;p65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65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65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65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" name="Google Shape;14;p65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65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6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6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6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67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141" name="Google Shape;141;p67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2" name="Google Shape;142;p67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67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4" name="Google Shape;144;p67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7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7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7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8" name="Google Shape;148;p67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7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7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6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67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Google Shape;153;p6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Google Shape;154;p6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Google Shape;155;p6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training/modules/access-prepare-power-bi/" TargetMode="External"/><Relationship Id="rId2" Type="http://schemas.openxmlformats.org/officeDocument/2006/relationships/hyperlink" Target="https://learn.microsoft.com/pt-br/power-bi/transform-model/desktop-query-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pt-br/power-bi/guidance/star-schema" TargetMode="External"/><Relationship Id="rId5" Type="http://schemas.openxmlformats.org/officeDocument/2006/relationships/hyperlink" Target="https://learn.microsoft.com/pt-br/power-bi/transform-model/desktop-create-and-manage-relationships" TargetMode="External"/><Relationship Id="rId4" Type="http://schemas.openxmlformats.org/officeDocument/2006/relationships/hyperlink" Target="https://learn.microsoft.com/pt-br/power-bi/transform-model/desktop-common-query-task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5" name="Google Shape;185;p1"/>
          <p:cNvCxnSpPr/>
          <p:nvPr/>
        </p:nvCxnSpPr>
        <p:spPr>
          <a:xfrm>
            <a:off x="3833484" y="0"/>
            <a:ext cx="914400" cy="6858000"/>
          </a:xfrm>
          <a:prstGeom prst="straightConnector1">
            <a:avLst/>
          </a:prstGeom>
          <a:noFill/>
          <a:ln w="9525" cap="flat" cmpd="sng">
            <a:solidFill>
              <a:srgbClr val="16B0E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"/>
          <p:cNvCxnSpPr/>
          <p:nvPr/>
        </p:nvCxnSpPr>
        <p:spPr>
          <a:xfrm flipH="1">
            <a:off x="2468234" y="3681413"/>
            <a:ext cx="3572668" cy="3176587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1"/>
          <p:cNvSpPr/>
          <p:nvPr/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188" name="Google Shape;188;p1"/>
          <p:cNvSpPr/>
          <p:nvPr/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89" name="Google Shape;189;p1"/>
          <p:cNvSpPr/>
          <p:nvPr/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"/>
          <p:cNvSpPr/>
          <p:nvPr/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803"/>
            </a:srgbClr>
          </a:solidFill>
          <a:ln>
            <a:noFill/>
          </a:ln>
        </p:spPr>
      </p:sp>
      <p:sp>
        <p:nvSpPr>
          <p:cNvPr id="191" name="Google Shape;191;p1"/>
          <p:cNvSpPr/>
          <p:nvPr/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"/>
          <p:cNvSpPr/>
          <p:nvPr/>
        </p:nvSpPr>
        <p:spPr>
          <a:xfrm>
            <a:off x="4648223" y="-8467"/>
            <a:ext cx="4495777" cy="6866467"/>
          </a:xfrm>
          <a:custGeom>
            <a:avLst/>
            <a:gdLst/>
            <a:ahLst/>
            <a:cxnLst/>
            <a:rect l="l" t="t" r="r" b="b"/>
            <a:pathLst>
              <a:path w="5994369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"/>
          <p:cNvSpPr txBox="1">
            <a:spLocks noGrp="1"/>
          </p:cNvSpPr>
          <p:nvPr>
            <p:ph type="title"/>
          </p:nvPr>
        </p:nvSpPr>
        <p:spPr>
          <a:xfrm>
            <a:off x="5386292" y="609600"/>
            <a:ext cx="3384742" cy="222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pt-BR">
                <a:solidFill>
                  <a:srgbClr val="FFFFFF"/>
                </a:solidFill>
              </a:rPr>
              <a:t>Microsoft POWER BI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4" name="Google Shape;194;p1" descr="Logotipo&#10;&#10;O conteúdo gerado por IA pode estar incorreto."/>
          <p:cNvPicPr preferRelativeResize="0"/>
          <p:nvPr/>
        </p:nvPicPr>
        <p:blipFill rotWithShape="1">
          <a:blip r:embed="rId3">
            <a:alphaModFix/>
          </a:blip>
          <a:srcRect r="-216" b="22464"/>
          <a:stretch/>
        </p:blipFill>
        <p:spPr>
          <a:xfrm>
            <a:off x="567938" y="2254301"/>
            <a:ext cx="2908145" cy="22499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"/>
          <p:cNvSpPr txBox="1">
            <a:spLocks noGrp="1"/>
          </p:cNvSpPr>
          <p:nvPr>
            <p:ph type="body" idx="1"/>
          </p:nvPr>
        </p:nvSpPr>
        <p:spPr>
          <a:xfrm>
            <a:off x="5386293" y="2837329"/>
            <a:ext cx="3384741" cy="331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250825">
              <a:spcBef>
                <a:spcPts val="0"/>
              </a:spcBef>
              <a:buNone/>
            </a:pPr>
            <a:r>
              <a:rPr lang="pt-BR" dirty="0">
                <a:solidFill>
                  <a:srgbClr val="FFFFFF"/>
                </a:solidFill>
              </a:rPr>
              <a:t>Aula 3</a:t>
            </a:r>
            <a:endParaRPr lang="pt-BR" dirty="0"/>
          </a:p>
          <a:p>
            <a:pPr marL="342900" indent="-250825">
              <a:spcBef>
                <a:spcPts val="0"/>
              </a:spcBef>
              <a:buNone/>
            </a:pPr>
            <a:r>
              <a:rPr lang="pt-BR" dirty="0">
                <a:solidFill>
                  <a:srgbClr val="FFFFFF"/>
                </a:solidFill>
              </a:rPr>
              <a:t>Prof. Luiz Roberto Nogueira Jr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Avaliação de Dados</a:t>
            </a:r>
            <a:endParaRPr/>
          </a:p>
        </p:txBody>
      </p:sp>
      <p:sp>
        <p:nvSpPr>
          <p:cNvPr id="266" name="Google Shape;266;p11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Avaliar os dados garante que estejam consistentes. Identifique valores inesperados e dados incorretos antes da criação do relatório.</a:t>
            </a:r>
            <a:br>
              <a:rPr lang="pt-BR" dirty="0"/>
            </a:br>
            <a:endParaRPr lang="pt-BR" dirty="0"/>
          </a:p>
          <a:p>
            <a:pPr marL="342900" indent="-342900">
              <a:spcBef>
                <a:spcPts val="0"/>
              </a:spcBef>
            </a:pPr>
            <a:endParaRPr lang="pt-BR" sz="1600" b="1" dirty="0"/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Validar dados:</a:t>
            </a:r>
            <a:r>
              <a:rPr lang="pt-BR" sz="1600" dirty="0"/>
              <a:t> Verifique se os dados estão dentro dos limites esperados e se fazem sentido no contexto do seu relatório.</a:t>
            </a:r>
            <a:br>
              <a:rPr lang="pt-BR" sz="1600" dirty="0"/>
            </a:br>
            <a:r>
              <a:rPr lang="pt-BR" sz="1600" dirty="0"/>
              <a:t> </a:t>
            </a:r>
            <a:endParaRPr lang="pt-BR" dirty="0"/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Buscar valores faltantes:</a:t>
            </a:r>
            <a:r>
              <a:rPr lang="pt-BR" sz="1600" dirty="0"/>
              <a:t> Identifique e trate dados ausentes, seja removendo ou preenchendo com valores adequados. </a:t>
            </a:r>
            <a:br>
              <a:rPr lang="pt-BR" sz="1600" dirty="0"/>
            </a:br>
            <a:endParaRPr lang="pt-BR" sz="1600" dirty="0"/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Verificar valores atípicos:</a:t>
            </a:r>
            <a:r>
              <a:rPr lang="pt-BR" sz="1600" dirty="0"/>
              <a:t> Avalie e trate valores que se destacam significativamente da média. </a:t>
            </a:r>
          </a:p>
          <a:p>
            <a:pPr marL="342900" indent="-342900">
              <a:spcBef>
                <a:spcPts val="0"/>
              </a:spcBef>
            </a:pPr>
            <a:endParaRPr lang="pt-BR" dirty="0"/>
          </a:p>
          <a:p>
            <a:pPr marL="342900" lvl="0" indent="-250825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>
          <a:extLst>
            <a:ext uri="{FF2B5EF4-FFF2-40B4-BE49-F238E27FC236}">
              <a16:creationId xmlns:a16="http://schemas.microsoft.com/office/drawing/2014/main" id="{ABBAD7B9-CBEE-3A8A-6BB8-21A215D9D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">
            <a:extLst>
              <a:ext uri="{FF2B5EF4-FFF2-40B4-BE49-F238E27FC236}">
                <a16:creationId xmlns:a16="http://schemas.microsoft.com/office/drawing/2014/main" id="{138DF30A-D866-D821-89C7-D873E98E78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dirty="0"/>
              <a:t>Consultas</a:t>
            </a:r>
            <a:endParaRPr dirty="0"/>
          </a:p>
        </p:txBody>
      </p:sp>
      <p:sp>
        <p:nvSpPr>
          <p:cNvPr id="272" name="Google Shape;272;p12">
            <a:extLst>
              <a:ext uri="{FF2B5EF4-FFF2-40B4-BE49-F238E27FC236}">
                <a16:creationId xmlns:a16="http://schemas.microsoft.com/office/drawing/2014/main" id="{BA0DED05-5EE5-C740-D040-2801D7DE5C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99" y="1490556"/>
            <a:ext cx="6347714" cy="474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endParaRPr lang="pt-BR" sz="1600" dirty="0"/>
          </a:p>
          <a:p>
            <a:pPr marL="342900" indent="-342900">
              <a:spcBef>
                <a:spcPts val="0"/>
              </a:spcBef>
            </a:pPr>
            <a:r>
              <a:rPr lang="pt-BR" sz="1600" dirty="0"/>
              <a:t>Cada conexão realizada para importar os dados ou criar uma conexão utilizando </a:t>
            </a:r>
            <a:r>
              <a:rPr lang="pt-BR" sz="1600" i="1" dirty="0"/>
              <a:t>Direct Query</a:t>
            </a:r>
            <a:r>
              <a:rPr lang="pt-BR" sz="1600" dirty="0"/>
              <a:t> é chamada de consulta.</a:t>
            </a:r>
            <a:br>
              <a:rPr lang="pt-BR" sz="1600" dirty="0"/>
            </a:br>
            <a:endParaRPr lang="pt-BR" sz="1600" dirty="0"/>
          </a:p>
          <a:p>
            <a:pPr marL="342900" indent="-342900">
              <a:spcBef>
                <a:spcPts val="0"/>
              </a:spcBef>
            </a:pPr>
            <a:r>
              <a:rPr lang="pt-BR" sz="1600" dirty="0"/>
              <a:t>As consultas podem ser localizadas na barra esquerda do Editor do </a:t>
            </a:r>
            <a:r>
              <a:rPr lang="pt-BR" sz="1600" i="1" dirty="0"/>
              <a:t>Power Query.</a:t>
            </a:r>
            <a:br>
              <a:rPr lang="pt-BR" sz="1600" i="1" dirty="0"/>
            </a:br>
            <a:endParaRPr lang="pt-BR" sz="1600" i="1" dirty="0"/>
          </a:p>
          <a:p>
            <a:pPr marL="342900" indent="-342900">
              <a:spcBef>
                <a:spcPts val="0"/>
              </a:spcBef>
            </a:pPr>
            <a:r>
              <a:rPr lang="pt-BR" sz="1600" dirty="0"/>
              <a:t>Renomeie as consultas para facilitar a localização e criar dados semânticos para o sistema.</a:t>
            </a:r>
            <a:br>
              <a:rPr lang="pt-BR" sz="1600" dirty="0"/>
            </a:br>
            <a:endParaRPr lang="pt-BR" sz="1600" dirty="0"/>
          </a:p>
          <a:p>
            <a:pPr marL="342900" indent="-342900">
              <a:spcBef>
                <a:spcPts val="0"/>
              </a:spcBef>
            </a:pPr>
            <a:r>
              <a:rPr lang="pt-BR" sz="1600" dirty="0"/>
              <a:t>As consultas podem ser referenciadas ou mescladas para criar novas tabelas.</a:t>
            </a:r>
            <a:br>
              <a:rPr lang="pt-BR" sz="1600" dirty="0"/>
            </a:br>
            <a:endParaRPr lang="pt-BR" sz="1600" dirty="0"/>
          </a:p>
          <a:p>
            <a:pPr marL="342900" indent="-342900">
              <a:spcBef>
                <a:spcPts val="0"/>
              </a:spcBef>
            </a:pPr>
            <a:r>
              <a:rPr lang="pt-BR" sz="1600" dirty="0"/>
              <a:t>Suas consultas estarão ligadas a uma conexão com um fluxo de dados, no caso de movimentar os arquivos de origem ou perder a conexão com a base de dados, sua consulta apresentará problemas.</a:t>
            </a:r>
          </a:p>
          <a:p>
            <a:pPr marL="342900" indent="-342900">
              <a:spcBef>
                <a:spcPts val="0"/>
              </a:spcBef>
            </a:pPr>
            <a:endParaRPr lang="pt-BR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</a:pPr>
            <a:endParaRPr lang="pt-BR" dirty="0"/>
          </a:p>
          <a:p>
            <a:pPr marL="342900" indent="-250825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26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dirty="0"/>
              <a:t>Correções de </a:t>
            </a:r>
            <a:r>
              <a:rPr lang="pt-BR" sz="3600" dirty="0"/>
              <a:t>Erros</a:t>
            </a:r>
            <a:endParaRPr dirty="0"/>
          </a:p>
        </p:txBody>
      </p:sp>
      <p:sp>
        <p:nvSpPr>
          <p:cNvPr id="272" name="Google Shape;272;p12"/>
          <p:cNvSpPr txBox="1">
            <a:spLocks noGrp="1"/>
          </p:cNvSpPr>
          <p:nvPr>
            <p:ph type="body" idx="1"/>
          </p:nvPr>
        </p:nvSpPr>
        <p:spPr>
          <a:xfrm>
            <a:off x="609599" y="1490556"/>
            <a:ext cx="6347714" cy="474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chemeClr val="accent1"/>
                </a:solidFill>
              </a:rPr>
              <a:t>Inconsistências</a:t>
            </a:r>
            <a:br>
              <a:rPr lang="pt-BR" sz="2000" b="1" dirty="0">
                <a:solidFill>
                  <a:schemeClr val="accent1"/>
                </a:solidFill>
              </a:rPr>
            </a:br>
            <a:endParaRPr lang="pt-BR" sz="2000" b="1" dirty="0">
              <a:solidFill>
                <a:schemeClr val="accent1"/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Verificar consistência entre tabelas:</a:t>
            </a:r>
            <a:r>
              <a:rPr lang="pt-BR" sz="1600" dirty="0"/>
              <a:t> Identifique e corrija inconsistências alterando os tipos de dados entre tabelas relacionadas.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Validar informações cruzadas:</a:t>
            </a:r>
            <a:r>
              <a:rPr lang="pt-BR" sz="1600" dirty="0"/>
              <a:t> Verifique se os dados em diferentes colunas ou tabelas se complementam corretamente. </a:t>
            </a:r>
          </a:p>
          <a:p>
            <a:pPr marL="0" indent="0">
              <a:buNone/>
            </a:pPr>
            <a:br>
              <a:rPr lang="pt-BR" sz="2000" b="1" dirty="0">
                <a:solidFill>
                  <a:schemeClr val="accent1"/>
                </a:solidFill>
              </a:rPr>
            </a:br>
            <a:r>
              <a:rPr lang="pt-BR" sz="2000" b="1" dirty="0">
                <a:solidFill>
                  <a:schemeClr val="accent1"/>
                </a:solidFill>
              </a:rPr>
              <a:t>Valores Inesperados</a:t>
            </a:r>
            <a:br>
              <a:rPr lang="pt-BR" sz="2000" b="1" dirty="0">
                <a:solidFill>
                  <a:schemeClr val="accent1"/>
                </a:solidFill>
              </a:rPr>
            </a:br>
            <a:endParaRPr lang="pt-BR" sz="1600" dirty="0">
              <a:solidFill>
                <a:schemeClr val="accent1"/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Detectar valores estranhos:</a:t>
            </a:r>
            <a:r>
              <a:rPr lang="pt-BR" sz="1600" dirty="0"/>
              <a:t> Identifique valores que não se encaixam no contexto da análise.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Tratar valores fora do padrão:</a:t>
            </a:r>
            <a:r>
              <a:rPr lang="pt-BR" sz="1600" dirty="0"/>
              <a:t> Determine se os valores inesperados devem ser removidos, corrigidos ou mantidos com uma nota explicativa. </a:t>
            </a:r>
          </a:p>
          <a:p>
            <a:pPr marL="342900" indent="-342900">
              <a:spcBef>
                <a:spcPts val="0"/>
              </a:spcBef>
            </a:pPr>
            <a:endParaRPr lang="pt-BR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</a:pPr>
            <a:endParaRPr lang="pt-BR" dirty="0"/>
          </a:p>
          <a:p>
            <a:pPr marL="342900" indent="-250825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78278" y="609600"/>
            <a:ext cx="7195976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dirty="0"/>
              <a:t>Transformar</a:t>
            </a:r>
            <a:r>
              <a:rPr lang="pt-BR" sz="3600" dirty="0"/>
              <a:t> Colunas</a:t>
            </a:r>
            <a:r>
              <a:rPr lang="pt-BR" dirty="0"/>
              <a:t> e consultas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307674" y="1297948"/>
            <a:ext cx="6347714" cy="503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indent="-250825">
              <a:buNone/>
            </a:pPr>
            <a:r>
              <a:rPr lang="pt-BR" sz="2000" dirty="0">
                <a:solidFill>
                  <a:schemeClr val="accent1"/>
                </a:solidFill>
              </a:rPr>
              <a:t>Transformações em colunas</a:t>
            </a:r>
            <a:br>
              <a:rPr lang="pt-BR" sz="2000" dirty="0"/>
            </a:br>
            <a:endParaRPr lang="en-US" sz="2000">
              <a:solidFill>
                <a:schemeClr val="accent1"/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Agrupar:</a:t>
            </a:r>
            <a:r>
              <a:rPr lang="pt-BR" sz="1600" dirty="0"/>
              <a:t> Unir valores por características comuns.</a:t>
            </a: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Alterar tipos:</a:t>
            </a:r>
            <a:r>
              <a:rPr lang="pt-BR" sz="1600" dirty="0"/>
              <a:t> Alterar os tipos de dados das colunas.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Classificar:</a:t>
            </a:r>
            <a:r>
              <a:rPr lang="pt-BR" sz="1600" dirty="0"/>
              <a:t> Altera a ordem de exibição da coluna.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Dividir:</a:t>
            </a:r>
            <a:r>
              <a:rPr lang="pt-BR" sz="1600" dirty="0"/>
              <a:t> Divide a coluna em duas partes.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Duplicar:</a:t>
            </a:r>
            <a:r>
              <a:rPr lang="pt-BR" sz="1600" dirty="0"/>
              <a:t> Duplica os dados criando uma nova consulta.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Reduzir linhas:</a:t>
            </a:r>
            <a:r>
              <a:rPr lang="pt-BR" sz="1600" dirty="0"/>
              <a:t> Reduz linhas das colunas.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Remover: </a:t>
            </a:r>
            <a:r>
              <a:rPr lang="pt-BR" sz="1600" dirty="0"/>
              <a:t>Apaga a coluna.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Renomear: </a:t>
            </a:r>
            <a:r>
              <a:rPr lang="pt-BR" sz="1600" dirty="0"/>
              <a:t>Altera o nome da coluna.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Substituir valores: </a:t>
            </a:r>
            <a:r>
              <a:rPr lang="pt-BR" sz="1600" dirty="0"/>
              <a:t>Altera valores da coluna.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Criar colunas calculadas:</a:t>
            </a:r>
            <a:r>
              <a:rPr lang="pt-BR" sz="1600" dirty="0"/>
              <a:t> Cria uma coluna utilizando cálculos.</a:t>
            </a:r>
          </a:p>
          <a:p>
            <a:pPr marL="342900" indent="-342900">
              <a:spcBef>
                <a:spcPts val="0"/>
              </a:spcBef>
            </a:pPr>
            <a:endParaRPr lang="pt-BR" sz="1600" dirty="0"/>
          </a:p>
          <a:p>
            <a:pPr marL="342900" indent="-342900">
              <a:spcBef>
                <a:spcPts val="0"/>
              </a:spcBef>
            </a:pPr>
            <a:endParaRPr lang="pt-BR" sz="1600" dirty="0"/>
          </a:p>
          <a:p>
            <a:pPr marL="342900" indent="-342900">
              <a:spcBef>
                <a:spcPts val="0"/>
              </a:spcBef>
            </a:pPr>
            <a:endParaRPr lang="pt-BR" sz="1600" dirty="0"/>
          </a:p>
          <a:p>
            <a:pPr marL="0" indent="0">
              <a:spcBef>
                <a:spcPts val="0"/>
              </a:spcBef>
              <a:buNone/>
            </a:pPr>
            <a:endParaRPr lang="pt-BR" sz="16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solidFill>
                  <a:schemeClr val="accent1"/>
                </a:solidFill>
              </a:rPr>
              <a:t>Transformações em consultas</a:t>
            </a:r>
          </a:p>
          <a:p>
            <a:pPr marL="342900" indent="-342900"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Acrescentar: </a:t>
            </a:r>
            <a:r>
              <a:rPr lang="pt-BR" sz="1600" dirty="0"/>
              <a:t>Unir as consultas através das linhas.</a:t>
            </a: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Mesclar:</a:t>
            </a:r>
            <a:r>
              <a:rPr lang="pt-BR" sz="1600" dirty="0"/>
              <a:t> Unir as consultas através das colunas.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Consulta de referência:</a:t>
            </a:r>
            <a:r>
              <a:rPr lang="pt-BR" sz="1600" dirty="0"/>
              <a:t> Criar uma nova consulta com os dados de uma consulta já existente.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88C94-DAA7-F657-2C29-84CB7209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 wrap="square" anchor="t">
            <a:normAutofit/>
          </a:bodyPr>
          <a:lstStyle/>
          <a:p>
            <a:r>
              <a:rPr lang="pt-BR" dirty="0"/>
              <a:t>Para saber mais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D4260D-20E0-90C2-938F-02CB29FE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14892"/>
            <a:ext cx="6347714" cy="4527754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Visão geral das consultas - </a:t>
            </a:r>
            <a:r>
              <a:rPr lang="pt-BR" dirty="0">
                <a:hlinkClick r:id="rId2"/>
              </a:rPr>
              <a:t>https://learn.microsoft.com/pt-br/power-bi/transform-model/desktop-query-overview</a:t>
            </a: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Conectar e preparar dados - </a:t>
            </a:r>
            <a:r>
              <a:rPr lang="pt-BR" dirty="0">
                <a:hlinkClick r:id="rId3"/>
              </a:rPr>
              <a:t>https://learn.microsoft.com/pt-br/training/modules/access-prepare-power-bi/</a:t>
            </a: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Tarefas comuns no Power BI - </a:t>
            </a:r>
            <a:r>
              <a:rPr lang="pt-BR" dirty="0">
                <a:hlinkClick r:id="rId4"/>
              </a:rPr>
              <a:t>https://learn.microsoft.com/pt-br/power-bi/transform-model/desktop-common-query-tasks</a:t>
            </a: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Criar relações no Power BI - </a:t>
            </a:r>
            <a:r>
              <a:rPr lang="pt-BR" dirty="0">
                <a:hlinkClick r:id="rId5"/>
              </a:rPr>
              <a:t>https://learn.microsoft.com/pt-br/power-bi/transform-model/desktop-create-and-manage-relationships</a:t>
            </a: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Esquema estrela - </a:t>
            </a:r>
            <a:r>
              <a:rPr lang="pt-BR" dirty="0">
                <a:hlinkClick r:id="rId6"/>
              </a:rPr>
              <a:t>https://learn.microsoft.com/pt-br/power-bi/guidance/star-schema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819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1" name="Google Shape;201;p2"/>
          <p:cNvCxnSpPr/>
          <p:nvPr/>
        </p:nvCxnSpPr>
        <p:spPr>
          <a:xfrm>
            <a:off x="1086225" y="0"/>
            <a:ext cx="914400" cy="6858000"/>
          </a:xfrm>
          <a:prstGeom prst="straightConnector1">
            <a:avLst/>
          </a:prstGeom>
          <a:noFill/>
          <a:ln w="9525" cap="flat" cmpd="sng">
            <a:solidFill>
              <a:srgbClr val="16B0E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2"/>
          <p:cNvCxnSpPr/>
          <p:nvPr/>
        </p:nvCxnSpPr>
        <p:spPr>
          <a:xfrm flipH="1">
            <a:off x="50381" y="3681413"/>
            <a:ext cx="3572668" cy="3176587"/>
          </a:xfrm>
          <a:prstGeom prst="straightConnector1">
            <a:avLst/>
          </a:prstGeom>
          <a:noFill/>
          <a:ln w="9525" cap="flat" cmpd="sng">
            <a:solidFill>
              <a:srgbClr val="FEFEFE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"/>
          <p:cNvSpPr/>
          <p:nvPr/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204" name="Google Shape;204;p2"/>
          <p:cNvSpPr/>
          <p:nvPr/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05" name="Google Shape;205;p2"/>
          <p:cNvSpPr/>
          <p:nvPr/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803"/>
            </a:srgbClr>
          </a:solidFill>
          <a:ln>
            <a:noFill/>
          </a:ln>
        </p:spPr>
      </p:sp>
      <p:sp>
        <p:nvSpPr>
          <p:cNvPr id="207" name="Google Shape;207;p2"/>
          <p:cNvSpPr/>
          <p:nvPr/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2262215" y="-8467"/>
            <a:ext cx="6881785" cy="6866467"/>
          </a:xfrm>
          <a:custGeom>
            <a:avLst/>
            <a:gdLst/>
            <a:ahLst/>
            <a:cxnLst/>
            <a:rect l="l" t="t" r="r" b="b"/>
            <a:pathLst>
              <a:path w="9175713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16B0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"/>
          <p:cNvSpPr txBox="1">
            <a:spLocks noGrp="1"/>
          </p:cNvSpPr>
          <p:nvPr>
            <p:ph type="ctrTitle"/>
          </p:nvPr>
        </p:nvSpPr>
        <p:spPr>
          <a:xfrm>
            <a:off x="3314352" y="1020871"/>
            <a:ext cx="5220569" cy="284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>
              <a:buClr>
                <a:srgbClr val="FFFFFF"/>
              </a:buClr>
              <a:buSzPts val="5200"/>
            </a:pPr>
            <a:r>
              <a:rPr lang="pt-BR" sz="5200" dirty="0">
                <a:solidFill>
                  <a:srgbClr val="FFFFFF"/>
                </a:solidFill>
              </a:rPr>
              <a:t>Preparação de Dados no Power BI</a:t>
            </a:r>
          </a:p>
        </p:txBody>
      </p:sp>
      <p:sp>
        <p:nvSpPr>
          <p:cNvPr id="210" name="Google Shape;210;p2"/>
          <p:cNvSpPr/>
          <p:nvPr/>
        </p:nvSpPr>
        <p:spPr>
          <a:xfrm rot="5400000">
            <a:off x="3019339" y="3294792"/>
            <a:ext cx="220660" cy="1398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"/>
          <p:cNvSpPr txBox="1">
            <a:spLocks noGrp="1"/>
          </p:cNvSpPr>
          <p:nvPr>
            <p:ph type="title"/>
          </p:nvPr>
        </p:nvSpPr>
        <p:spPr>
          <a:xfrm>
            <a:off x="2137171" y="609600"/>
            <a:ext cx="481833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Objetivos da </a:t>
            </a:r>
            <a:r>
              <a:rPr lang="pt-BR" dirty="0"/>
              <a:t>Aula</a:t>
            </a:r>
            <a:endParaRPr dirty="0"/>
          </a:p>
        </p:txBody>
      </p:sp>
      <p:pic>
        <p:nvPicPr>
          <p:cNvPr id="216" name="Google Shape;216;p3" descr="Visão superior de cubos conectados com linhas pretas"/>
          <p:cNvPicPr preferRelativeResize="0"/>
          <p:nvPr/>
        </p:nvPicPr>
        <p:blipFill rotWithShape="1">
          <a:blip r:embed="rId3">
            <a:alphaModFix/>
          </a:blip>
          <a:srcRect l="47528" t="8913" r="32076" b="6"/>
          <a:stretch/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 extrusionOk="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7" name="Google Shape;217;p3"/>
          <p:cNvSpPr/>
          <p:nvPr/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"/>
          <p:cNvSpPr txBox="1">
            <a:spLocks noGrp="1"/>
          </p:cNvSpPr>
          <p:nvPr>
            <p:ph type="body" idx="1"/>
          </p:nvPr>
        </p:nvSpPr>
        <p:spPr>
          <a:xfrm>
            <a:off x="2137171" y="2160589"/>
            <a:ext cx="481833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spcBef>
                <a:spcPts val="0"/>
              </a:spcBef>
            </a:pPr>
            <a:r>
              <a:rPr lang="pt-BR" dirty="0">
                <a:cs typeface="Arial"/>
              </a:rPr>
              <a:t>Compreender o processo de extração, transformação e carregamento de dados (ETL - </a:t>
            </a:r>
            <a:r>
              <a:rPr lang="pt-BR" dirty="0" err="1">
                <a:cs typeface="Arial"/>
              </a:rPr>
              <a:t>Extract</a:t>
            </a:r>
            <a:r>
              <a:rPr lang="pt-BR" dirty="0">
                <a:cs typeface="Arial"/>
              </a:rPr>
              <a:t>, </a:t>
            </a:r>
            <a:r>
              <a:rPr lang="pt-BR" dirty="0" err="1">
                <a:cs typeface="Arial"/>
              </a:rPr>
              <a:t>Transform</a:t>
            </a:r>
            <a:r>
              <a:rPr lang="pt-BR" dirty="0">
                <a:cs typeface="Arial"/>
              </a:rPr>
              <a:t>, </a:t>
            </a:r>
            <a:r>
              <a:rPr lang="pt-BR" dirty="0" err="1">
                <a:cs typeface="Arial"/>
              </a:rPr>
              <a:t>Load</a:t>
            </a:r>
            <a:r>
              <a:rPr lang="pt-BR" dirty="0">
                <a:cs typeface="Arial"/>
              </a:rPr>
              <a:t>).</a:t>
            </a:r>
            <a:br>
              <a:rPr lang="pt-BR" dirty="0">
                <a:cs typeface="Arial"/>
              </a:rPr>
            </a:br>
            <a:endParaRPr lang="pt-BR" dirty="0">
              <a:cs typeface="Arial"/>
            </a:endParaRPr>
          </a:p>
          <a:p>
            <a:pPr marL="285750" indent="-285750">
              <a:spcBef>
                <a:spcPts val="0"/>
              </a:spcBef>
            </a:pPr>
            <a:r>
              <a:rPr lang="pt-BR" dirty="0">
                <a:cs typeface="Arial"/>
              </a:rPr>
              <a:t>Avaliar a qualidade dos dados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>
          <a:extLst>
            <a:ext uri="{FF2B5EF4-FFF2-40B4-BE49-F238E27FC236}">
              <a16:creationId xmlns:a16="http://schemas.microsoft.com/office/drawing/2014/main" id="{010E4BC0-94C8-85FC-9CF8-99467A9E8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>
            <a:extLst>
              <a:ext uri="{FF2B5EF4-FFF2-40B4-BE49-F238E27FC236}">
                <a16:creationId xmlns:a16="http://schemas.microsoft.com/office/drawing/2014/main" id="{EF8205C3-47D4-8BF1-FEA2-192D1753C1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Preparação de Dados: Visão Geral</a:t>
            </a:r>
          </a:p>
        </p:txBody>
      </p:sp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49008923-F7E9-D6C7-676A-94428677AE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Clr>
                <a:srgbClr val="5FCBEF"/>
              </a:buClr>
            </a:pPr>
            <a:r>
              <a:rPr lang="en-US"/>
              <a:t>Coleta</a:t>
            </a:r>
            <a:endParaRPr lang="pt-BR"/>
          </a:p>
          <a:p>
            <a:pPr>
              <a:buClr>
                <a:srgbClr val="5FCBEF"/>
              </a:buClr>
            </a:pPr>
            <a:r>
              <a:rPr lang="en-US" err="1"/>
              <a:t>Organização</a:t>
            </a:r>
          </a:p>
          <a:p>
            <a:pPr>
              <a:buClr>
                <a:srgbClr val="5FCBEF"/>
              </a:buClr>
            </a:pPr>
            <a:r>
              <a:rPr lang="en-US" err="1"/>
              <a:t>Limpeza</a:t>
            </a:r>
          </a:p>
          <a:p>
            <a:pPr>
              <a:buClr>
                <a:srgbClr val="5FCBEF"/>
              </a:buClr>
              <a:buFont typeface="Noto Sans Symbols"/>
              <a:buChar char="►"/>
            </a:pPr>
            <a:r>
              <a:rPr lang="en-US" err="1"/>
              <a:t>Modelagem</a:t>
            </a:r>
            <a:endParaRPr lang="en-US"/>
          </a:p>
          <a:p>
            <a:pPr marL="342900" indent="-250825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</a:pPr>
            <a:br>
              <a:rPr lang="en-US"/>
            </a:br>
            <a:endParaRPr lang="en-US" b="0" i="0" u="none" strike="noStrike" cap="none"/>
          </a:p>
          <a:p>
            <a:pPr marL="0"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40"/>
              <a:buFont typeface="Arial"/>
              <a:buNone/>
            </a:pPr>
            <a:r>
              <a:rPr lang="en-US" b="0" i="0" u="none" strike="noStrike" cap="none"/>
              <a:t>A </a:t>
            </a:r>
            <a:r>
              <a:rPr lang="en-US" b="0" i="0" u="none" strike="noStrike" cap="none" err="1"/>
              <a:t>preparação</a:t>
            </a:r>
            <a:r>
              <a:rPr lang="en-US" b="0" i="0" u="none" strike="noStrike" cap="none"/>
              <a:t> de dados </a:t>
            </a:r>
            <a:r>
              <a:rPr lang="en-US" b="0" i="0" u="none" strike="noStrike" cap="none" err="1"/>
              <a:t>consiste</a:t>
            </a:r>
            <a:r>
              <a:rPr lang="en-US" b="0" i="0" u="none" strike="noStrike" cap="none"/>
              <a:t> </a:t>
            </a:r>
            <a:r>
              <a:rPr lang="en-US" b="0" i="0" u="none" strike="noStrike" cap="none" err="1"/>
              <a:t>em</a:t>
            </a:r>
            <a:r>
              <a:rPr lang="en-US" b="0" i="0" u="none" strike="noStrike" cap="none"/>
              <a:t> </a:t>
            </a:r>
            <a:r>
              <a:rPr lang="en-US" b="0" i="0" u="none" strike="noStrike" cap="none" err="1"/>
              <a:t>coletar</a:t>
            </a:r>
            <a:r>
              <a:rPr lang="en-US" b="0" i="0" u="none" strike="noStrike" cap="none"/>
              <a:t>, </a:t>
            </a:r>
            <a:r>
              <a:rPr lang="en-US" b="0" i="0" u="none" strike="noStrike" cap="none" err="1"/>
              <a:t>organizar</a:t>
            </a:r>
            <a:r>
              <a:rPr lang="en-US" b="0" i="0" u="none" strike="noStrike" cap="none"/>
              <a:t>, </a:t>
            </a:r>
            <a:r>
              <a:rPr lang="en-US" b="0" i="0" u="none" strike="noStrike" cap="none" err="1"/>
              <a:t>limpar</a:t>
            </a:r>
            <a:r>
              <a:rPr lang="en-US" b="0" i="0" u="none" strike="noStrike" cap="none"/>
              <a:t> e </a:t>
            </a:r>
            <a:r>
              <a:rPr lang="en-US" b="0" i="0" u="none" strike="noStrike" cap="none" err="1"/>
              <a:t>modelar</a:t>
            </a:r>
            <a:r>
              <a:rPr lang="en-US" b="0" i="0" u="none" strike="noStrike" cap="none"/>
              <a:t> dados para </a:t>
            </a:r>
            <a:r>
              <a:rPr lang="en-US" b="0" i="0" u="none" strike="noStrike" cap="none" err="1"/>
              <a:t>garantir</a:t>
            </a:r>
            <a:r>
              <a:rPr lang="en-US" b="0" i="0" u="none" strike="noStrike" cap="none"/>
              <a:t> </a:t>
            </a:r>
            <a:r>
              <a:rPr lang="en-US" b="0" i="0" u="none" strike="noStrike" cap="none" err="1"/>
              <a:t>qualidade</a:t>
            </a:r>
            <a:r>
              <a:rPr lang="en-US" b="0" i="0" u="none" strike="noStrike" cap="none"/>
              <a:t> e </a:t>
            </a:r>
            <a:r>
              <a:rPr lang="en-US" b="0" i="0" u="none" strike="noStrike" cap="none" err="1"/>
              <a:t>usabilidade</a:t>
            </a:r>
            <a:r>
              <a:rPr lang="en-US" b="0" i="0" u="none" strike="noStrike" cap="none"/>
              <a:t> </a:t>
            </a:r>
            <a:r>
              <a:rPr lang="en-US" b="0" i="0" u="none" strike="noStrike" cap="none" err="1"/>
              <a:t>em</a:t>
            </a:r>
            <a:r>
              <a:rPr lang="en-US" b="0" i="0" u="none" strike="noStrike" cap="none"/>
              <a:t> </a:t>
            </a:r>
            <a:r>
              <a:rPr lang="en-US" b="0" i="0" u="none" strike="noStrike" cap="none" err="1"/>
              <a:t>análises</a:t>
            </a:r>
            <a:r>
              <a:rPr lang="en-US" b="0" i="0" u="none" strike="noStrike" cap="none"/>
              <a:t> e </a:t>
            </a:r>
            <a:r>
              <a:rPr lang="en-US" b="0" i="0" u="none" strike="noStrike" cap="none" err="1"/>
              <a:t>relatórios</a:t>
            </a:r>
            <a:r>
              <a:rPr lang="en-US" b="0" i="0" u="none" strike="noStrike" cap="non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23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dirty="0">
                <a:solidFill>
                  <a:srgbClr val="5FCBEF"/>
                </a:solidFill>
              </a:rPr>
              <a:t>ETL</a:t>
            </a:r>
            <a:endParaRPr lang="pt-BR" dirty="0"/>
          </a:p>
        </p:txBody>
      </p:sp>
      <p:sp>
        <p:nvSpPr>
          <p:cNvPr id="224" name="Google Shape;224;p4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1D35"/>
                </a:solidFill>
              </a:rPr>
              <a:t>ETL </a:t>
            </a:r>
            <a:r>
              <a:rPr lang="en-US" sz="2000" dirty="0" err="1">
                <a:solidFill>
                  <a:srgbClr val="001D35"/>
                </a:solidFill>
              </a:rPr>
              <a:t>significa</a:t>
            </a:r>
            <a:r>
              <a:rPr lang="en-US" sz="2000" dirty="0">
                <a:solidFill>
                  <a:srgbClr val="001D35"/>
                </a:solidFill>
              </a:rPr>
              <a:t> </a:t>
            </a:r>
            <a:r>
              <a:rPr lang="en-US" sz="2000" dirty="0"/>
              <a:t>"</a:t>
            </a:r>
            <a:r>
              <a:rPr lang="en-US" sz="2000" dirty="0" err="1"/>
              <a:t>Extrair</a:t>
            </a:r>
            <a:r>
              <a:rPr lang="en-US" sz="2000" dirty="0"/>
              <a:t>, </a:t>
            </a:r>
            <a:r>
              <a:rPr lang="en-US" sz="2000" dirty="0" err="1"/>
              <a:t>Transformar</a:t>
            </a:r>
            <a:r>
              <a:rPr lang="en-US" sz="2000" dirty="0"/>
              <a:t> e </a:t>
            </a:r>
            <a:r>
              <a:rPr lang="en-US" sz="2000" dirty="0" err="1"/>
              <a:t>Carregar</a:t>
            </a:r>
            <a:r>
              <a:rPr lang="en-US" sz="2000" dirty="0"/>
              <a:t>" (Extract, Transform, Load) e é um </a:t>
            </a:r>
            <a:r>
              <a:rPr lang="en-US" sz="2000" dirty="0" err="1"/>
              <a:t>processo</a:t>
            </a:r>
            <a:r>
              <a:rPr lang="en-US" sz="2000" dirty="0"/>
              <a:t> de </a:t>
            </a:r>
            <a:r>
              <a:rPr lang="en-US" sz="2000" dirty="0" err="1"/>
              <a:t>integração</a:t>
            </a:r>
            <a:r>
              <a:rPr lang="en-US" sz="2000" dirty="0"/>
              <a:t> de dados que </a:t>
            </a:r>
            <a:r>
              <a:rPr lang="en-US" sz="2000" dirty="0" err="1"/>
              <a:t>permite</a:t>
            </a:r>
            <a:r>
              <a:rPr lang="en-US" sz="2000" dirty="0"/>
              <a:t> a </a:t>
            </a:r>
            <a:r>
              <a:rPr lang="en-US" sz="2000" dirty="0" err="1"/>
              <a:t>organização</a:t>
            </a:r>
            <a:r>
              <a:rPr lang="en-US" sz="2000" dirty="0"/>
              <a:t> de dados de </a:t>
            </a:r>
            <a:r>
              <a:rPr lang="en-US" sz="2000" dirty="0" err="1"/>
              <a:t>várias</a:t>
            </a:r>
            <a:r>
              <a:rPr lang="en-US" sz="2000" dirty="0"/>
              <a:t> </a:t>
            </a:r>
            <a:r>
              <a:rPr lang="en-US" sz="2000" dirty="0" err="1"/>
              <a:t>fontes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um </a:t>
            </a:r>
            <a:r>
              <a:rPr lang="en-US" sz="2000" dirty="0" err="1"/>
              <a:t>único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r>
              <a:rPr lang="en-US" sz="2000" dirty="0"/>
              <a:t>.</a:t>
            </a:r>
            <a:endParaRPr lang="pt-BR" sz="2000" dirty="0"/>
          </a:p>
          <a:p>
            <a:pPr marL="342900" indent="-342900">
              <a:spcBef>
                <a:spcPts val="0"/>
              </a:spcBef>
            </a:pPr>
            <a:endParaRPr lang="pt-BR" sz="160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Extrair</a:t>
            </a:r>
            <a:r>
              <a:rPr lang="pt-BR" sz="1600" dirty="0"/>
              <a:t> – Identificar a fonte de dados para realizar as importações e conexões e os dados que serão utilizados na narrativa.</a:t>
            </a:r>
            <a:endParaRPr lang="pt-BR" dirty="0"/>
          </a:p>
          <a:p>
            <a:pPr marL="342900" indent="-342900">
              <a:spcBef>
                <a:spcPts val="0"/>
              </a:spcBef>
            </a:pPr>
            <a:endParaRPr lang="pt-BR" sz="1600" dirty="0"/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Carregar</a:t>
            </a:r>
            <a:r>
              <a:rPr lang="pt-BR" sz="1600" dirty="0"/>
              <a:t> – Conectar e importar os dados para o Power BI</a:t>
            </a:r>
            <a:endParaRPr lang="pt-BR" dirty="0"/>
          </a:p>
          <a:p>
            <a:pPr marL="342900" indent="-342900">
              <a:spcBef>
                <a:spcPts val="0"/>
              </a:spcBef>
            </a:pPr>
            <a:endParaRPr lang="pt-BR" sz="1600" dirty="0"/>
          </a:p>
          <a:p>
            <a:pPr marL="342900" indent="-342900"/>
            <a:r>
              <a:rPr lang="pt-BR" sz="1600" b="1" dirty="0"/>
              <a:t>Transformar</a:t>
            </a:r>
            <a:r>
              <a:rPr lang="pt-BR" sz="1600" dirty="0"/>
              <a:t> - Limpar, validar, transformar e mapear os dados extraídos.</a:t>
            </a:r>
            <a:endParaRPr sz="1600" dirty="0"/>
          </a:p>
          <a:p>
            <a:pPr marL="342900" indent="-342900"/>
            <a:endParaRPr lang="pt-BR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>
          <a:extLst>
            <a:ext uri="{FF2B5EF4-FFF2-40B4-BE49-F238E27FC236}">
              <a16:creationId xmlns:a16="http://schemas.microsoft.com/office/drawing/2014/main" id="{CD857B01-2017-CCA7-B145-D2A16E9DB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>
            <a:extLst>
              <a:ext uri="{FF2B5EF4-FFF2-40B4-BE49-F238E27FC236}">
                <a16:creationId xmlns:a16="http://schemas.microsoft.com/office/drawing/2014/main" id="{54DE3CDB-6751-AF44-6236-1B028BDBB2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dirty="0"/>
              <a:t>Extração</a:t>
            </a:r>
          </a:p>
        </p:txBody>
      </p:sp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2256FE80-7B7A-A6AA-0202-62C260E464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indent="0">
              <a:buNone/>
            </a:pPr>
            <a:r>
              <a:rPr lang="pt-BR" dirty="0"/>
              <a:t>Consiste em localizar e selecionar os dados para serem carregados no Power BI de acordo com a narrativa.</a:t>
            </a:r>
          </a:p>
          <a:p>
            <a:pPr marL="137160" indent="0">
              <a:buNone/>
            </a:pPr>
            <a:r>
              <a:rPr lang="pt-BR" dirty="0"/>
              <a:t>Devem ser selecionados os documentos que serão importados e adquiridas as credenciais para acessos a arquivos e bases de dados que serão utilizadas.</a:t>
            </a:r>
          </a:p>
          <a:p>
            <a:endParaRPr lang="pt-BR" dirty="0"/>
          </a:p>
          <a:p>
            <a:r>
              <a:rPr lang="pt-BR" dirty="0"/>
              <a:t>Analisar a narrativa.</a:t>
            </a:r>
          </a:p>
          <a:p>
            <a:r>
              <a:rPr lang="pt-BR" dirty="0"/>
              <a:t>Selecionar as fontes de dados.</a:t>
            </a:r>
          </a:p>
          <a:p>
            <a:r>
              <a:rPr lang="pt-BR" dirty="0"/>
              <a:t>Solicitar credenciais de base de dados.</a:t>
            </a:r>
          </a:p>
          <a:p>
            <a:r>
              <a:rPr lang="pt-BR" dirty="0"/>
              <a:t>Solicitar acessos aos arquivos.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47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>
          <a:extLst>
            <a:ext uri="{FF2B5EF4-FFF2-40B4-BE49-F238E27FC236}">
              <a16:creationId xmlns:a16="http://schemas.microsoft.com/office/drawing/2014/main" id="{84763593-8A9A-1221-C4FA-314C99F47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>
            <a:extLst>
              <a:ext uri="{FF2B5EF4-FFF2-40B4-BE49-F238E27FC236}">
                <a16:creationId xmlns:a16="http://schemas.microsoft.com/office/drawing/2014/main" id="{BDB03E75-5B05-067A-5A59-41AA6BA583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dirty="0"/>
              <a:t>Carregar</a:t>
            </a:r>
            <a:endParaRPr dirty="0"/>
          </a:p>
        </p:txBody>
      </p:sp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93966EDC-4F37-0ED5-10DA-C79191D124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indent="0">
              <a:buNone/>
            </a:pPr>
            <a:r>
              <a:rPr lang="pt-BR" sz="2000" dirty="0"/>
              <a:t>Ao carregar os arquivos lembre-se dos itens abaixo, eles irão determinar as configurações de sua conexão.</a:t>
            </a:r>
          </a:p>
          <a:p>
            <a:endParaRPr lang="pt-BR" dirty="0"/>
          </a:p>
          <a:p>
            <a:pPr marL="137160" indent="0">
              <a:buNone/>
            </a:pPr>
            <a:endParaRPr lang="pt-BR" dirty="0"/>
          </a:p>
          <a:p>
            <a:r>
              <a:rPr lang="pt-BR" sz="1600" b="1" dirty="0"/>
              <a:t>Tipo de arquivo:</a:t>
            </a:r>
            <a:r>
              <a:rPr lang="pt-BR" sz="1600" dirty="0"/>
              <a:t> JSON, bancos de dados, Excel, CSV, </a:t>
            </a:r>
            <a:r>
              <a:rPr lang="pt-BR" sz="1600" i="1" dirty="0"/>
              <a:t>web</a:t>
            </a:r>
            <a:r>
              <a:rPr lang="pt-BR" sz="1600" dirty="0"/>
              <a:t>.</a:t>
            </a:r>
          </a:p>
          <a:p>
            <a:r>
              <a:rPr lang="pt-BR" sz="1600" b="1" dirty="0"/>
              <a:t>Método de conexão:</a:t>
            </a:r>
            <a:r>
              <a:rPr lang="pt-BR" sz="1600" dirty="0"/>
              <a:t> importação, </a:t>
            </a:r>
            <a:r>
              <a:rPr lang="pt-BR" sz="1600" i="1" dirty="0"/>
              <a:t>Direct Query</a:t>
            </a:r>
            <a:r>
              <a:rPr lang="pt-BR" sz="1600" dirty="0"/>
              <a:t> ou duplo</a:t>
            </a:r>
          </a:p>
          <a:p>
            <a:r>
              <a:rPr lang="pt-BR" sz="1600" b="1" dirty="0"/>
              <a:t>Credenciais</a:t>
            </a:r>
            <a:r>
              <a:rPr lang="pt-BR" sz="1600" dirty="0"/>
              <a:t>: Utilizadas em conexões de bases de dados</a:t>
            </a:r>
          </a:p>
          <a:p>
            <a:r>
              <a:rPr lang="pt-BR" sz="1600" b="1" dirty="0"/>
              <a:t>Níveis de privacidade</a:t>
            </a:r>
            <a:r>
              <a:rPr lang="pt-BR" sz="1600" dirty="0"/>
              <a:t>: Privado, organizacional, público.</a:t>
            </a:r>
            <a:endParaRPr sz="1600"/>
          </a:p>
          <a:p>
            <a:pPr marL="342900" indent="-250825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>
          <a:extLst>
            <a:ext uri="{FF2B5EF4-FFF2-40B4-BE49-F238E27FC236}">
              <a16:creationId xmlns:a16="http://schemas.microsoft.com/office/drawing/2014/main" id="{69D4AEB5-1AED-4F89-41F1-657757E64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>
            <a:extLst>
              <a:ext uri="{FF2B5EF4-FFF2-40B4-BE49-F238E27FC236}">
                <a16:creationId xmlns:a16="http://schemas.microsoft.com/office/drawing/2014/main" id="{281354D3-D3DE-B7B1-DBBB-FDCAF3A9E0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dirty="0"/>
              <a:t>Transformação</a:t>
            </a:r>
            <a:endParaRPr dirty="0" err="1"/>
          </a:p>
        </p:txBody>
      </p:sp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C29A8E26-C9DD-497E-8965-EAA97621C5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indent="0">
              <a:buNone/>
            </a:pPr>
            <a:r>
              <a:rPr lang="pt-BR" sz="2000" dirty="0"/>
              <a:t>É nesse passo que os dados serão transformados para que sejam utilizados na criação dos relatórios.</a:t>
            </a:r>
          </a:p>
          <a:p>
            <a:pPr marL="137160" indent="0">
              <a:buNone/>
            </a:pPr>
            <a:endParaRPr lang="pt-BR" dirty="0"/>
          </a:p>
          <a:p>
            <a:r>
              <a:rPr lang="pt-BR" sz="1600" b="1" dirty="0"/>
              <a:t>Limpeza dos dados</a:t>
            </a:r>
          </a:p>
          <a:p>
            <a:r>
              <a:rPr lang="pt-BR" sz="1600" b="1" dirty="0"/>
              <a:t>Avaliação dos dados</a:t>
            </a:r>
          </a:p>
          <a:p>
            <a:r>
              <a:rPr lang="pt-BR" sz="1600" b="1" dirty="0"/>
              <a:t>Correção de erros</a:t>
            </a:r>
          </a:p>
          <a:p>
            <a:r>
              <a:rPr lang="pt-BR" sz="1600" b="1" dirty="0"/>
              <a:t>Transformações de coluna</a:t>
            </a:r>
            <a:endParaRPr lang="pt-BR" dirty="0"/>
          </a:p>
          <a:p>
            <a:r>
              <a:rPr lang="pt-BR" sz="1600" b="1" dirty="0"/>
              <a:t>Modelagem</a:t>
            </a:r>
          </a:p>
          <a:p>
            <a:pPr marL="342900" indent="-250825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75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sz="3600" dirty="0"/>
              <a:t>Limpeza de Dados</a:t>
            </a:r>
            <a:endParaRPr dirty="0"/>
          </a:p>
        </p:txBody>
      </p:sp>
      <p:sp>
        <p:nvSpPr>
          <p:cNvPr id="260" name="Google Shape;260;p10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pt-BR" dirty="0"/>
              <a:t>Aplique limpezas iniciais para garantir a integridade dos dados.</a:t>
            </a:r>
          </a:p>
          <a:p>
            <a:pPr marL="0" indent="0">
              <a:buNone/>
            </a:pPr>
            <a:endParaRPr lang="pt-BR" dirty="0"/>
          </a:p>
          <a:p>
            <a:pPr marL="342900" indent="-342900"/>
            <a:r>
              <a:rPr lang="pt-BR" sz="1600" b="1" dirty="0"/>
              <a:t>Remover dados duplicados:</a:t>
            </a:r>
            <a:r>
              <a:rPr lang="pt-BR" sz="1600" dirty="0"/>
              <a:t> Identifique e remova duplicatas para manter a precisão dos seus dados.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Remover linhas em branco:</a:t>
            </a:r>
            <a:r>
              <a:rPr lang="pt-BR" sz="1600" dirty="0"/>
              <a:t> Elimine linhas vazias que podem interferir na análise. </a:t>
            </a:r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Converter tipos de dados:</a:t>
            </a:r>
            <a:r>
              <a:rPr lang="pt-BR" sz="1600" dirty="0"/>
              <a:t> Certifique-se de que os dados estão no formato correto para cálculos precisos. </a:t>
            </a:r>
            <a:endParaRPr sz="1600" dirty="0"/>
          </a:p>
          <a:p>
            <a:pPr marL="342900" indent="-342900">
              <a:spcBef>
                <a:spcPts val="0"/>
              </a:spcBef>
            </a:pPr>
            <a:r>
              <a:rPr lang="pt-BR" sz="1600" b="1" dirty="0"/>
              <a:t>Remover erros:</a:t>
            </a:r>
            <a:r>
              <a:rPr lang="pt-BR" sz="1600" dirty="0"/>
              <a:t> Corrige erros de entrada de dados que podem comprometer a qualidade.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13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Facet</vt:lpstr>
      <vt:lpstr>Facet</vt:lpstr>
      <vt:lpstr>Microsoft POWER BI</vt:lpstr>
      <vt:lpstr>Preparação de Dados no Power BI</vt:lpstr>
      <vt:lpstr>Objetivos da Aula</vt:lpstr>
      <vt:lpstr>Preparação de Dados: Visão Geral</vt:lpstr>
      <vt:lpstr>ETL</vt:lpstr>
      <vt:lpstr>Extração</vt:lpstr>
      <vt:lpstr>Carregar</vt:lpstr>
      <vt:lpstr>Transformação</vt:lpstr>
      <vt:lpstr>Limpeza de Dados</vt:lpstr>
      <vt:lpstr>Avaliação de Dados</vt:lpstr>
      <vt:lpstr>Consultas</vt:lpstr>
      <vt:lpstr>Correções de Erros</vt:lpstr>
      <vt:lpstr>Transformar Colunas e consultas</vt:lpstr>
      <vt:lpstr>Para saber mais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635</cp:revision>
  <dcterms:created xsi:type="dcterms:W3CDTF">2013-01-27T09:14:16Z</dcterms:created>
  <dcterms:modified xsi:type="dcterms:W3CDTF">2025-06-23T13:51:58Z</dcterms:modified>
</cp:coreProperties>
</file>