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3"/>
  </p:notesMasterIdLst>
  <p:sldIdLst>
    <p:sldId id="256" r:id="rId3"/>
    <p:sldId id="257" r:id="rId4"/>
    <p:sldId id="258" r:id="rId5"/>
    <p:sldId id="270" r:id="rId6"/>
    <p:sldId id="272" r:id="rId7"/>
    <p:sldId id="279" r:id="rId8"/>
    <p:sldId id="280" r:id="rId9"/>
    <p:sldId id="281" r:id="rId10"/>
    <p:sldId id="283" r:id="rId11"/>
    <p:sldId id="282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2629E-5F90-EC46-4F18-95378B148790}" v="154" dt="2025-06-25T12:26:0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S::luiz.roberto@sp.senai.br::ef703f67-dc22-4bb1-9873-d360d1975dab" providerId="AD" clId="Web-{9885B71C-D16F-3124-D12D-761F11EC73B8}"/>
    <pc:docChg chg="delSld modSld sldOrd">
      <pc:chgData name="Luiz Roberto Nogueira Junior" userId="S::luiz.roberto@sp.senai.br::ef703f67-dc22-4bb1-9873-d360d1975dab" providerId="AD" clId="Web-{9885B71C-D16F-3124-D12D-761F11EC73B8}" dt="2025-05-12T01:37:26.889" v="970"/>
      <pc:docMkLst>
        <pc:docMk/>
      </pc:docMkLst>
      <pc:sldChg chg="modSp">
        <pc:chgData name="Luiz Roberto Nogueira Junior" userId="S::luiz.roberto@sp.senai.br::ef703f67-dc22-4bb1-9873-d360d1975dab" providerId="AD" clId="Web-{9885B71C-D16F-3124-D12D-761F11EC73B8}" dt="2025-05-12T00:57:31.094" v="8" actId="20577"/>
        <pc:sldMkLst>
          <pc:docMk/>
          <pc:sldMk cId="0" sldId="257"/>
        </pc:sldMkLst>
        <pc:spChg chg="mod">
          <ac:chgData name="Luiz Roberto Nogueira Junior" userId="S::luiz.roberto@sp.senai.br::ef703f67-dc22-4bb1-9873-d360d1975dab" providerId="AD" clId="Web-{9885B71C-D16F-3124-D12D-761F11EC73B8}" dt="2025-05-12T00:57:31.094" v="8" actId="20577"/>
          <ac:spMkLst>
            <pc:docMk/>
            <pc:sldMk cId="0" sldId="257"/>
            <ac:spMk id="209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9885B71C-D16F-3124-D12D-761F11EC73B8}" dt="2025-05-12T00:58:44.599" v="58" actId="20577"/>
        <pc:sldMkLst>
          <pc:docMk/>
          <pc:sldMk cId="0" sldId="258"/>
        </pc:sldMkLst>
        <pc:spChg chg="mod">
          <ac:chgData name="Luiz Roberto Nogueira Junior" userId="S::luiz.roberto@sp.senai.br::ef703f67-dc22-4bb1-9873-d360d1975dab" providerId="AD" clId="Web-{9885B71C-D16F-3124-D12D-761F11EC73B8}" dt="2025-05-12T00:58:44.599" v="58" actId="20577"/>
          <ac:spMkLst>
            <pc:docMk/>
            <pc:sldMk cId="0" sldId="258"/>
            <ac:spMk id="215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9885B71C-D16F-3124-D12D-761F11EC73B8}" dt="2025-05-12T00:58:36.052" v="55" actId="20577"/>
          <ac:spMkLst>
            <pc:docMk/>
            <pc:sldMk cId="0" sldId="258"/>
            <ac:spMk id="218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9885B71C-D16F-3124-D12D-761F11EC73B8}" dt="2025-05-12T00:59:18.647" v="69"/>
        <pc:sldMkLst>
          <pc:docMk/>
          <pc:sldMk cId="0" sldId="259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8"/>
        <pc:sldMkLst>
          <pc:docMk/>
          <pc:sldMk cId="0" sldId="260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7"/>
        <pc:sldMkLst>
          <pc:docMk/>
          <pc:sldMk cId="0" sldId="261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6"/>
        <pc:sldMkLst>
          <pc:docMk/>
          <pc:sldMk cId="0" sldId="262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5"/>
        <pc:sldMkLst>
          <pc:docMk/>
          <pc:sldMk cId="0" sldId="26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4"/>
        <pc:sldMkLst>
          <pc:docMk/>
          <pc:sldMk cId="0" sldId="26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3"/>
        <pc:sldMkLst>
          <pc:docMk/>
          <pc:sldMk cId="0" sldId="26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2"/>
        <pc:sldMkLst>
          <pc:docMk/>
          <pc:sldMk cId="0" sldId="266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1"/>
        <pc:sldMkLst>
          <pc:docMk/>
          <pc:sldMk cId="0" sldId="26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60"/>
        <pc:sldMkLst>
          <pc:docMk/>
          <pc:sldMk cId="0" sldId="268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0:59:18.647" v="59"/>
        <pc:sldMkLst>
          <pc:docMk/>
          <pc:sldMk cId="0" sldId="269"/>
        </pc:sldMkLst>
      </pc:sldChg>
      <pc:sldChg chg="modSp">
        <pc:chgData name="Luiz Roberto Nogueira Junior" userId="S::luiz.roberto@sp.senai.br::ef703f67-dc22-4bb1-9873-d360d1975dab" providerId="AD" clId="Web-{9885B71C-D16F-3124-D12D-761F11EC73B8}" dt="2025-05-12T01:08:19.609" v="303" actId="20577"/>
        <pc:sldMkLst>
          <pc:docMk/>
          <pc:sldMk cId="0" sldId="270"/>
        </pc:sldMkLst>
        <pc:spChg chg="mod">
          <ac:chgData name="Luiz Roberto Nogueira Junior" userId="S::luiz.roberto@sp.senai.br::ef703f67-dc22-4bb1-9873-d360d1975dab" providerId="AD" clId="Web-{9885B71C-D16F-3124-D12D-761F11EC73B8}" dt="2025-05-12T00:59:24.429" v="70" actId="20577"/>
          <ac:spMkLst>
            <pc:docMk/>
            <pc:sldMk cId="0" sldId="270"/>
            <ac:spMk id="289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9885B71C-D16F-3124-D12D-761F11EC73B8}" dt="2025-05-12T01:08:19.609" v="303" actId="20577"/>
          <ac:spMkLst>
            <pc:docMk/>
            <pc:sldMk cId="0" sldId="270"/>
            <ac:spMk id="290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9885B71C-D16F-3124-D12D-761F11EC73B8}" dt="2025-05-12T01:08:24.891" v="304"/>
        <pc:sldMkLst>
          <pc:docMk/>
          <pc:sldMk cId="0" sldId="271"/>
        </pc:sldMkLst>
      </pc:sldChg>
      <pc:sldChg chg="modSp">
        <pc:chgData name="Luiz Roberto Nogueira Junior" userId="S::luiz.roberto@sp.senai.br::ef703f67-dc22-4bb1-9873-d360d1975dab" providerId="AD" clId="Web-{9885B71C-D16F-3124-D12D-761F11EC73B8}" dt="2025-05-12T01:14:57.953" v="445" actId="20577"/>
        <pc:sldMkLst>
          <pc:docMk/>
          <pc:sldMk cId="0" sldId="272"/>
        </pc:sldMkLst>
        <pc:spChg chg="mod">
          <ac:chgData name="Luiz Roberto Nogueira Junior" userId="S::luiz.roberto@sp.senai.br::ef703f67-dc22-4bb1-9873-d360d1975dab" providerId="AD" clId="Web-{9885B71C-D16F-3124-D12D-761F11EC73B8}" dt="2025-05-12T01:14:57.953" v="445" actId="20577"/>
          <ac:spMkLst>
            <pc:docMk/>
            <pc:sldMk cId="0" sldId="272"/>
            <ac:spMk id="302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9885B71C-D16F-3124-D12D-761F11EC73B8}" dt="2025-05-12T01:08:40.094" v="305"/>
        <pc:sldMkLst>
          <pc:docMk/>
          <pc:sldMk cId="0" sldId="27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08:41.454" v="306"/>
        <pc:sldMkLst>
          <pc:docMk/>
          <pc:sldMk cId="0" sldId="27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08:44.094" v="307"/>
        <pc:sldMkLst>
          <pc:docMk/>
          <pc:sldMk cId="0" sldId="27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08:48.470" v="308"/>
        <pc:sldMkLst>
          <pc:docMk/>
          <pc:sldMk cId="0" sldId="276"/>
        </pc:sldMkLst>
      </pc:sldChg>
      <pc:sldChg chg="del ord">
        <pc:chgData name="Luiz Roberto Nogueira Junior" userId="S::luiz.roberto@sp.senai.br::ef703f67-dc22-4bb1-9873-d360d1975dab" providerId="AD" clId="Web-{9885B71C-D16F-3124-D12D-761F11EC73B8}" dt="2025-05-12T01:15:15.392" v="446"/>
        <pc:sldMkLst>
          <pc:docMk/>
          <pc:sldMk cId="0" sldId="27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15:19.017" v="447"/>
        <pc:sldMkLst>
          <pc:docMk/>
          <pc:sldMk cId="0" sldId="278"/>
        </pc:sldMkLst>
      </pc:sldChg>
      <pc:sldChg chg="modSp">
        <pc:chgData name="Luiz Roberto Nogueira Junior" userId="S::luiz.roberto@sp.senai.br::ef703f67-dc22-4bb1-9873-d360d1975dab" providerId="AD" clId="Web-{9885B71C-D16F-3124-D12D-761F11EC73B8}" dt="2025-05-12T01:19:09.292" v="561" actId="20577"/>
        <pc:sldMkLst>
          <pc:docMk/>
          <pc:sldMk cId="0" sldId="279"/>
        </pc:sldMkLst>
        <pc:spChg chg="mod">
          <ac:chgData name="Luiz Roberto Nogueira Junior" userId="S::luiz.roberto@sp.senai.br::ef703f67-dc22-4bb1-9873-d360d1975dab" providerId="AD" clId="Web-{9885B71C-D16F-3124-D12D-761F11EC73B8}" dt="2025-05-12T01:19:09.292" v="561" actId="20577"/>
          <ac:spMkLst>
            <pc:docMk/>
            <pc:sldMk cId="0" sldId="279"/>
            <ac:spMk id="366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9885B71C-D16F-3124-D12D-761F11EC73B8}" dt="2025-05-12T01:21:32.141" v="645" actId="20577"/>
        <pc:sldMkLst>
          <pc:docMk/>
          <pc:sldMk cId="0" sldId="280"/>
        </pc:sldMkLst>
        <pc:spChg chg="mod">
          <ac:chgData name="Luiz Roberto Nogueira Junior" userId="S::luiz.roberto@sp.senai.br::ef703f67-dc22-4bb1-9873-d360d1975dab" providerId="AD" clId="Web-{9885B71C-D16F-3124-D12D-761F11EC73B8}" dt="2025-05-12T01:21:32.141" v="645" actId="20577"/>
          <ac:spMkLst>
            <pc:docMk/>
            <pc:sldMk cId="0" sldId="280"/>
            <ac:spMk id="372" creationId="{00000000-0000-0000-0000-000000000000}"/>
          </ac:spMkLst>
        </pc:spChg>
      </pc:sldChg>
      <pc:sldChg chg="modSp ord">
        <pc:chgData name="Luiz Roberto Nogueira Junior" userId="S::luiz.roberto@sp.senai.br::ef703f67-dc22-4bb1-9873-d360d1975dab" providerId="AD" clId="Web-{9885B71C-D16F-3124-D12D-761F11EC73B8}" dt="2025-05-12T01:37:26.889" v="970"/>
        <pc:sldMkLst>
          <pc:docMk/>
          <pc:sldMk cId="0" sldId="281"/>
        </pc:sldMkLst>
        <pc:spChg chg="mod">
          <ac:chgData name="Luiz Roberto Nogueira Junior" userId="S::luiz.roberto@sp.senai.br::ef703f67-dc22-4bb1-9873-d360d1975dab" providerId="AD" clId="Web-{9885B71C-D16F-3124-D12D-761F11EC73B8}" dt="2025-05-12T01:37:11.560" v="969" actId="20577"/>
          <ac:spMkLst>
            <pc:docMk/>
            <pc:sldMk cId="0" sldId="281"/>
            <ac:spMk id="377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9885B71C-D16F-3124-D12D-761F11EC73B8}" dt="2025-05-12T01:36:05.932" v="921" actId="20577"/>
          <ac:spMkLst>
            <pc:docMk/>
            <pc:sldMk cId="0" sldId="281"/>
            <ac:spMk id="378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9"/>
        <pc:sldMkLst>
          <pc:docMk/>
          <pc:sldMk cId="981939791" sldId="282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8"/>
        <pc:sldMkLst>
          <pc:docMk/>
          <pc:sldMk cId="1547655608" sldId="28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7"/>
        <pc:sldMkLst>
          <pc:docMk/>
          <pc:sldMk cId="0" sldId="28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6"/>
        <pc:sldMkLst>
          <pc:docMk/>
          <pc:sldMk cId="0" sldId="28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5"/>
        <pc:sldMkLst>
          <pc:docMk/>
          <pc:sldMk cId="0" sldId="286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4"/>
        <pc:sldMkLst>
          <pc:docMk/>
          <pc:sldMk cId="0" sldId="28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3"/>
        <pc:sldMkLst>
          <pc:docMk/>
          <pc:sldMk cId="0" sldId="288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714" v="952"/>
        <pc:sldMkLst>
          <pc:docMk/>
          <pc:sldMk cId="0" sldId="289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51"/>
        <pc:sldMkLst>
          <pc:docMk/>
          <pc:sldMk cId="0" sldId="290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50"/>
        <pc:sldMkLst>
          <pc:docMk/>
          <pc:sldMk cId="0" sldId="291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9"/>
        <pc:sldMkLst>
          <pc:docMk/>
          <pc:sldMk cId="0" sldId="292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8"/>
        <pc:sldMkLst>
          <pc:docMk/>
          <pc:sldMk cId="0" sldId="29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7"/>
        <pc:sldMkLst>
          <pc:docMk/>
          <pc:sldMk cId="0" sldId="29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6"/>
        <pc:sldMkLst>
          <pc:docMk/>
          <pc:sldMk cId="0" sldId="29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5"/>
        <pc:sldMkLst>
          <pc:docMk/>
          <pc:sldMk cId="0" sldId="296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4"/>
        <pc:sldMkLst>
          <pc:docMk/>
          <pc:sldMk cId="0" sldId="29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3"/>
        <pc:sldMkLst>
          <pc:docMk/>
          <pc:sldMk cId="0" sldId="298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2"/>
        <pc:sldMkLst>
          <pc:docMk/>
          <pc:sldMk cId="0" sldId="299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99" v="941"/>
        <pc:sldMkLst>
          <pc:docMk/>
          <pc:sldMk cId="0" sldId="300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40"/>
        <pc:sldMkLst>
          <pc:docMk/>
          <pc:sldMk cId="0" sldId="301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9"/>
        <pc:sldMkLst>
          <pc:docMk/>
          <pc:sldMk cId="0" sldId="302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8"/>
        <pc:sldMkLst>
          <pc:docMk/>
          <pc:sldMk cId="0" sldId="30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7"/>
        <pc:sldMkLst>
          <pc:docMk/>
          <pc:sldMk cId="0" sldId="30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6"/>
        <pc:sldMkLst>
          <pc:docMk/>
          <pc:sldMk cId="0" sldId="30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5"/>
        <pc:sldMkLst>
          <pc:docMk/>
          <pc:sldMk cId="0" sldId="306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4"/>
        <pc:sldMkLst>
          <pc:docMk/>
          <pc:sldMk cId="0" sldId="30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3"/>
        <pc:sldMkLst>
          <pc:docMk/>
          <pc:sldMk cId="0" sldId="308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2"/>
        <pc:sldMkLst>
          <pc:docMk/>
          <pc:sldMk cId="0" sldId="309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83" v="931"/>
        <pc:sldMkLst>
          <pc:docMk/>
          <pc:sldMk cId="0" sldId="310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30"/>
        <pc:sldMkLst>
          <pc:docMk/>
          <pc:sldMk cId="0" sldId="311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9"/>
        <pc:sldMkLst>
          <pc:docMk/>
          <pc:sldMk cId="0" sldId="312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8"/>
        <pc:sldMkLst>
          <pc:docMk/>
          <pc:sldMk cId="0" sldId="313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7"/>
        <pc:sldMkLst>
          <pc:docMk/>
          <pc:sldMk cId="0" sldId="314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6"/>
        <pc:sldMkLst>
          <pc:docMk/>
          <pc:sldMk cId="0" sldId="315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5"/>
        <pc:sldMkLst>
          <pc:docMk/>
          <pc:sldMk cId="0" sldId="316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4"/>
        <pc:sldMkLst>
          <pc:docMk/>
          <pc:sldMk cId="0" sldId="317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3"/>
        <pc:sldMkLst>
          <pc:docMk/>
          <pc:sldMk cId="0" sldId="318"/>
        </pc:sldMkLst>
      </pc:sldChg>
      <pc:sldChg chg="del">
        <pc:chgData name="Luiz Roberto Nogueira Junior" userId="S::luiz.roberto@sp.senai.br::ef703f67-dc22-4bb1-9873-d360d1975dab" providerId="AD" clId="Web-{9885B71C-D16F-3124-D12D-761F11EC73B8}" dt="2025-05-12T01:36:23.668" v="922"/>
        <pc:sldMkLst>
          <pc:docMk/>
          <pc:sldMk cId="0" sldId="319"/>
        </pc:sldMkLst>
      </pc:sldChg>
    </pc:docChg>
  </pc:docChgLst>
  <pc:docChgLst>
    <pc:chgData name="Luiz Roberto Nogueira Junior" userId="S::luiz.roberto@sp.senai.br::ef703f67-dc22-4bb1-9873-d360d1975dab" providerId="AD" clId="Web-{D3A2629E-5F90-EC46-4F18-95378B148790}"/>
    <pc:docChg chg="addSld modSld">
      <pc:chgData name="Luiz Roberto Nogueira Junior" userId="S::luiz.roberto@sp.senai.br::ef703f67-dc22-4bb1-9873-d360d1975dab" providerId="AD" clId="Web-{D3A2629E-5F90-EC46-4F18-95378B148790}" dt="2025-06-25T12:26:02.471" v="151" actId="20577"/>
      <pc:docMkLst>
        <pc:docMk/>
      </pc:docMkLst>
      <pc:sldChg chg="modSp add replId">
        <pc:chgData name="Luiz Roberto Nogueira Junior" userId="S::luiz.roberto@sp.senai.br::ef703f67-dc22-4bb1-9873-d360d1975dab" providerId="AD" clId="Web-{D3A2629E-5F90-EC46-4F18-95378B148790}" dt="2025-06-25T12:09:22.045" v="57" actId="20577"/>
        <pc:sldMkLst>
          <pc:docMk/>
          <pc:sldMk cId="981939791" sldId="282"/>
        </pc:sldMkLst>
        <pc:spChg chg="mod">
          <ac:chgData name="Luiz Roberto Nogueira Junior" userId="S::luiz.roberto@sp.senai.br::ef703f67-dc22-4bb1-9873-d360d1975dab" providerId="AD" clId="Web-{D3A2629E-5F90-EC46-4F18-95378B148790}" dt="2025-06-25T11:56:22.527" v="3" actId="14100"/>
          <ac:spMkLst>
            <pc:docMk/>
            <pc:sldMk cId="981939791" sldId="282"/>
            <ac:spMk id="377" creationId="{F1E7271A-70CF-7466-7199-C4DB00D22C77}"/>
          </ac:spMkLst>
        </pc:spChg>
        <pc:spChg chg="mod">
          <ac:chgData name="Luiz Roberto Nogueira Junior" userId="S::luiz.roberto@sp.senai.br::ef703f67-dc22-4bb1-9873-d360d1975dab" providerId="AD" clId="Web-{D3A2629E-5F90-EC46-4F18-95378B148790}" dt="2025-06-25T12:09:22.045" v="57" actId="20577"/>
          <ac:spMkLst>
            <pc:docMk/>
            <pc:sldMk cId="981939791" sldId="282"/>
            <ac:spMk id="378" creationId="{3FB7E7F5-08C8-59CA-0182-971D9D29CE8D}"/>
          </ac:spMkLst>
        </pc:spChg>
      </pc:sldChg>
      <pc:sldChg chg="modSp add replId">
        <pc:chgData name="Luiz Roberto Nogueira Junior" userId="S::luiz.roberto@sp.senai.br::ef703f67-dc22-4bb1-9873-d360d1975dab" providerId="AD" clId="Web-{D3A2629E-5F90-EC46-4F18-95378B148790}" dt="2025-06-25T12:26:02.471" v="151" actId="20577"/>
        <pc:sldMkLst>
          <pc:docMk/>
          <pc:sldMk cId="1547655608" sldId="283"/>
        </pc:sldMkLst>
        <pc:spChg chg="mod">
          <ac:chgData name="Luiz Roberto Nogueira Junior" userId="S::luiz.roberto@sp.senai.br::ef703f67-dc22-4bb1-9873-d360d1975dab" providerId="AD" clId="Web-{D3A2629E-5F90-EC46-4F18-95378B148790}" dt="2025-06-25T12:09:51.483" v="64" actId="20577"/>
          <ac:spMkLst>
            <pc:docMk/>
            <pc:sldMk cId="1547655608" sldId="283"/>
            <ac:spMk id="377" creationId="{9E42D787-8E66-A55A-BA0B-70065AB20B4B}"/>
          </ac:spMkLst>
        </pc:spChg>
        <pc:spChg chg="mod">
          <ac:chgData name="Luiz Roberto Nogueira Junior" userId="S::luiz.roberto@sp.senai.br::ef703f67-dc22-4bb1-9873-d360d1975dab" providerId="AD" clId="Web-{D3A2629E-5F90-EC46-4F18-95378B148790}" dt="2025-06-25T12:26:02.471" v="151" actId="20577"/>
          <ac:spMkLst>
            <pc:docMk/>
            <pc:sldMk cId="1547655608" sldId="283"/>
            <ac:spMk id="378" creationId="{8B36C61C-B4B1-BF2B-953B-661085D52242}"/>
          </ac:spMkLst>
        </pc:spChg>
      </pc:sldChg>
    </pc:docChg>
  </pc:docChgLst>
  <pc:docChgLst>
    <pc:chgData name="Luiz Roberto Nogueira Junior" userId="S::luiz.roberto@sp.senai.br::ef703f67-dc22-4bb1-9873-d360d1975dab" providerId="AD" clId="Web-{9DF134B8-B34B-05D3-139A-2295EE65AD7E}"/>
    <pc:docChg chg="modSld">
      <pc:chgData name="Luiz Roberto Nogueira Junior" userId="S::luiz.roberto@sp.senai.br::ef703f67-dc22-4bb1-9873-d360d1975dab" providerId="AD" clId="Web-{9DF134B8-B34B-05D3-139A-2295EE65AD7E}" dt="2025-05-16T12:09:54.525" v="14" actId="14100"/>
      <pc:docMkLst>
        <pc:docMk/>
      </pc:docMkLst>
      <pc:sldChg chg="modSp">
        <pc:chgData name="Luiz Roberto Nogueira Junior" userId="S::luiz.roberto@sp.senai.br::ef703f67-dc22-4bb1-9873-d360d1975dab" providerId="AD" clId="Web-{9DF134B8-B34B-05D3-139A-2295EE65AD7E}" dt="2025-05-16T12:09:54.525" v="14" actId="14100"/>
        <pc:sldMkLst>
          <pc:docMk/>
          <pc:sldMk cId="0" sldId="256"/>
        </pc:sldMkLst>
        <pc:spChg chg="mod">
          <ac:chgData name="Luiz Roberto Nogueira Junior" userId="S::luiz.roberto@sp.senai.br::ef703f67-dc22-4bb1-9873-d360d1975dab" providerId="AD" clId="Web-{9DF134B8-B34B-05D3-139A-2295EE65AD7E}" dt="2025-05-16T12:09:54.525" v="14" actId="14100"/>
          <ac:spMkLst>
            <pc:docMk/>
            <pc:sldMk cId="0" sldId="256"/>
            <ac:spMk id="1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D7A6523D-67AD-C7C9-895C-FC93C6F6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>
            <a:extLst>
              <a:ext uri="{FF2B5EF4-FFF2-40B4-BE49-F238E27FC236}">
                <a16:creationId xmlns:a16="http://schemas.microsoft.com/office/drawing/2014/main" id="{1A4552C1-7681-51AC-086E-BCF792768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:notes">
            <a:extLst>
              <a:ext uri="{FF2B5EF4-FFF2-40B4-BE49-F238E27FC236}">
                <a16:creationId xmlns:a16="http://schemas.microsoft.com/office/drawing/2014/main" id="{399AE8B2-296E-07A4-4614-645E093E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6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A4B5DA57-1B7B-D764-F604-8BE578B75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>
            <a:extLst>
              <a:ext uri="{FF2B5EF4-FFF2-40B4-BE49-F238E27FC236}">
                <a16:creationId xmlns:a16="http://schemas.microsoft.com/office/drawing/2014/main" id="{D9A93721-11E1-56B7-F91D-BD0DE6326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:notes">
            <a:extLst>
              <a:ext uri="{FF2B5EF4-FFF2-40B4-BE49-F238E27FC236}">
                <a16:creationId xmlns:a16="http://schemas.microsoft.com/office/drawing/2014/main" id="{14C0FE78-B2BB-616D-CCC2-D5FDA22E3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42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9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158" name="Google Shape;158;p6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6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64" name="Google Shape;164;p6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9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8" name="Google Shape;168;p6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6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guidance/star-sche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pt-br/power-bi/transform-model/desktop-relationships-understand" TargetMode="External"/><Relationship Id="rId4" Type="http://schemas.openxmlformats.org/officeDocument/2006/relationships/hyperlink" Target="https://learn.microsoft.com/pt-br/power-bi/transform-model/desktop-create-and-manage-relationshi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4940595" y="2837329"/>
            <a:ext cx="3830439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0825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Aula 4</a:t>
            </a:r>
          </a:p>
          <a:p>
            <a:pPr marL="342900" indent="-250825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CAEBE293-F3D2-A0A1-03D2-245F3A73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>
            <a:extLst>
              <a:ext uri="{FF2B5EF4-FFF2-40B4-BE49-F238E27FC236}">
                <a16:creationId xmlns:a16="http://schemas.microsoft.com/office/drawing/2014/main" id="{F1E7271A-70CF-7466-7199-C4DB00D22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74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78" name="Google Shape;378;p26">
            <a:extLst>
              <a:ext uri="{FF2B5EF4-FFF2-40B4-BE49-F238E27FC236}">
                <a16:creationId xmlns:a16="http://schemas.microsoft.com/office/drawing/2014/main" id="{3FB7E7F5-08C8-59CA-0182-971D9D29C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dirty="0">
                <a:cs typeface="Segoe UI"/>
              </a:rPr>
              <a:t>Entenda o esquema em estrela e a importância para o Power BI - </a:t>
            </a:r>
            <a:r>
              <a:rPr lang="pt-BR" dirty="0">
                <a:cs typeface="Segoe UI"/>
                <a:hlinkClick r:id="rId3"/>
              </a:rPr>
              <a:t>https://learn.microsoft.com/pt-br/power-bi/guidance/star-schema</a:t>
            </a:r>
            <a:r>
              <a:rPr lang="pt-BR" dirty="0">
                <a:cs typeface="Segoe UI"/>
              </a:rPr>
              <a:t> </a:t>
            </a:r>
            <a:endParaRPr lang="pt-BR" dirty="0"/>
          </a:p>
          <a:p>
            <a:pPr marL="342900" indent="-342900"/>
            <a:r>
              <a:rPr lang="pt-BR">
                <a:cs typeface="Segoe UI"/>
              </a:rPr>
              <a:t>Criar e gerenciar relações no Power BI Desktop - </a:t>
            </a:r>
            <a:r>
              <a:rPr lang="pt-BR" dirty="0">
                <a:cs typeface="Segoe UI"/>
                <a:hlinkClick r:id="rId4"/>
              </a:rPr>
              <a:t>https://learn.microsoft.com/pt-br/power-bi/transform-model/desktop-create-and-manage-relationships</a:t>
            </a:r>
            <a:r>
              <a:rPr lang="pt-BR" dirty="0">
                <a:cs typeface="Segoe UI"/>
              </a:rPr>
              <a:t> </a:t>
            </a:r>
          </a:p>
          <a:p>
            <a:pPr marL="342900" indent="-342900"/>
            <a:r>
              <a:rPr lang="pt-BR" dirty="0">
                <a:cs typeface="Segoe UI"/>
              </a:rPr>
              <a:t>Relações de modelo no Power BI Desktop - </a:t>
            </a:r>
            <a:r>
              <a:rPr lang="pt-BR" dirty="0">
                <a:cs typeface="Segoe UI"/>
                <a:hlinkClick r:id="rId5"/>
              </a:rPr>
              <a:t>https://learn.microsoft.com/pt-br/power-bi/transform-model/desktop-relationships-understand</a:t>
            </a:r>
            <a:r>
              <a:rPr lang="pt-BR" dirty="0">
                <a:cs typeface="Segoe UI"/>
              </a:rPr>
              <a:t> </a:t>
            </a:r>
          </a:p>
          <a:p>
            <a:pPr marL="342900" indent="-250825">
              <a:buNone/>
            </a:pPr>
            <a:endParaRPr lang="pt-BR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819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04" name="Google Shape;204;p2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05" name="Google Shape;205;p2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</p:sp>
      <p:sp>
        <p:nvSpPr>
          <p:cNvPr id="207" name="Google Shape;207;p2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FFFFFF"/>
              </a:buClr>
              <a:buSzPts val="5200"/>
            </a:pPr>
            <a:r>
              <a:rPr lang="pt-BR" sz="5200" dirty="0">
                <a:solidFill>
                  <a:srgbClr val="FFFFFF"/>
                </a:solidFill>
              </a:rPr>
              <a:t>Introdução ao esquema estrela</a:t>
            </a:r>
          </a:p>
        </p:txBody>
      </p:sp>
      <p:sp>
        <p:nvSpPr>
          <p:cNvPr id="210" name="Google Shape;210;p2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Objetivos da </a:t>
            </a:r>
            <a:r>
              <a:rPr lang="pt-BR" dirty="0"/>
              <a:t>Aula</a:t>
            </a:r>
            <a:endParaRPr dirty="0"/>
          </a:p>
        </p:txBody>
      </p:sp>
      <p:pic>
        <p:nvPicPr>
          <p:cNvPr id="216" name="Google Shape;216;p3" descr="Visão superior de cubos conectados com linhas pretas"/>
          <p:cNvPicPr preferRelativeResize="0"/>
          <p:nvPr/>
        </p:nvPicPr>
        <p:blipFill rotWithShape="1">
          <a:blip r:embed="rId3">
            <a:alphaModFix/>
          </a:blip>
          <a:srcRect l="47528" t="8913" r="32076" b="6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3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Compreender o esquema estrela e como aplicar a normalização de dados criando relações entre tabelas.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Esquema em Estrela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O esquema em estrela facilita análise dos dados pois forma uma visão centralizada dos </a:t>
            </a:r>
            <a:r>
              <a:rPr lang="pt-BR" b="1" dirty="0"/>
              <a:t>fatos</a:t>
            </a:r>
            <a:r>
              <a:rPr lang="pt-BR" dirty="0"/>
              <a:t> e cria categorias explicativas das </a:t>
            </a:r>
            <a:r>
              <a:rPr lang="pt-BR" b="1" dirty="0"/>
              <a:t>dimensões</a:t>
            </a:r>
            <a:r>
              <a:rPr lang="pt-BR" dirty="0"/>
              <a:t> utilizadas.</a:t>
            </a:r>
          </a:p>
          <a:p>
            <a:pPr marL="342900" indent="-342900">
              <a:spcBef>
                <a:spcPts val="0"/>
              </a:spcBef>
            </a:pPr>
            <a:endParaRPr lang="pt-BR" b="1" dirty="0"/>
          </a:p>
          <a:p>
            <a:pPr marL="342900" indent="-342900">
              <a:spcBef>
                <a:spcPts val="0"/>
              </a:spcBef>
            </a:pPr>
            <a:r>
              <a:rPr lang="pt-BR" b="1" dirty="0"/>
              <a:t>Tabela fato:</a:t>
            </a:r>
            <a:r>
              <a:rPr lang="pt-BR" dirty="0"/>
              <a:t> Possui informações geradas de forma frequente como despesas, receitas, marcação de ponto entre outros. Geralmente contém datas.</a:t>
            </a:r>
            <a:endParaRPr lang="pt-BR"/>
          </a:p>
          <a:p>
            <a:pPr marL="342900" indent="-342900"/>
            <a:r>
              <a:rPr lang="pt-BR" b="1" dirty="0"/>
              <a:t>Tabelas dimensão</a:t>
            </a:r>
            <a:r>
              <a:rPr lang="pt-BR" dirty="0"/>
              <a:t>: Contém dados organizacionais com os nomes de funcionários, nomes de cidades, listas de produtos e outros dados que identificam algo.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Criação de Relações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O processo de criar as relações entre as tabelas é conhecido como normalização pois as relações nas tabelas devem ser realizadas com o uso de colunas com valores </a:t>
            </a:r>
            <a:r>
              <a:rPr lang="pt-BR"/>
              <a:t>idênticos.</a:t>
            </a:r>
            <a:br>
              <a:rPr lang="pt-BR" dirty="0"/>
            </a:br>
            <a:br>
              <a:rPr lang="pt-BR" dirty="0"/>
            </a:br>
            <a:r>
              <a:rPr lang="pt-BR"/>
              <a:t>Os passos para normalização são: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Criar um esquema estrela</a:t>
            </a:r>
            <a:endParaRPr dirty="0"/>
          </a:p>
          <a:p>
            <a:pPr marL="342900" indent="-342900"/>
            <a:r>
              <a:rPr lang="pt-BR" dirty="0"/>
              <a:t>Normalizar os campos de índices</a:t>
            </a:r>
            <a:endParaRPr dirty="0"/>
          </a:p>
          <a:p>
            <a:pPr marL="342900" indent="-342900"/>
            <a:r>
              <a:rPr lang="pt-BR" dirty="0"/>
              <a:t>Criar relações</a:t>
            </a:r>
          </a:p>
          <a:p>
            <a:pPr marL="342900" indent="-250825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Relacionamentos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bem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definidos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garantem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integridade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agilidade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nas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consultas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Relacionamentos: Cardinalidade</a:t>
            </a:r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dirty="0"/>
              <a:t>A cardinalidade define como as tabelas se relacionam entre si influenciando diretamente os resultados de cálculos e </a:t>
            </a:r>
            <a:r>
              <a:rPr lang="pt-BR"/>
              <a:t>visualizações.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Um para um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Um para muitos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Muitos para muitos</a:t>
            </a:r>
            <a:endParaRPr dirty="0"/>
          </a:p>
          <a:p>
            <a:pPr marL="342900" indent="-342900"/>
            <a:r>
              <a:rPr lang="pt-BR" dirty="0"/>
              <a:t>Muitos para um</a:t>
            </a:r>
          </a:p>
          <a:p>
            <a:pPr marL="342900" indent="-250825">
              <a:buNone/>
            </a:pP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Direção do Filtro Cruzado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dirty="0"/>
              <a:t>A direção dos filtros determina como os dados fluem entre as tabelas. O uso correto evita inconsistências em análises interativas.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Única direção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Dupla direção</a:t>
            </a:r>
          </a:p>
          <a:p>
            <a:pPr marL="342900" indent="-342900"/>
            <a:endParaRPr lang="pt-BR" dirty="0"/>
          </a:p>
          <a:p>
            <a:pPr marL="0" indent="0">
              <a:buNone/>
            </a:pPr>
            <a:r>
              <a:rPr lang="pt-BR" dirty="0"/>
              <a:t>Geralmente a direção do filtro e a cardinalidade são sugeridas automaticamente se a consulta foi normalizada.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O impacto das consultas de referência e duplicadas</a:t>
            </a:r>
            <a:endParaRPr dirty="0"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É um método utilizado para criar novas consultas que podem ser utilizadas como filtros nos relatórios ou para classificar dados.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São criadas com base em outras consultas</a:t>
            </a:r>
            <a:endParaRPr dirty="0"/>
          </a:p>
          <a:p>
            <a:pPr marL="342900" indent="-342900"/>
            <a:r>
              <a:rPr lang="pt-BR" dirty="0"/>
              <a:t>Geralmente é utilizada para criar tabelas de fatos</a:t>
            </a:r>
          </a:p>
          <a:p>
            <a:pPr marL="342900" indent="-342900"/>
            <a:r>
              <a:rPr lang="pt-BR" dirty="0"/>
              <a:t>Cria um vínculo com a tabela original</a:t>
            </a:r>
          </a:p>
          <a:p>
            <a:pPr marL="342900" indent="-250825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As consultas de referência e as consultas duplicadas podem causar lentidão no carregamento dos dados, caso isso ocorra crie fluxos de dados individuais, isso irá reduzir o impacto resultante nas consultas.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D7D3696D-C629-51ED-566C-A51D4F7A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>
            <a:extLst>
              <a:ext uri="{FF2B5EF4-FFF2-40B4-BE49-F238E27FC236}">
                <a16:creationId xmlns:a16="http://schemas.microsoft.com/office/drawing/2014/main" id="{9E42D787-8E66-A55A-BA0B-70065AB20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Aula prática </a:t>
            </a:r>
          </a:p>
        </p:txBody>
      </p:sp>
      <p:sp>
        <p:nvSpPr>
          <p:cNvPr id="378" name="Google Shape;378;p26">
            <a:extLst>
              <a:ext uri="{FF2B5EF4-FFF2-40B4-BE49-F238E27FC236}">
                <a16:creationId xmlns:a16="http://schemas.microsoft.com/office/drawing/2014/main" id="{8B36C61C-B4B1-BF2B-953B-661085D52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219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b="1" dirty="0"/>
              <a:t>Importar a base de dados de estados e cidades.</a:t>
            </a:r>
          </a:p>
          <a:p>
            <a:pPr marL="342900" indent="-342900"/>
            <a:r>
              <a:rPr lang="pt-BR" b="1" dirty="0"/>
              <a:t>Criar tabelas de fatos e dimensões com os dados.</a:t>
            </a:r>
          </a:p>
          <a:p>
            <a:pPr marL="342900" indent="-342900"/>
            <a:r>
              <a:rPr lang="pt-BR" b="1" dirty="0"/>
              <a:t>Criar relacionamentos entre as tabelas.</a:t>
            </a:r>
          </a:p>
          <a:p>
            <a:pPr marL="342900" indent="-342900"/>
            <a:r>
              <a:rPr lang="pt-BR" b="1" dirty="0"/>
              <a:t>Criar uma hierarquia de dados.</a:t>
            </a:r>
          </a:p>
        </p:txBody>
      </p:sp>
    </p:spTree>
    <p:extLst>
      <p:ext uri="{BB962C8B-B14F-4D97-AF65-F5344CB8AC3E}">
        <p14:creationId xmlns:p14="http://schemas.microsoft.com/office/powerpoint/2010/main" val="1547655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Facet</vt:lpstr>
      <vt:lpstr>Facet</vt:lpstr>
      <vt:lpstr>Microsoft POWER BI</vt:lpstr>
      <vt:lpstr>Introdução ao esquema estrela</vt:lpstr>
      <vt:lpstr>Objetivos da Aula</vt:lpstr>
      <vt:lpstr>Esquema em Estrela</vt:lpstr>
      <vt:lpstr>Criação de Relações</vt:lpstr>
      <vt:lpstr>Relacionamentos: Cardinalidade</vt:lpstr>
      <vt:lpstr>Direção do Filtro Cruzado</vt:lpstr>
      <vt:lpstr>O impacto das consultas de referência e duplicadas</vt:lpstr>
      <vt:lpstr>Aula prática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267</cp:revision>
  <dcterms:created xsi:type="dcterms:W3CDTF">2013-01-27T09:14:16Z</dcterms:created>
  <dcterms:modified xsi:type="dcterms:W3CDTF">2025-06-25T12:26:02Z</dcterms:modified>
</cp:coreProperties>
</file>