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5" r:id="rId2"/>
  </p:sldMasterIdLst>
  <p:notesMasterIdLst>
    <p:notesMasterId r:id="rId22"/>
  </p:notesMasterIdLst>
  <p:sldIdLst>
    <p:sldId id="256" r:id="rId3"/>
    <p:sldId id="257" r:id="rId4"/>
    <p:sldId id="276" r:id="rId5"/>
    <p:sldId id="259" r:id="rId6"/>
    <p:sldId id="277" r:id="rId7"/>
    <p:sldId id="320" r:id="rId8"/>
    <p:sldId id="323" r:id="rId9"/>
    <p:sldId id="271" r:id="rId10"/>
    <p:sldId id="324" r:id="rId11"/>
    <p:sldId id="272" r:id="rId12"/>
    <p:sldId id="321" r:id="rId13"/>
    <p:sldId id="322" r:id="rId14"/>
    <p:sldId id="325" r:id="rId15"/>
    <p:sldId id="281" r:id="rId16"/>
    <p:sldId id="326" r:id="rId17"/>
    <p:sldId id="327" r:id="rId18"/>
    <p:sldId id="328" r:id="rId19"/>
    <p:sldId id="329" r:id="rId20"/>
    <p:sldId id="330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1" roundtripDataSignature="AMtx7mi+DNU+lhNYAWkoSr8M2AFRMbWO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FBB144-F3E7-48DB-A106-41DB7BE4EBDB}" v="28" dt="2025-05-18T15:17:12.704"/>
    <p1510:client id="{BE08545A-8357-3D19-A02A-0860952DB07F}" v="58" dt="2025-05-18T13:19:22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35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6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71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7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Roberto Nogueira Junior" userId="S::luiz.roberto@sp.senai.br::ef703f67-dc22-4bb1-9873-d360d1975dab" providerId="AD" clId="Web-{BE08545A-8357-3D19-A02A-0860952DB07F}"/>
    <pc:docChg chg="modSld">
      <pc:chgData name="Luiz Roberto Nogueira Junior" userId="S::luiz.roberto@sp.senai.br::ef703f67-dc22-4bb1-9873-d360d1975dab" providerId="AD" clId="Web-{BE08545A-8357-3D19-A02A-0860952DB07F}" dt="2025-05-18T13:19:22.956" v="56" actId="20577"/>
      <pc:docMkLst>
        <pc:docMk/>
      </pc:docMkLst>
      <pc:sldChg chg="modSp">
        <pc:chgData name="Luiz Roberto Nogueira Junior" userId="S::luiz.roberto@sp.senai.br::ef703f67-dc22-4bb1-9873-d360d1975dab" providerId="AD" clId="Web-{BE08545A-8357-3D19-A02A-0860952DB07F}" dt="2025-05-18T13:17:24.514" v="30" actId="14100"/>
        <pc:sldMkLst>
          <pc:docMk/>
          <pc:sldMk cId="0" sldId="256"/>
        </pc:sldMkLst>
        <pc:spChg chg="mod">
          <ac:chgData name="Luiz Roberto Nogueira Junior" userId="S::luiz.roberto@sp.senai.br::ef703f67-dc22-4bb1-9873-d360d1975dab" providerId="AD" clId="Web-{BE08545A-8357-3D19-A02A-0860952DB07F}" dt="2025-05-18T13:17:24.514" v="30" actId="14100"/>
          <ac:spMkLst>
            <pc:docMk/>
            <pc:sldMk cId="0" sldId="256"/>
            <ac:spMk id="195" creationId="{00000000-0000-0000-0000-000000000000}"/>
          </ac:spMkLst>
        </pc:spChg>
      </pc:sldChg>
      <pc:sldChg chg="modSp">
        <pc:chgData name="Luiz Roberto Nogueira Junior" userId="S::luiz.roberto@sp.senai.br::ef703f67-dc22-4bb1-9873-d360d1975dab" providerId="AD" clId="Web-{BE08545A-8357-3D19-A02A-0860952DB07F}" dt="2025-05-18T13:18:12.110" v="42" actId="14100"/>
        <pc:sldMkLst>
          <pc:docMk/>
          <pc:sldMk cId="0" sldId="257"/>
        </pc:sldMkLst>
        <pc:spChg chg="mod">
          <ac:chgData name="Luiz Roberto Nogueira Junior" userId="S::luiz.roberto@sp.senai.br::ef703f67-dc22-4bb1-9873-d360d1975dab" providerId="AD" clId="Web-{BE08545A-8357-3D19-A02A-0860952DB07F}" dt="2025-05-18T13:18:12.110" v="42" actId="14100"/>
          <ac:spMkLst>
            <pc:docMk/>
            <pc:sldMk cId="0" sldId="257"/>
            <ac:spMk id="209" creationId="{00000000-0000-0000-0000-000000000000}"/>
          </ac:spMkLst>
        </pc:spChg>
      </pc:sldChg>
      <pc:sldChg chg="modSp">
        <pc:chgData name="Luiz Roberto Nogueira Junior" userId="S::luiz.roberto@sp.senai.br::ef703f67-dc22-4bb1-9873-d360d1975dab" providerId="AD" clId="Web-{BE08545A-8357-3D19-A02A-0860952DB07F}" dt="2025-05-18T13:19:22.956" v="56" actId="20577"/>
        <pc:sldMkLst>
          <pc:docMk/>
          <pc:sldMk cId="0" sldId="258"/>
        </pc:sldMkLst>
        <pc:spChg chg="mod">
          <ac:chgData name="Luiz Roberto Nogueira Junior" userId="S::luiz.roberto@sp.senai.br::ef703f67-dc22-4bb1-9873-d360d1975dab" providerId="AD" clId="Web-{BE08545A-8357-3D19-A02A-0860952DB07F}" dt="2025-05-18T13:19:22.956" v="56" actId="20577"/>
          <ac:spMkLst>
            <pc:docMk/>
            <pc:sldMk cId="0" sldId="258"/>
            <ac:spMk id="218" creationId="{00000000-0000-0000-0000-000000000000}"/>
          </ac:spMkLst>
        </pc:spChg>
      </pc:sldChg>
    </pc:docChg>
  </pc:docChgLst>
  <pc:docChgLst>
    <pc:chgData name="Luiz Roberto Nogueira Junior" userId="ef703f67-dc22-4bb1-9873-d360d1975dab" providerId="ADAL" clId="{35FBB144-F3E7-48DB-A106-41DB7BE4EBDB}"/>
    <pc:docChg chg="undo custSel addSld delSld modSld sldOrd">
      <pc:chgData name="Luiz Roberto Nogueira Junior" userId="ef703f67-dc22-4bb1-9873-d360d1975dab" providerId="ADAL" clId="{35FBB144-F3E7-48DB-A106-41DB7BE4EBDB}" dt="2025-05-18T15:17:31.169" v="4593" actId="403"/>
      <pc:docMkLst>
        <pc:docMk/>
      </pc:docMkLst>
      <pc:sldChg chg="modSp del mod">
        <pc:chgData name="Luiz Roberto Nogueira Junior" userId="ef703f67-dc22-4bb1-9873-d360d1975dab" providerId="ADAL" clId="{35FBB144-F3E7-48DB-A106-41DB7BE4EBDB}" dt="2025-05-18T14:02:16.094" v="1889" actId="47"/>
        <pc:sldMkLst>
          <pc:docMk/>
          <pc:sldMk cId="0" sldId="258"/>
        </pc:sldMkLst>
        <pc:spChg chg="mod">
          <ac:chgData name="Luiz Roberto Nogueira Junior" userId="ef703f67-dc22-4bb1-9873-d360d1975dab" providerId="ADAL" clId="{35FBB144-F3E7-48DB-A106-41DB7BE4EBDB}" dt="2025-05-18T13:22:15.664" v="150" actId="20577"/>
          <ac:spMkLst>
            <pc:docMk/>
            <pc:sldMk cId="0" sldId="258"/>
            <ac:spMk id="218" creationId="{00000000-0000-0000-0000-000000000000}"/>
          </ac:spMkLst>
        </pc:spChg>
      </pc:sldChg>
      <pc:sldChg chg="modSp mod">
        <pc:chgData name="Luiz Roberto Nogueira Junior" userId="ef703f67-dc22-4bb1-9873-d360d1975dab" providerId="ADAL" clId="{35FBB144-F3E7-48DB-A106-41DB7BE4EBDB}" dt="2025-05-18T13:48:47.766" v="1530" actId="20577"/>
        <pc:sldMkLst>
          <pc:docMk/>
          <pc:sldMk cId="0" sldId="259"/>
        </pc:sldMkLst>
        <pc:spChg chg="mod">
          <ac:chgData name="Luiz Roberto Nogueira Junior" userId="ef703f67-dc22-4bb1-9873-d360d1975dab" providerId="ADAL" clId="{35FBB144-F3E7-48DB-A106-41DB7BE4EBDB}" dt="2025-05-18T13:48:47.766" v="1530" actId="20577"/>
          <ac:spMkLst>
            <pc:docMk/>
            <pc:sldMk cId="0" sldId="259"/>
            <ac:spMk id="223" creationId="{00000000-0000-0000-0000-000000000000}"/>
          </ac:spMkLst>
        </pc:spChg>
        <pc:spChg chg="mod">
          <ac:chgData name="Luiz Roberto Nogueira Junior" userId="ef703f67-dc22-4bb1-9873-d360d1975dab" providerId="ADAL" clId="{35FBB144-F3E7-48DB-A106-41DB7BE4EBDB}" dt="2025-05-18T13:26:32.029" v="540" actId="14100"/>
          <ac:spMkLst>
            <pc:docMk/>
            <pc:sldMk cId="0" sldId="259"/>
            <ac:spMk id="224" creationId="{00000000-0000-0000-0000-000000000000}"/>
          </ac:spMkLst>
        </pc:spChg>
      </pc:sldChg>
      <pc:sldChg chg="del">
        <pc:chgData name="Luiz Roberto Nogueira Junior" userId="ef703f67-dc22-4bb1-9873-d360d1975dab" providerId="ADAL" clId="{35FBB144-F3E7-48DB-A106-41DB7BE4EBDB}" dt="2025-05-18T13:27:08.029" v="541" actId="47"/>
        <pc:sldMkLst>
          <pc:docMk/>
          <pc:sldMk cId="0" sldId="260"/>
        </pc:sldMkLst>
      </pc:sldChg>
      <pc:sldChg chg="del">
        <pc:chgData name="Luiz Roberto Nogueira Junior" userId="ef703f67-dc22-4bb1-9873-d360d1975dab" providerId="ADAL" clId="{35FBB144-F3E7-48DB-A106-41DB7BE4EBDB}" dt="2025-05-18T13:27:13.772" v="542" actId="47"/>
        <pc:sldMkLst>
          <pc:docMk/>
          <pc:sldMk cId="0" sldId="261"/>
        </pc:sldMkLst>
      </pc:sldChg>
      <pc:sldChg chg="del">
        <pc:chgData name="Luiz Roberto Nogueira Junior" userId="ef703f67-dc22-4bb1-9873-d360d1975dab" providerId="ADAL" clId="{35FBB144-F3E7-48DB-A106-41DB7BE4EBDB}" dt="2025-05-18T13:27:15.531" v="543" actId="47"/>
        <pc:sldMkLst>
          <pc:docMk/>
          <pc:sldMk cId="0" sldId="262"/>
        </pc:sldMkLst>
      </pc:sldChg>
      <pc:sldChg chg="del">
        <pc:chgData name="Luiz Roberto Nogueira Junior" userId="ef703f67-dc22-4bb1-9873-d360d1975dab" providerId="ADAL" clId="{35FBB144-F3E7-48DB-A106-41DB7BE4EBDB}" dt="2025-05-18T13:27:17.434" v="544" actId="47"/>
        <pc:sldMkLst>
          <pc:docMk/>
          <pc:sldMk cId="0" sldId="263"/>
        </pc:sldMkLst>
      </pc:sldChg>
      <pc:sldChg chg="del">
        <pc:chgData name="Luiz Roberto Nogueira Junior" userId="ef703f67-dc22-4bb1-9873-d360d1975dab" providerId="ADAL" clId="{35FBB144-F3E7-48DB-A106-41DB7BE4EBDB}" dt="2025-05-18T13:27:19.254" v="545" actId="47"/>
        <pc:sldMkLst>
          <pc:docMk/>
          <pc:sldMk cId="0" sldId="264"/>
        </pc:sldMkLst>
      </pc:sldChg>
      <pc:sldChg chg="del">
        <pc:chgData name="Luiz Roberto Nogueira Junior" userId="ef703f67-dc22-4bb1-9873-d360d1975dab" providerId="ADAL" clId="{35FBB144-F3E7-48DB-A106-41DB7BE4EBDB}" dt="2025-05-18T13:27:21.963" v="546" actId="47"/>
        <pc:sldMkLst>
          <pc:docMk/>
          <pc:sldMk cId="0" sldId="265"/>
        </pc:sldMkLst>
      </pc:sldChg>
      <pc:sldChg chg="del">
        <pc:chgData name="Luiz Roberto Nogueira Junior" userId="ef703f67-dc22-4bb1-9873-d360d1975dab" providerId="ADAL" clId="{35FBB144-F3E7-48DB-A106-41DB7BE4EBDB}" dt="2025-05-18T13:27:23.702" v="547" actId="47"/>
        <pc:sldMkLst>
          <pc:docMk/>
          <pc:sldMk cId="0" sldId="266"/>
        </pc:sldMkLst>
      </pc:sldChg>
      <pc:sldChg chg="del">
        <pc:chgData name="Luiz Roberto Nogueira Junior" userId="ef703f67-dc22-4bb1-9873-d360d1975dab" providerId="ADAL" clId="{35FBB144-F3E7-48DB-A106-41DB7BE4EBDB}" dt="2025-05-18T13:27:25.259" v="548" actId="47"/>
        <pc:sldMkLst>
          <pc:docMk/>
          <pc:sldMk cId="0" sldId="267"/>
        </pc:sldMkLst>
      </pc:sldChg>
      <pc:sldChg chg="del">
        <pc:chgData name="Luiz Roberto Nogueira Junior" userId="ef703f67-dc22-4bb1-9873-d360d1975dab" providerId="ADAL" clId="{35FBB144-F3E7-48DB-A106-41DB7BE4EBDB}" dt="2025-05-18T13:27:26.901" v="549" actId="47"/>
        <pc:sldMkLst>
          <pc:docMk/>
          <pc:sldMk cId="0" sldId="268"/>
        </pc:sldMkLst>
      </pc:sldChg>
      <pc:sldChg chg="del">
        <pc:chgData name="Luiz Roberto Nogueira Junior" userId="ef703f67-dc22-4bb1-9873-d360d1975dab" providerId="ADAL" clId="{35FBB144-F3E7-48DB-A106-41DB7BE4EBDB}" dt="2025-05-18T13:27:28.573" v="550" actId="47"/>
        <pc:sldMkLst>
          <pc:docMk/>
          <pc:sldMk cId="0" sldId="269"/>
        </pc:sldMkLst>
      </pc:sldChg>
      <pc:sldChg chg="modSp del mod">
        <pc:chgData name="Luiz Roberto Nogueira Junior" userId="ef703f67-dc22-4bb1-9873-d360d1975dab" providerId="ADAL" clId="{35FBB144-F3E7-48DB-A106-41DB7BE4EBDB}" dt="2025-05-18T13:30:45.624" v="807" actId="47"/>
        <pc:sldMkLst>
          <pc:docMk/>
          <pc:sldMk cId="0" sldId="270"/>
        </pc:sldMkLst>
        <pc:spChg chg="mod">
          <ac:chgData name="Luiz Roberto Nogueira Junior" userId="ef703f67-dc22-4bb1-9873-d360d1975dab" providerId="ADAL" clId="{35FBB144-F3E7-48DB-A106-41DB7BE4EBDB}" dt="2025-05-18T13:27:41.927" v="551" actId="6549"/>
          <ac:spMkLst>
            <pc:docMk/>
            <pc:sldMk cId="0" sldId="270"/>
            <ac:spMk id="289" creationId="{00000000-0000-0000-0000-000000000000}"/>
          </ac:spMkLst>
        </pc:spChg>
        <pc:spChg chg="mod">
          <ac:chgData name="Luiz Roberto Nogueira Junior" userId="ef703f67-dc22-4bb1-9873-d360d1975dab" providerId="ADAL" clId="{35FBB144-F3E7-48DB-A106-41DB7BE4EBDB}" dt="2025-05-18T13:29:59.734" v="805" actId="20577"/>
          <ac:spMkLst>
            <pc:docMk/>
            <pc:sldMk cId="0" sldId="270"/>
            <ac:spMk id="290" creationId="{00000000-0000-0000-0000-000000000000}"/>
          </ac:spMkLst>
        </pc:spChg>
      </pc:sldChg>
      <pc:sldChg chg="addSp delSp modSp mod ord">
        <pc:chgData name="Luiz Roberto Nogueira Junior" userId="ef703f67-dc22-4bb1-9873-d360d1975dab" providerId="ADAL" clId="{35FBB144-F3E7-48DB-A106-41DB7BE4EBDB}" dt="2025-05-18T14:16:01.602" v="1932" actId="21"/>
        <pc:sldMkLst>
          <pc:docMk/>
          <pc:sldMk cId="0" sldId="271"/>
        </pc:sldMkLst>
        <pc:spChg chg="mod">
          <ac:chgData name="Luiz Roberto Nogueira Junior" userId="ef703f67-dc22-4bb1-9873-d360d1975dab" providerId="ADAL" clId="{35FBB144-F3E7-48DB-A106-41DB7BE4EBDB}" dt="2025-05-18T14:15:00.398" v="1925" actId="20577"/>
          <ac:spMkLst>
            <pc:docMk/>
            <pc:sldMk cId="0" sldId="271"/>
            <ac:spMk id="295" creationId="{00000000-0000-0000-0000-000000000000}"/>
          </ac:spMkLst>
        </pc:spChg>
        <pc:spChg chg="mod">
          <ac:chgData name="Luiz Roberto Nogueira Junior" userId="ef703f67-dc22-4bb1-9873-d360d1975dab" providerId="ADAL" clId="{35FBB144-F3E7-48DB-A106-41DB7BE4EBDB}" dt="2025-05-18T13:37:21.166" v="1355" actId="20577"/>
          <ac:spMkLst>
            <pc:docMk/>
            <pc:sldMk cId="0" sldId="271"/>
            <ac:spMk id="296" creationId="{00000000-0000-0000-0000-000000000000}"/>
          </ac:spMkLst>
        </pc:spChg>
        <pc:picChg chg="add del mod">
          <ac:chgData name="Luiz Roberto Nogueira Junior" userId="ef703f67-dc22-4bb1-9873-d360d1975dab" providerId="ADAL" clId="{35FBB144-F3E7-48DB-A106-41DB7BE4EBDB}" dt="2025-05-18T14:13:36.910" v="1913" actId="478"/>
          <ac:picMkLst>
            <pc:docMk/>
            <pc:sldMk cId="0" sldId="271"/>
            <ac:picMk id="2" creationId="{0A2114D4-0C65-60B6-4921-3BC559BC3687}"/>
          </ac:picMkLst>
        </pc:picChg>
        <pc:picChg chg="add del mod">
          <ac:chgData name="Luiz Roberto Nogueira Junior" userId="ef703f67-dc22-4bb1-9873-d360d1975dab" providerId="ADAL" clId="{35FBB144-F3E7-48DB-A106-41DB7BE4EBDB}" dt="2025-05-18T14:15:59.387" v="1931" actId="478"/>
          <ac:picMkLst>
            <pc:docMk/>
            <pc:sldMk cId="0" sldId="271"/>
            <ac:picMk id="4" creationId="{851D0E79-F01E-EBE9-CB5F-B9C8FB2B4638}"/>
          </ac:picMkLst>
        </pc:picChg>
        <pc:picChg chg="add del mod">
          <ac:chgData name="Luiz Roberto Nogueira Junior" userId="ef703f67-dc22-4bb1-9873-d360d1975dab" providerId="ADAL" clId="{35FBB144-F3E7-48DB-A106-41DB7BE4EBDB}" dt="2025-05-18T14:16:01.602" v="1932" actId="21"/>
          <ac:picMkLst>
            <pc:docMk/>
            <pc:sldMk cId="0" sldId="271"/>
            <ac:picMk id="5" creationId="{7E0096F9-0957-F002-26E2-DC29267D036D}"/>
          </ac:picMkLst>
        </pc:picChg>
        <pc:picChg chg="add del">
          <ac:chgData name="Luiz Roberto Nogueira Junior" userId="ef703f67-dc22-4bb1-9873-d360d1975dab" providerId="ADAL" clId="{35FBB144-F3E7-48DB-A106-41DB7BE4EBDB}" dt="2025-05-18T14:15:41.387" v="1927" actId="21"/>
          <ac:picMkLst>
            <pc:docMk/>
            <pc:sldMk cId="0" sldId="271"/>
            <ac:picMk id="7" creationId="{9E4E7EFC-8152-9F03-7B48-12CCCCFCCA65}"/>
          </ac:picMkLst>
        </pc:picChg>
      </pc:sldChg>
      <pc:sldChg chg="add del ord modNotes">
        <pc:chgData name="Luiz Roberto Nogueira Junior" userId="ef703f67-dc22-4bb1-9873-d360d1975dab" providerId="ADAL" clId="{35FBB144-F3E7-48DB-A106-41DB7BE4EBDB}" dt="2025-05-18T13:55:18.876" v="1860"/>
        <pc:sldMkLst>
          <pc:docMk/>
          <pc:sldMk cId="0" sldId="272"/>
        </pc:sldMkLst>
      </pc:sldChg>
      <pc:sldChg chg="del">
        <pc:chgData name="Luiz Roberto Nogueira Junior" userId="ef703f67-dc22-4bb1-9873-d360d1975dab" providerId="ADAL" clId="{35FBB144-F3E7-48DB-A106-41DB7BE4EBDB}" dt="2025-05-18T13:41:47.513" v="1356" actId="47"/>
        <pc:sldMkLst>
          <pc:docMk/>
          <pc:sldMk cId="0" sldId="273"/>
        </pc:sldMkLst>
      </pc:sldChg>
      <pc:sldChg chg="del">
        <pc:chgData name="Luiz Roberto Nogueira Junior" userId="ef703f67-dc22-4bb1-9873-d360d1975dab" providerId="ADAL" clId="{35FBB144-F3E7-48DB-A106-41DB7BE4EBDB}" dt="2025-05-18T13:41:51.110" v="1357" actId="47"/>
        <pc:sldMkLst>
          <pc:docMk/>
          <pc:sldMk cId="0" sldId="274"/>
        </pc:sldMkLst>
      </pc:sldChg>
      <pc:sldChg chg="del">
        <pc:chgData name="Luiz Roberto Nogueira Junior" userId="ef703f67-dc22-4bb1-9873-d360d1975dab" providerId="ADAL" clId="{35FBB144-F3E7-48DB-A106-41DB7BE4EBDB}" dt="2025-05-18T13:57:38.896" v="1884" actId="47"/>
        <pc:sldMkLst>
          <pc:docMk/>
          <pc:sldMk cId="0" sldId="275"/>
        </pc:sldMkLst>
      </pc:sldChg>
      <pc:sldChg chg="modSp mod ord modNotes">
        <pc:chgData name="Luiz Roberto Nogueira Junior" userId="ef703f67-dc22-4bb1-9873-d360d1975dab" providerId="ADAL" clId="{35FBB144-F3E7-48DB-A106-41DB7BE4EBDB}" dt="2025-05-18T13:47:21.872" v="1490" actId="20577"/>
        <pc:sldMkLst>
          <pc:docMk/>
          <pc:sldMk cId="0" sldId="276"/>
        </pc:sldMkLst>
        <pc:spChg chg="mod">
          <ac:chgData name="Luiz Roberto Nogueira Junior" userId="ef703f67-dc22-4bb1-9873-d360d1975dab" providerId="ADAL" clId="{35FBB144-F3E7-48DB-A106-41DB7BE4EBDB}" dt="2025-05-18T13:47:21.872" v="1490" actId="20577"/>
          <ac:spMkLst>
            <pc:docMk/>
            <pc:sldMk cId="0" sldId="276"/>
            <ac:spMk id="348" creationId="{00000000-0000-0000-0000-000000000000}"/>
          </ac:spMkLst>
        </pc:spChg>
      </pc:sldChg>
      <pc:sldChg chg="modSp mod ord">
        <pc:chgData name="Luiz Roberto Nogueira Junior" userId="ef703f67-dc22-4bb1-9873-d360d1975dab" providerId="ADAL" clId="{35FBB144-F3E7-48DB-A106-41DB7BE4EBDB}" dt="2025-05-18T13:52:48.688" v="1859" actId="20577"/>
        <pc:sldMkLst>
          <pc:docMk/>
          <pc:sldMk cId="0" sldId="277"/>
        </pc:sldMkLst>
        <pc:spChg chg="mod">
          <ac:chgData name="Luiz Roberto Nogueira Junior" userId="ef703f67-dc22-4bb1-9873-d360d1975dab" providerId="ADAL" clId="{35FBB144-F3E7-48DB-A106-41DB7BE4EBDB}" dt="2025-05-18T13:50:33.111" v="1557" actId="20577"/>
          <ac:spMkLst>
            <pc:docMk/>
            <pc:sldMk cId="0" sldId="277"/>
            <ac:spMk id="353" creationId="{00000000-0000-0000-0000-000000000000}"/>
          </ac:spMkLst>
        </pc:spChg>
        <pc:spChg chg="mod">
          <ac:chgData name="Luiz Roberto Nogueira Junior" userId="ef703f67-dc22-4bb1-9873-d360d1975dab" providerId="ADAL" clId="{35FBB144-F3E7-48DB-A106-41DB7BE4EBDB}" dt="2025-05-18T13:52:48.688" v="1859" actId="20577"/>
          <ac:spMkLst>
            <pc:docMk/>
            <pc:sldMk cId="0" sldId="277"/>
            <ac:spMk id="354" creationId="{00000000-0000-0000-0000-000000000000}"/>
          </ac:spMkLst>
        </pc:spChg>
      </pc:sldChg>
      <pc:sldChg chg="del">
        <pc:chgData name="Luiz Roberto Nogueira Junior" userId="ef703f67-dc22-4bb1-9873-d360d1975dab" providerId="ADAL" clId="{35FBB144-F3E7-48DB-A106-41DB7BE4EBDB}" dt="2025-05-18T13:57:41.019" v="1885" actId="47"/>
        <pc:sldMkLst>
          <pc:docMk/>
          <pc:sldMk cId="0" sldId="278"/>
        </pc:sldMkLst>
      </pc:sldChg>
      <pc:sldChg chg="del">
        <pc:chgData name="Luiz Roberto Nogueira Junior" userId="ef703f67-dc22-4bb1-9873-d360d1975dab" providerId="ADAL" clId="{35FBB144-F3E7-48DB-A106-41DB7BE4EBDB}" dt="2025-05-18T13:57:44.652" v="1886" actId="47"/>
        <pc:sldMkLst>
          <pc:docMk/>
          <pc:sldMk cId="0" sldId="279"/>
        </pc:sldMkLst>
      </pc:sldChg>
      <pc:sldChg chg="del">
        <pc:chgData name="Luiz Roberto Nogueira Junior" userId="ef703f67-dc22-4bb1-9873-d360d1975dab" providerId="ADAL" clId="{35FBB144-F3E7-48DB-A106-41DB7BE4EBDB}" dt="2025-05-18T13:57:46.395" v="1887" actId="47"/>
        <pc:sldMkLst>
          <pc:docMk/>
          <pc:sldMk cId="0" sldId="280"/>
        </pc:sldMkLst>
      </pc:sldChg>
      <pc:sldChg chg="del">
        <pc:chgData name="Luiz Roberto Nogueira Junior" userId="ef703f67-dc22-4bb1-9873-d360d1975dab" providerId="ADAL" clId="{35FBB144-F3E7-48DB-A106-41DB7BE4EBDB}" dt="2025-05-18T13:58:14.817" v="1888" actId="47"/>
        <pc:sldMkLst>
          <pc:docMk/>
          <pc:sldMk cId="0" sldId="282"/>
        </pc:sldMkLst>
      </pc:sldChg>
      <pc:sldChg chg="del">
        <pc:chgData name="Luiz Roberto Nogueira Junior" userId="ef703f67-dc22-4bb1-9873-d360d1975dab" providerId="ADAL" clId="{35FBB144-F3E7-48DB-A106-41DB7BE4EBDB}" dt="2025-05-18T13:58:14.817" v="1888" actId="47"/>
        <pc:sldMkLst>
          <pc:docMk/>
          <pc:sldMk cId="0" sldId="283"/>
        </pc:sldMkLst>
      </pc:sldChg>
      <pc:sldChg chg="del">
        <pc:chgData name="Luiz Roberto Nogueira Junior" userId="ef703f67-dc22-4bb1-9873-d360d1975dab" providerId="ADAL" clId="{35FBB144-F3E7-48DB-A106-41DB7BE4EBDB}" dt="2025-05-18T13:58:14.817" v="1888" actId="47"/>
        <pc:sldMkLst>
          <pc:docMk/>
          <pc:sldMk cId="0" sldId="284"/>
        </pc:sldMkLst>
      </pc:sldChg>
      <pc:sldChg chg="del">
        <pc:chgData name="Luiz Roberto Nogueira Junior" userId="ef703f67-dc22-4bb1-9873-d360d1975dab" providerId="ADAL" clId="{35FBB144-F3E7-48DB-A106-41DB7BE4EBDB}" dt="2025-05-18T13:58:14.817" v="1888" actId="47"/>
        <pc:sldMkLst>
          <pc:docMk/>
          <pc:sldMk cId="0" sldId="285"/>
        </pc:sldMkLst>
      </pc:sldChg>
      <pc:sldChg chg="del">
        <pc:chgData name="Luiz Roberto Nogueira Junior" userId="ef703f67-dc22-4bb1-9873-d360d1975dab" providerId="ADAL" clId="{35FBB144-F3E7-48DB-A106-41DB7BE4EBDB}" dt="2025-05-18T13:58:14.817" v="1888" actId="47"/>
        <pc:sldMkLst>
          <pc:docMk/>
          <pc:sldMk cId="0" sldId="286"/>
        </pc:sldMkLst>
      </pc:sldChg>
      <pc:sldChg chg="del">
        <pc:chgData name="Luiz Roberto Nogueira Junior" userId="ef703f67-dc22-4bb1-9873-d360d1975dab" providerId="ADAL" clId="{35FBB144-F3E7-48DB-A106-41DB7BE4EBDB}" dt="2025-05-18T13:58:14.817" v="1888" actId="47"/>
        <pc:sldMkLst>
          <pc:docMk/>
          <pc:sldMk cId="0" sldId="287"/>
        </pc:sldMkLst>
      </pc:sldChg>
      <pc:sldChg chg="del">
        <pc:chgData name="Luiz Roberto Nogueira Junior" userId="ef703f67-dc22-4bb1-9873-d360d1975dab" providerId="ADAL" clId="{35FBB144-F3E7-48DB-A106-41DB7BE4EBDB}" dt="2025-05-18T13:58:14.817" v="1888" actId="47"/>
        <pc:sldMkLst>
          <pc:docMk/>
          <pc:sldMk cId="0" sldId="288"/>
        </pc:sldMkLst>
      </pc:sldChg>
      <pc:sldChg chg="del">
        <pc:chgData name="Luiz Roberto Nogueira Junior" userId="ef703f67-dc22-4bb1-9873-d360d1975dab" providerId="ADAL" clId="{35FBB144-F3E7-48DB-A106-41DB7BE4EBDB}" dt="2025-05-18T13:58:14.817" v="1888" actId="47"/>
        <pc:sldMkLst>
          <pc:docMk/>
          <pc:sldMk cId="0" sldId="289"/>
        </pc:sldMkLst>
      </pc:sldChg>
      <pc:sldChg chg="del">
        <pc:chgData name="Luiz Roberto Nogueira Junior" userId="ef703f67-dc22-4bb1-9873-d360d1975dab" providerId="ADAL" clId="{35FBB144-F3E7-48DB-A106-41DB7BE4EBDB}" dt="2025-05-18T13:58:14.817" v="1888" actId="47"/>
        <pc:sldMkLst>
          <pc:docMk/>
          <pc:sldMk cId="0" sldId="290"/>
        </pc:sldMkLst>
      </pc:sldChg>
      <pc:sldChg chg="del">
        <pc:chgData name="Luiz Roberto Nogueira Junior" userId="ef703f67-dc22-4bb1-9873-d360d1975dab" providerId="ADAL" clId="{35FBB144-F3E7-48DB-A106-41DB7BE4EBDB}" dt="2025-05-18T13:58:14.817" v="1888" actId="47"/>
        <pc:sldMkLst>
          <pc:docMk/>
          <pc:sldMk cId="0" sldId="291"/>
        </pc:sldMkLst>
      </pc:sldChg>
      <pc:sldChg chg="del">
        <pc:chgData name="Luiz Roberto Nogueira Junior" userId="ef703f67-dc22-4bb1-9873-d360d1975dab" providerId="ADAL" clId="{35FBB144-F3E7-48DB-A106-41DB7BE4EBDB}" dt="2025-05-18T13:58:14.817" v="1888" actId="47"/>
        <pc:sldMkLst>
          <pc:docMk/>
          <pc:sldMk cId="0" sldId="292"/>
        </pc:sldMkLst>
      </pc:sldChg>
      <pc:sldChg chg="del">
        <pc:chgData name="Luiz Roberto Nogueira Junior" userId="ef703f67-dc22-4bb1-9873-d360d1975dab" providerId="ADAL" clId="{35FBB144-F3E7-48DB-A106-41DB7BE4EBDB}" dt="2025-05-18T13:58:14.817" v="1888" actId="47"/>
        <pc:sldMkLst>
          <pc:docMk/>
          <pc:sldMk cId="0" sldId="293"/>
        </pc:sldMkLst>
      </pc:sldChg>
      <pc:sldChg chg="del">
        <pc:chgData name="Luiz Roberto Nogueira Junior" userId="ef703f67-dc22-4bb1-9873-d360d1975dab" providerId="ADAL" clId="{35FBB144-F3E7-48DB-A106-41DB7BE4EBDB}" dt="2025-05-18T13:58:14.817" v="1888" actId="47"/>
        <pc:sldMkLst>
          <pc:docMk/>
          <pc:sldMk cId="0" sldId="294"/>
        </pc:sldMkLst>
      </pc:sldChg>
      <pc:sldChg chg="del">
        <pc:chgData name="Luiz Roberto Nogueira Junior" userId="ef703f67-dc22-4bb1-9873-d360d1975dab" providerId="ADAL" clId="{35FBB144-F3E7-48DB-A106-41DB7BE4EBDB}" dt="2025-05-18T13:58:14.817" v="1888" actId="47"/>
        <pc:sldMkLst>
          <pc:docMk/>
          <pc:sldMk cId="0" sldId="295"/>
        </pc:sldMkLst>
      </pc:sldChg>
      <pc:sldChg chg="del">
        <pc:chgData name="Luiz Roberto Nogueira Junior" userId="ef703f67-dc22-4bb1-9873-d360d1975dab" providerId="ADAL" clId="{35FBB144-F3E7-48DB-A106-41DB7BE4EBDB}" dt="2025-05-18T13:58:14.817" v="1888" actId="47"/>
        <pc:sldMkLst>
          <pc:docMk/>
          <pc:sldMk cId="0" sldId="296"/>
        </pc:sldMkLst>
      </pc:sldChg>
      <pc:sldChg chg="del">
        <pc:chgData name="Luiz Roberto Nogueira Junior" userId="ef703f67-dc22-4bb1-9873-d360d1975dab" providerId="ADAL" clId="{35FBB144-F3E7-48DB-A106-41DB7BE4EBDB}" dt="2025-05-18T13:58:14.817" v="1888" actId="47"/>
        <pc:sldMkLst>
          <pc:docMk/>
          <pc:sldMk cId="0" sldId="297"/>
        </pc:sldMkLst>
      </pc:sldChg>
      <pc:sldChg chg="del">
        <pc:chgData name="Luiz Roberto Nogueira Junior" userId="ef703f67-dc22-4bb1-9873-d360d1975dab" providerId="ADAL" clId="{35FBB144-F3E7-48DB-A106-41DB7BE4EBDB}" dt="2025-05-18T13:58:14.817" v="1888" actId="47"/>
        <pc:sldMkLst>
          <pc:docMk/>
          <pc:sldMk cId="0" sldId="298"/>
        </pc:sldMkLst>
      </pc:sldChg>
      <pc:sldChg chg="del">
        <pc:chgData name="Luiz Roberto Nogueira Junior" userId="ef703f67-dc22-4bb1-9873-d360d1975dab" providerId="ADAL" clId="{35FBB144-F3E7-48DB-A106-41DB7BE4EBDB}" dt="2025-05-18T13:58:14.817" v="1888" actId="47"/>
        <pc:sldMkLst>
          <pc:docMk/>
          <pc:sldMk cId="0" sldId="299"/>
        </pc:sldMkLst>
      </pc:sldChg>
      <pc:sldChg chg="del">
        <pc:chgData name="Luiz Roberto Nogueira Junior" userId="ef703f67-dc22-4bb1-9873-d360d1975dab" providerId="ADAL" clId="{35FBB144-F3E7-48DB-A106-41DB7BE4EBDB}" dt="2025-05-18T13:58:14.817" v="1888" actId="47"/>
        <pc:sldMkLst>
          <pc:docMk/>
          <pc:sldMk cId="0" sldId="300"/>
        </pc:sldMkLst>
      </pc:sldChg>
      <pc:sldChg chg="del">
        <pc:chgData name="Luiz Roberto Nogueira Junior" userId="ef703f67-dc22-4bb1-9873-d360d1975dab" providerId="ADAL" clId="{35FBB144-F3E7-48DB-A106-41DB7BE4EBDB}" dt="2025-05-18T13:58:14.817" v="1888" actId="47"/>
        <pc:sldMkLst>
          <pc:docMk/>
          <pc:sldMk cId="0" sldId="301"/>
        </pc:sldMkLst>
      </pc:sldChg>
      <pc:sldChg chg="del">
        <pc:chgData name="Luiz Roberto Nogueira Junior" userId="ef703f67-dc22-4bb1-9873-d360d1975dab" providerId="ADAL" clId="{35FBB144-F3E7-48DB-A106-41DB7BE4EBDB}" dt="2025-05-18T13:58:14.817" v="1888" actId="47"/>
        <pc:sldMkLst>
          <pc:docMk/>
          <pc:sldMk cId="0" sldId="302"/>
        </pc:sldMkLst>
      </pc:sldChg>
      <pc:sldChg chg="del">
        <pc:chgData name="Luiz Roberto Nogueira Junior" userId="ef703f67-dc22-4bb1-9873-d360d1975dab" providerId="ADAL" clId="{35FBB144-F3E7-48DB-A106-41DB7BE4EBDB}" dt="2025-05-18T13:58:14.817" v="1888" actId="47"/>
        <pc:sldMkLst>
          <pc:docMk/>
          <pc:sldMk cId="0" sldId="303"/>
        </pc:sldMkLst>
      </pc:sldChg>
      <pc:sldChg chg="del">
        <pc:chgData name="Luiz Roberto Nogueira Junior" userId="ef703f67-dc22-4bb1-9873-d360d1975dab" providerId="ADAL" clId="{35FBB144-F3E7-48DB-A106-41DB7BE4EBDB}" dt="2025-05-18T13:58:14.817" v="1888" actId="47"/>
        <pc:sldMkLst>
          <pc:docMk/>
          <pc:sldMk cId="0" sldId="304"/>
        </pc:sldMkLst>
      </pc:sldChg>
      <pc:sldChg chg="del">
        <pc:chgData name="Luiz Roberto Nogueira Junior" userId="ef703f67-dc22-4bb1-9873-d360d1975dab" providerId="ADAL" clId="{35FBB144-F3E7-48DB-A106-41DB7BE4EBDB}" dt="2025-05-18T13:58:14.817" v="1888" actId="47"/>
        <pc:sldMkLst>
          <pc:docMk/>
          <pc:sldMk cId="0" sldId="305"/>
        </pc:sldMkLst>
      </pc:sldChg>
      <pc:sldChg chg="del">
        <pc:chgData name="Luiz Roberto Nogueira Junior" userId="ef703f67-dc22-4bb1-9873-d360d1975dab" providerId="ADAL" clId="{35FBB144-F3E7-48DB-A106-41DB7BE4EBDB}" dt="2025-05-18T13:58:14.817" v="1888" actId="47"/>
        <pc:sldMkLst>
          <pc:docMk/>
          <pc:sldMk cId="0" sldId="306"/>
        </pc:sldMkLst>
      </pc:sldChg>
      <pc:sldChg chg="del">
        <pc:chgData name="Luiz Roberto Nogueira Junior" userId="ef703f67-dc22-4bb1-9873-d360d1975dab" providerId="ADAL" clId="{35FBB144-F3E7-48DB-A106-41DB7BE4EBDB}" dt="2025-05-18T13:58:14.817" v="1888" actId="47"/>
        <pc:sldMkLst>
          <pc:docMk/>
          <pc:sldMk cId="0" sldId="307"/>
        </pc:sldMkLst>
      </pc:sldChg>
      <pc:sldChg chg="del">
        <pc:chgData name="Luiz Roberto Nogueira Junior" userId="ef703f67-dc22-4bb1-9873-d360d1975dab" providerId="ADAL" clId="{35FBB144-F3E7-48DB-A106-41DB7BE4EBDB}" dt="2025-05-18T13:58:14.817" v="1888" actId="47"/>
        <pc:sldMkLst>
          <pc:docMk/>
          <pc:sldMk cId="0" sldId="308"/>
        </pc:sldMkLst>
      </pc:sldChg>
      <pc:sldChg chg="del">
        <pc:chgData name="Luiz Roberto Nogueira Junior" userId="ef703f67-dc22-4bb1-9873-d360d1975dab" providerId="ADAL" clId="{35FBB144-F3E7-48DB-A106-41DB7BE4EBDB}" dt="2025-05-18T13:58:14.817" v="1888" actId="47"/>
        <pc:sldMkLst>
          <pc:docMk/>
          <pc:sldMk cId="0" sldId="309"/>
        </pc:sldMkLst>
      </pc:sldChg>
      <pc:sldChg chg="del">
        <pc:chgData name="Luiz Roberto Nogueira Junior" userId="ef703f67-dc22-4bb1-9873-d360d1975dab" providerId="ADAL" clId="{35FBB144-F3E7-48DB-A106-41DB7BE4EBDB}" dt="2025-05-18T13:58:14.817" v="1888" actId="47"/>
        <pc:sldMkLst>
          <pc:docMk/>
          <pc:sldMk cId="0" sldId="310"/>
        </pc:sldMkLst>
      </pc:sldChg>
      <pc:sldChg chg="del">
        <pc:chgData name="Luiz Roberto Nogueira Junior" userId="ef703f67-dc22-4bb1-9873-d360d1975dab" providerId="ADAL" clId="{35FBB144-F3E7-48DB-A106-41DB7BE4EBDB}" dt="2025-05-18T13:58:14.817" v="1888" actId="47"/>
        <pc:sldMkLst>
          <pc:docMk/>
          <pc:sldMk cId="0" sldId="311"/>
        </pc:sldMkLst>
      </pc:sldChg>
      <pc:sldChg chg="del">
        <pc:chgData name="Luiz Roberto Nogueira Junior" userId="ef703f67-dc22-4bb1-9873-d360d1975dab" providerId="ADAL" clId="{35FBB144-F3E7-48DB-A106-41DB7BE4EBDB}" dt="2025-05-18T13:58:14.817" v="1888" actId="47"/>
        <pc:sldMkLst>
          <pc:docMk/>
          <pc:sldMk cId="0" sldId="312"/>
        </pc:sldMkLst>
      </pc:sldChg>
      <pc:sldChg chg="del">
        <pc:chgData name="Luiz Roberto Nogueira Junior" userId="ef703f67-dc22-4bb1-9873-d360d1975dab" providerId="ADAL" clId="{35FBB144-F3E7-48DB-A106-41DB7BE4EBDB}" dt="2025-05-18T13:58:14.817" v="1888" actId="47"/>
        <pc:sldMkLst>
          <pc:docMk/>
          <pc:sldMk cId="0" sldId="313"/>
        </pc:sldMkLst>
      </pc:sldChg>
      <pc:sldChg chg="del">
        <pc:chgData name="Luiz Roberto Nogueira Junior" userId="ef703f67-dc22-4bb1-9873-d360d1975dab" providerId="ADAL" clId="{35FBB144-F3E7-48DB-A106-41DB7BE4EBDB}" dt="2025-05-18T13:58:14.817" v="1888" actId="47"/>
        <pc:sldMkLst>
          <pc:docMk/>
          <pc:sldMk cId="0" sldId="314"/>
        </pc:sldMkLst>
      </pc:sldChg>
      <pc:sldChg chg="del">
        <pc:chgData name="Luiz Roberto Nogueira Junior" userId="ef703f67-dc22-4bb1-9873-d360d1975dab" providerId="ADAL" clId="{35FBB144-F3E7-48DB-A106-41DB7BE4EBDB}" dt="2025-05-18T13:58:14.817" v="1888" actId="47"/>
        <pc:sldMkLst>
          <pc:docMk/>
          <pc:sldMk cId="0" sldId="315"/>
        </pc:sldMkLst>
      </pc:sldChg>
      <pc:sldChg chg="del">
        <pc:chgData name="Luiz Roberto Nogueira Junior" userId="ef703f67-dc22-4bb1-9873-d360d1975dab" providerId="ADAL" clId="{35FBB144-F3E7-48DB-A106-41DB7BE4EBDB}" dt="2025-05-18T13:58:14.817" v="1888" actId="47"/>
        <pc:sldMkLst>
          <pc:docMk/>
          <pc:sldMk cId="0" sldId="316"/>
        </pc:sldMkLst>
      </pc:sldChg>
      <pc:sldChg chg="del">
        <pc:chgData name="Luiz Roberto Nogueira Junior" userId="ef703f67-dc22-4bb1-9873-d360d1975dab" providerId="ADAL" clId="{35FBB144-F3E7-48DB-A106-41DB7BE4EBDB}" dt="2025-05-18T13:58:14.817" v="1888" actId="47"/>
        <pc:sldMkLst>
          <pc:docMk/>
          <pc:sldMk cId="0" sldId="317"/>
        </pc:sldMkLst>
      </pc:sldChg>
      <pc:sldChg chg="del">
        <pc:chgData name="Luiz Roberto Nogueira Junior" userId="ef703f67-dc22-4bb1-9873-d360d1975dab" providerId="ADAL" clId="{35FBB144-F3E7-48DB-A106-41DB7BE4EBDB}" dt="2025-05-18T13:58:14.817" v="1888" actId="47"/>
        <pc:sldMkLst>
          <pc:docMk/>
          <pc:sldMk cId="0" sldId="318"/>
        </pc:sldMkLst>
      </pc:sldChg>
      <pc:sldChg chg="del">
        <pc:chgData name="Luiz Roberto Nogueira Junior" userId="ef703f67-dc22-4bb1-9873-d360d1975dab" providerId="ADAL" clId="{35FBB144-F3E7-48DB-A106-41DB7BE4EBDB}" dt="2025-05-18T13:58:14.817" v="1888" actId="47"/>
        <pc:sldMkLst>
          <pc:docMk/>
          <pc:sldMk cId="0" sldId="319"/>
        </pc:sldMkLst>
      </pc:sldChg>
      <pc:sldChg chg="modSp add mod ord">
        <pc:chgData name="Luiz Roberto Nogueira Junior" userId="ef703f67-dc22-4bb1-9873-d360d1975dab" providerId="ADAL" clId="{35FBB144-F3E7-48DB-A106-41DB7BE4EBDB}" dt="2025-05-18T13:55:55.204" v="1883" actId="20577"/>
        <pc:sldMkLst>
          <pc:docMk/>
          <pc:sldMk cId="0" sldId="320"/>
        </pc:sldMkLst>
        <pc:spChg chg="mod">
          <ac:chgData name="Luiz Roberto Nogueira Junior" userId="ef703f67-dc22-4bb1-9873-d360d1975dab" providerId="ADAL" clId="{35FBB144-F3E7-48DB-A106-41DB7BE4EBDB}" dt="2025-05-18T13:55:55.204" v="1883" actId="20577"/>
          <ac:spMkLst>
            <pc:docMk/>
            <pc:sldMk cId="0" sldId="320"/>
            <ac:spMk id="290" creationId="{00000000-0000-0000-0000-000000000000}"/>
          </ac:spMkLst>
        </pc:spChg>
      </pc:sldChg>
      <pc:sldChg chg="add ord modNotes">
        <pc:chgData name="Luiz Roberto Nogueira Junior" userId="ef703f67-dc22-4bb1-9873-d360d1975dab" providerId="ADAL" clId="{35FBB144-F3E7-48DB-A106-41DB7BE4EBDB}" dt="2025-05-18T14:24:12.950" v="2200"/>
        <pc:sldMkLst>
          <pc:docMk/>
          <pc:sldMk cId="0" sldId="321"/>
        </pc:sldMkLst>
      </pc:sldChg>
      <pc:sldChg chg="add ord modNotes">
        <pc:chgData name="Luiz Roberto Nogueira Junior" userId="ef703f67-dc22-4bb1-9873-d360d1975dab" providerId="ADAL" clId="{35FBB144-F3E7-48DB-A106-41DB7BE4EBDB}" dt="2025-05-18T14:24:24.439" v="2202"/>
        <pc:sldMkLst>
          <pc:docMk/>
          <pc:sldMk cId="0" sldId="322"/>
        </pc:sldMkLst>
      </pc:sldChg>
      <pc:sldChg chg="addSp delSp modSp new mod modClrScheme chgLayout">
        <pc:chgData name="Luiz Roberto Nogueira Junior" userId="ef703f67-dc22-4bb1-9873-d360d1975dab" providerId="ADAL" clId="{35FBB144-F3E7-48DB-A106-41DB7BE4EBDB}" dt="2025-05-18T14:08:12.139" v="1901" actId="14100"/>
        <pc:sldMkLst>
          <pc:docMk/>
          <pc:sldMk cId="250343999" sldId="323"/>
        </pc:sldMkLst>
        <pc:spChg chg="del">
          <ac:chgData name="Luiz Roberto Nogueira Junior" userId="ef703f67-dc22-4bb1-9873-d360d1975dab" providerId="ADAL" clId="{35FBB144-F3E7-48DB-A106-41DB7BE4EBDB}" dt="2025-05-18T14:07:32.073" v="1891" actId="700"/>
          <ac:spMkLst>
            <pc:docMk/>
            <pc:sldMk cId="250343999" sldId="323"/>
            <ac:spMk id="2" creationId="{CA5D5D11-49C0-EDBE-D563-5F19BF631AC5}"/>
          </ac:spMkLst>
        </pc:spChg>
        <pc:spChg chg="del">
          <ac:chgData name="Luiz Roberto Nogueira Junior" userId="ef703f67-dc22-4bb1-9873-d360d1975dab" providerId="ADAL" clId="{35FBB144-F3E7-48DB-A106-41DB7BE4EBDB}" dt="2025-05-18T14:07:32.073" v="1891" actId="700"/>
          <ac:spMkLst>
            <pc:docMk/>
            <pc:sldMk cId="250343999" sldId="323"/>
            <ac:spMk id="3" creationId="{036F8B39-6EA0-9913-50BF-9870A41E7FF2}"/>
          </ac:spMkLst>
        </pc:spChg>
        <pc:picChg chg="add mod">
          <ac:chgData name="Luiz Roberto Nogueira Junior" userId="ef703f67-dc22-4bb1-9873-d360d1975dab" providerId="ADAL" clId="{35FBB144-F3E7-48DB-A106-41DB7BE4EBDB}" dt="2025-05-18T14:08:12.139" v="1901" actId="14100"/>
          <ac:picMkLst>
            <pc:docMk/>
            <pc:sldMk cId="250343999" sldId="323"/>
            <ac:picMk id="4" creationId="{35B8DC94-B7ED-9577-F283-8A31E5A94D38}"/>
          </ac:picMkLst>
        </pc:picChg>
      </pc:sldChg>
      <pc:sldChg chg="addSp modSp new mod">
        <pc:chgData name="Luiz Roberto Nogueira Junior" userId="ef703f67-dc22-4bb1-9873-d360d1975dab" providerId="ADAL" clId="{35FBB144-F3E7-48DB-A106-41DB7BE4EBDB}" dt="2025-05-18T14:20:01.430" v="2187" actId="1076"/>
        <pc:sldMkLst>
          <pc:docMk/>
          <pc:sldMk cId="2020468890" sldId="324"/>
        </pc:sldMkLst>
        <pc:spChg chg="add mod">
          <ac:chgData name="Luiz Roberto Nogueira Junior" userId="ef703f67-dc22-4bb1-9873-d360d1975dab" providerId="ADAL" clId="{35FBB144-F3E7-48DB-A106-41DB7BE4EBDB}" dt="2025-05-18T14:17:15.494" v="1945" actId="1036"/>
          <ac:spMkLst>
            <pc:docMk/>
            <pc:sldMk cId="2020468890" sldId="324"/>
            <ac:spMk id="2" creationId="{46D93EB5-F4E2-AF9D-C9EC-883D8561ACC5}"/>
          </ac:spMkLst>
        </pc:spChg>
        <pc:spChg chg="add mod">
          <ac:chgData name="Luiz Roberto Nogueira Junior" userId="ef703f67-dc22-4bb1-9873-d360d1975dab" providerId="ADAL" clId="{35FBB144-F3E7-48DB-A106-41DB7BE4EBDB}" dt="2025-05-18T14:17:49.278" v="2078" actId="14100"/>
          <ac:spMkLst>
            <pc:docMk/>
            <pc:sldMk cId="2020468890" sldId="324"/>
            <ac:spMk id="3" creationId="{E73978C1-7D26-088E-75E7-D6E84BB1A51C}"/>
          </ac:spMkLst>
        </pc:spChg>
        <pc:spChg chg="add mod">
          <ac:chgData name="Luiz Roberto Nogueira Junior" userId="ef703f67-dc22-4bb1-9873-d360d1975dab" providerId="ADAL" clId="{35FBB144-F3E7-48DB-A106-41DB7BE4EBDB}" dt="2025-05-18T14:18:58.053" v="2115" actId="208"/>
          <ac:spMkLst>
            <pc:docMk/>
            <pc:sldMk cId="2020468890" sldId="324"/>
            <ac:spMk id="4" creationId="{AD8480AB-73C6-3970-DCD5-D1CA02AB2E41}"/>
          </ac:spMkLst>
        </pc:spChg>
        <pc:spChg chg="add mod">
          <ac:chgData name="Luiz Roberto Nogueira Junior" userId="ef703f67-dc22-4bb1-9873-d360d1975dab" providerId="ADAL" clId="{35FBB144-F3E7-48DB-A106-41DB7BE4EBDB}" dt="2025-05-18T14:19:49.495" v="2185" actId="1076"/>
          <ac:spMkLst>
            <pc:docMk/>
            <pc:sldMk cId="2020468890" sldId="324"/>
            <ac:spMk id="9" creationId="{35E2DDAD-5597-7E3B-0F97-4D1F67A2BC68}"/>
          </ac:spMkLst>
        </pc:spChg>
        <pc:picChg chg="add mod">
          <ac:chgData name="Luiz Roberto Nogueira Junior" userId="ef703f67-dc22-4bb1-9873-d360d1975dab" providerId="ADAL" clId="{35FBB144-F3E7-48DB-A106-41DB7BE4EBDB}" dt="2025-05-18T14:16:09.539" v="1934" actId="1076"/>
          <ac:picMkLst>
            <pc:docMk/>
            <pc:sldMk cId="2020468890" sldId="324"/>
            <ac:picMk id="5" creationId="{7E0096F9-0957-F002-26E2-DC29267D036D}"/>
          </ac:picMkLst>
        </pc:picChg>
        <pc:picChg chg="add mod">
          <ac:chgData name="Luiz Roberto Nogueira Junior" userId="ef703f67-dc22-4bb1-9873-d360d1975dab" providerId="ADAL" clId="{35FBB144-F3E7-48DB-A106-41DB7BE4EBDB}" dt="2025-05-18T14:15:53.078" v="1930" actId="14100"/>
          <ac:picMkLst>
            <pc:docMk/>
            <pc:sldMk cId="2020468890" sldId="324"/>
            <ac:picMk id="7" creationId="{9E4E7EFC-8152-9F03-7B48-12CCCCFCCA65}"/>
          </ac:picMkLst>
        </pc:picChg>
        <pc:cxnChg chg="add mod">
          <ac:chgData name="Luiz Roberto Nogueira Junior" userId="ef703f67-dc22-4bb1-9873-d360d1975dab" providerId="ADAL" clId="{35FBB144-F3E7-48DB-A106-41DB7BE4EBDB}" dt="2025-05-18T14:18:44.658" v="2113" actId="1038"/>
          <ac:cxnSpMkLst>
            <pc:docMk/>
            <pc:sldMk cId="2020468890" sldId="324"/>
            <ac:cxnSpMk id="8" creationId="{DDF999E0-A87E-A7C3-947E-D04EBB4E08E1}"/>
          </ac:cxnSpMkLst>
        </pc:cxnChg>
        <pc:cxnChg chg="add mod">
          <ac:chgData name="Luiz Roberto Nogueira Junior" userId="ef703f67-dc22-4bb1-9873-d360d1975dab" providerId="ADAL" clId="{35FBB144-F3E7-48DB-A106-41DB7BE4EBDB}" dt="2025-05-18T14:20:01.430" v="2187" actId="1076"/>
          <ac:cxnSpMkLst>
            <pc:docMk/>
            <pc:sldMk cId="2020468890" sldId="324"/>
            <ac:cxnSpMk id="10" creationId="{CD55E05B-B47B-73FD-2EF8-448819B71AEC}"/>
          </ac:cxnSpMkLst>
        </pc:cxnChg>
      </pc:sldChg>
      <pc:sldChg chg="addSp delSp new del mod modClrScheme chgLayout">
        <pc:chgData name="Luiz Roberto Nogueira Junior" userId="ef703f67-dc22-4bb1-9873-d360d1975dab" providerId="ADAL" clId="{35FBB144-F3E7-48DB-A106-41DB7BE4EBDB}" dt="2025-05-18T14:12:49.488" v="1906" actId="47"/>
        <pc:sldMkLst>
          <pc:docMk/>
          <pc:sldMk cId="2286210466" sldId="324"/>
        </pc:sldMkLst>
        <pc:spChg chg="del">
          <ac:chgData name="Luiz Roberto Nogueira Junior" userId="ef703f67-dc22-4bb1-9873-d360d1975dab" providerId="ADAL" clId="{35FBB144-F3E7-48DB-A106-41DB7BE4EBDB}" dt="2025-05-18T14:12:31.580" v="1903" actId="700"/>
          <ac:spMkLst>
            <pc:docMk/>
            <pc:sldMk cId="2286210466" sldId="324"/>
            <ac:spMk id="2" creationId="{7563B4D4-A94F-C6FF-891A-9AC49F0EB66A}"/>
          </ac:spMkLst>
        </pc:spChg>
        <pc:spChg chg="del">
          <ac:chgData name="Luiz Roberto Nogueira Junior" userId="ef703f67-dc22-4bb1-9873-d360d1975dab" providerId="ADAL" clId="{35FBB144-F3E7-48DB-A106-41DB7BE4EBDB}" dt="2025-05-18T14:12:31.580" v="1903" actId="700"/>
          <ac:spMkLst>
            <pc:docMk/>
            <pc:sldMk cId="2286210466" sldId="324"/>
            <ac:spMk id="3" creationId="{C499E3CB-7AEF-7B18-88A5-54250854084A}"/>
          </ac:spMkLst>
        </pc:spChg>
        <pc:picChg chg="add del">
          <ac:chgData name="Luiz Roberto Nogueira Junior" userId="ef703f67-dc22-4bb1-9873-d360d1975dab" providerId="ADAL" clId="{35FBB144-F3E7-48DB-A106-41DB7BE4EBDB}" dt="2025-05-18T14:12:44.821" v="1905" actId="21"/>
          <ac:picMkLst>
            <pc:docMk/>
            <pc:sldMk cId="2286210466" sldId="324"/>
            <ac:picMk id="5" creationId="{7E0096F9-0957-F002-26E2-DC29267D036D}"/>
          </ac:picMkLst>
        </pc:picChg>
      </pc:sldChg>
      <pc:sldChg chg="addSp delSp new mod modClrScheme chgLayout">
        <pc:chgData name="Luiz Roberto Nogueira Junior" userId="ef703f67-dc22-4bb1-9873-d360d1975dab" providerId="ADAL" clId="{35FBB144-F3E7-48DB-A106-41DB7BE4EBDB}" dt="2025-05-18T14:24:04.784" v="2198" actId="22"/>
        <pc:sldMkLst>
          <pc:docMk/>
          <pc:sldMk cId="2688625149" sldId="325"/>
        </pc:sldMkLst>
        <pc:spChg chg="del">
          <ac:chgData name="Luiz Roberto Nogueira Junior" userId="ef703f67-dc22-4bb1-9873-d360d1975dab" providerId="ADAL" clId="{35FBB144-F3E7-48DB-A106-41DB7BE4EBDB}" dt="2025-05-18T14:20:30.047" v="2189" actId="700"/>
          <ac:spMkLst>
            <pc:docMk/>
            <pc:sldMk cId="2688625149" sldId="325"/>
            <ac:spMk id="2" creationId="{3235D784-1C32-6B38-7F7D-89F4421F585E}"/>
          </ac:spMkLst>
        </pc:spChg>
        <pc:spChg chg="del">
          <ac:chgData name="Luiz Roberto Nogueira Junior" userId="ef703f67-dc22-4bb1-9873-d360d1975dab" providerId="ADAL" clId="{35FBB144-F3E7-48DB-A106-41DB7BE4EBDB}" dt="2025-05-18T14:20:30.047" v="2189" actId="700"/>
          <ac:spMkLst>
            <pc:docMk/>
            <pc:sldMk cId="2688625149" sldId="325"/>
            <ac:spMk id="3" creationId="{498DF7FF-4A8D-2528-5B5D-905587D7AC06}"/>
          </ac:spMkLst>
        </pc:spChg>
        <pc:picChg chg="add del">
          <ac:chgData name="Luiz Roberto Nogueira Junior" userId="ef703f67-dc22-4bb1-9873-d360d1975dab" providerId="ADAL" clId="{35FBB144-F3E7-48DB-A106-41DB7BE4EBDB}" dt="2025-05-18T14:23:07.508" v="2191" actId="478"/>
          <ac:picMkLst>
            <pc:docMk/>
            <pc:sldMk cId="2688625149" sldId="325"/>
            <ac:picMk id="5" creationId="{89DEE545-987C-BED5-BF1A-07D0D926ADD2}"/>
          </ac:picMkLst>
        </pc:picChg>
        <pc:picChg chg="add del">
          <ac:chgData name="Luiz Roberto Nogueira Junior" userId="ef703f67-dc22-4bb1-9873-d360d1975dab" providerId="ADAL" clId="{35FBB144-F3E7-48DB-A106-41DB7BE4EBDB}" dt="2025-05-18T14:23:13.590" v="2193" actId="478"/>
          <ac:picMkLst>
            <pc:docMk/>
            <pc:sldMk cId="2688625149" sldId="325"/>
            <ac:picMk id="7" creationId="{CE2412A6-3C8D-1D5F-5835-A6A5FA4B3AC8}"/>
          </ac:picMkLst>
        </pc:picChg>
        <pc:picChg chg="add del">
          <ac:chgData name="Luiz Roberto Nogueira Junior" userId="ef703f67-dc22-4bb1-9873-d360d1975dab" providerId="ADAL" clId="{35FBB144-F3E7-48DB-A106-41DB7BE4EBDB}" dt="2025-05-18T14:23:32.900" v="2195" actId="478"/>
          <ac:picMkLst>
            <pc:docMk/>
            <pc:sldMk cId="2688625149" sldId="325"/>
            <ac:picMk id="9" creationId="{AF39AE92-0275-4BF4-08B0-7B8DDA0BA2FB}"/>
          </ac:picMkLst>
        </pc:picChg>
        <pc:picChg chg="add del">
          <ac:chgData name="Luiz Roberto Nogueira Junior" userId="ef703f67-dc22-4bb1-9873-d360d1975dab" providerId="ADAL" clId="{35FBB144-F3E7-48DB-A106-41DB7BE4EBDB}" dt="2025-05-18T14:24:04.266" v="2197" actId="478"/>
          <ac:picMkLst>
            <pc:docMk/>
            <pc:sldMk cId="2688625149" sldId="325"/>
            <ac:picMk id="11" creationId="{B5D195A1-C5B1-40BA-0B3D-9A51CF010A6C}"/>
          </ac:picMkLst>
        </pc:picChg>
        <pc:picChg chg="add">
          <ac:chgData name="Luiz Roberto Nogueira Junior" userId="ef703f67-dc22-4bb1-9873-d360d1975dab" providerId="ADAL" clId="{35FBB144-F3E7-48DB-A106-41DB7BE4EBDB}" dt="2025-05-18T14:24:04.784" v="2198" actId="22"/>
          <ac:picMkLst>
            <pc:docMk/>
            <pc:sldMk cId="2688625149" sldId="325"/>
            <ac:picMk id="13" creationId="{641DC8C6-6B4B-4202-6CDF-174728CB20F7}"/>
          </ac:picMkLst>
        </pc:picChg>
      </pc:sldChg>
      <pc:sldChg chg="addSp modSp add mod ord">
        <pc:chgData name="Luiz Roberto Nogueira Junior" userId="ef703f67-dc22-4bb1-9873-d360d1975dab" providerId="ADAL" clId="{35FBB144-F3E7-48DB-A106-41DB7BE4EBDB}" dt="2025-05-18T14:28:25.539" v="2307" actId="20577"/>
        <pc:sldMkLst>
          <pc:docMk/>
          <pc:sldMk cId="2913226386" sldId="326"/>
        </pc:sldMkLst>
        <pc:spChg chg="add mod">
          <ac:chgData name="Luiz Roberto Nogueira Junior" userId="ef703f67-dc22-4bb1-9873-d360d1975dab" providerId="ADAL" clId="{35FBB144-F3E7-48DB-A106-41DB7BE4EBDB}" dt="2025-05-18T14:26:50.538" v="2237" actId="14100"/>
          <ac:spMkLst>
            <pc:docMk/>
            <pc:sldMk cId="2913226386" sldId="326"/>
            <ac:spMk id="2" creationId="{497DA724-B18D-871F-4BC4-0549C9616B15}"/>
          </ac:spMkLst>
        </pc:spChg>
        <pc:spChg chg="add mod">
          <ac:chgData name="Luiz Roberto Nogueira Junior" userId="ef703f67-dc22-4bb1-9873-d360d1975dab" providerId="ADAL" clId="{35FBB144-F3E7-48DB-A106-41DB7BE4EBDB}" dt="2025-05-18T14:27:01.281" v="2239" actId="1076"/>
          <ac:spMkLst>
            <pc:docMk/>
            <pc:sldMk cId="2913226386" sldId="326"/>
            <ac:spMk id="3" creationId="{1E9EBC60-C466-308A-D85B-0B4B6AFB49B8}"/>
          </ac:spMkLst>
        </pc:spChg>
        <pc:spChg chg="add mod">
          <ac:chgData name="Luiz Roberto Nogueira Junior" userId="ef703f67-dc22-4bb1-9873-d360d1975dab" providerId="ADAL" clId="{35FBB144-F3E7-48DB-A106-41DB7BE4EBDB}" dt="2025-05-18T14:27:18.436" v="2259" actId="1035"/>
          <ac:spMkLst>
            <pc:docMk/>
            <pc:sldMk cId="2913226386" sldId="326"/>
            <ac:spMk id="5" creationId="{3CF9D84E-2327-94A5-F5FD-82BEF1245A58}"/>
          </ac:spMkLst>
        </pc:spChg>
        <pc:spChg chg="add mod">
          <ac:chgData name="Luiz Roberto Nogueira Junior" userId="ef703f67-dc22-4bb1-9873-d360d1975dab" providerId="ADAL" clId="{35FBB144-F3E7-48DB-A106-41DB7BE4EBDB}" dt="2025-05-18T14:28:25.539" v="2307" actId="20577"/>
          <ac:spMkLst>
            <pc:docMk/>
            <pc:sldMk cId="2913226386" sldId="326"/>
            <ac:spMk id="6" creationId="{8832E071-5F4F-0B60-735A-E65F16AAEABE}"/>
          </ac:spMkLst>
        </pc:spChg>
        <pc:picChg chg="mod">
          <ac:chgData name="Luiz Roberto Nogueira Junior" userId="ef703f67-dc22-4bb1-9873-d360d1975dab" providerId="ADAL" clId="{35FBB144-F3E7-48DB-A106-41DB7BE4EBDB}" dt="2025-05-18T14:27:58.914" v="2269" actId="1076"/>
          <ac:picMkLst>
            <pc:docMk/>
            <pc:sldMk cId="2913226386" sldId="326"/>
            <ac:picMk id="13" creationId="{D2CF20BD-09AF-EF29-2036-B53759A535B9}"/>
          </ac:picMkLst>
        </pc:picChg>
        <pc:cxnChg chg="add mod">
          <ac:chgData name="Luiz Roberto Nogueira Junior" userId="ef703f67-dc22-4bb1-9873-d360d1975dab" providerId="ADAL" clId="{35FBB144-F3E7-48DB-A106-41DB7BE4EBDB}" dt="2025-05-18T14:26:56.988" v="2238" actId="1076"/>
          <ac:cxnSpMkLst>
            <pc:docMk/>
            <pc:sldMk cId="2913226386" sldId="326"/>
            <ac:cxnSpMk id="4" creationId="{6F15FC3E-4682-84BD-14A2-B49971BE42FC}"/>
          </ac:cxnSpMkLst>
        </pc:cxnChg>
        <pc:cxnChg chg="add mod">
          <ac:chgData name="Luiz Roberto Nogueira Junior" userId="ef703f67-dc22-4bb1-9873-d360d1975dab" providerId="ADAL" clId="{35FBB144-F3E7-48DB-A106-41DB7BE4EBDB}" dt="2025-05-18T14:27:54.726" v="2267" actId="1076"/>
          <ac:cxnSpMkLst>
            <pc:docMk/>
            <pc:sldMk cId="2913226386" sldId="326"/>
            <ac:cxnSpMk id="7" creationId="{3157AEA5-02F4-A0D1-E73D-65B73F73E7CC}"/>
          </ac:cxnSpMkLst>
        </pc:cxnChg>
      </pc:sldChg>
      <pc:sldChg chg="addSp modSp new mod">
        <pc:chgData name="Luiz Roberto Nogueira Junior" userId="ef703f67-dc22-4bb1-9873-d360d1975dab" providerId="ADAL" clId="{35FBB144-F3E7-48DB-A106-41DB7BE4EBDB}" dt="2025-05-18T14:34:13.277" v="2511" actId="1037"/>
        <pc:sldMkLst>
          <pc:docMk/>
          <pc:sldMk cId="1001010409" sldId="327"/>
        </pc:sldMkLst>
        <pc:spChg chg="add mod">
          <ac:chgData name="Luiz Roberto Nogueira Junior" userId="ef703f67-dc22-4bb1-9873-d360d1975dab" providerId="ADAL" clId="{35FBB144-F3E7-48DB-A106-41DB7BE4EBDB}" dt="2025-05-18T14:32:59.437" v="2366" actId="20577"/>
          <ac:spMkLst>
            <pc:docMk/>
            <pc:sldMk cId="1001010409" sldId="327"/>
            <ac:spMk id="4" creationId="{B3895B78-CD1D-026C-A7C0-D58BD6C59299}"/>
          </ac:spMkLst>
        </pc:spChg>
        <pc:spChg chg="add mod">
          <ac:chgData name="Luiz Roberto Nogueira Junior" userId="ef703f67-dc22-4bb1-9873-d360d1975dab" providerId="ADAL" clId="{35FBB144-F3E7-48DB-A106-41DB7BE4EBDB}" dt="2025-05-18T14:33:26.755" v="2414" actId="20577"/>
          <ac:spMkLst>
            <pc:docMk/>
            <pc:sldMk cId="1001010409" sldId="327"/>
            <ac:spMk id="8" creationId="{CBCC0B97-D00F-ABC2-7066-9BEEEB178DC1}"/>
          </ac:spMkLst>
        </pc:spChg>
        <pc:spChg chg="add mod">
          <ac:chgData name="Luiz Roberto Nogueira Junior" userId="ef703f67-dc22-4bb1-9873-d360d1975dab" providerId="ADAL" clId="{35FBB144-F3E7-48DB-A106-41DB7BE4EBDB}" dt="2025-05-18T14:34:13.277" v="2511" actId="1037"/>
          <ac:spMkLst>
            <pc:docMk/>
            <pc:sldMk cId="1001010409" sldId="327"/>
            <ac:spMk id="10" creationId="{E03053E2-7B2F-E15A-452D-A6F60DD7DDB1}"/>
          </ac:spMkLst>
        </pc:spChg>
        <pc:picChg chg="add">
          <ac:chgData name="Luiz Roberto Nogueira Junior" userId="ef703f67-dc22-4bb1-9873-d360d1975dab" providerId="ADAL" clId="{35FBB144-F3E7-48DB-A106-41DB7BE4EBDB}" dt="2025-05-18T14:31:37.014" v="2309" actId="22"/>
          <ac:picMkLst>
            <pc:docMk/>
            <pc:sldMk cId="1001010409" sldId="327"/>
            <ac:picMk id="3" creationId="{E8AE87A7-2B70-48C0-4977-6D7307A6FFA1}"/>
          </ac:picMkLst>
        </pc:picChg>
        <pc:cxnChg chg="add mod">
          <ac:chgData name="Luiz Roberto Nogueira Junior" userId="ef703f67-dc22-4bb1-9873-d360d1975dab" providerId="ADAL" clId="{35FBB144-F3E7-48DB-A106-41DB7BE4EBDB}" dt="2025-05-18T14:33:09.167" v="2367" actId="1076"/>
          <ac:cxnSpMkLst>
            <pc:docMk/>
            <pc:sldMk cId="1001010409" sldId="327"/>
            <ac:cxnSpMk id="5" creationId="{5AAD2589-0EE0-69C7-82D2-7F7ED60893F9}"/>
          </ac:cxnSpMkLst>
        </pc:cxnChg>
        <pc:cxnChg chg="add mod">
          <ac:chgData name="Luiz Roberto Nogueira Junior" userId="ef703f67-dc22-4bb1-9873-d360d1975dab" providerId="ADAL" clId="{35FBB144-F3E7-48DB-A106-41DB7BE4EBDB}" dt="2025-05-18T14:33:14.901" v="2369" actId="1076"/>
          <ac:cxnSpMkLst>
            <pc:docMk/>
            <pc:sldMk cId="1001010409" sldId="327"/>
            <ac:cxnSpMk id="9" creationId="{2ADC3E88-D023-454E-1D7A-DBD28BEE0E8D}"/>
          </ac:cxnSpMkLst>
        </pc:cxnChg>
        <pc:cxnChg chg="add mod">
          <ac:chgData name="Luiz Roberto Nogueira Junior" userId="ef703f67-dc22-4bb1-9873-d360d1975dab" providerId="ADAL" clId="{35FBB144-F3E7-48DB-A106-41DB7BE4EBDB}" dt="2025-05-18T14:34:13.277" v="2511" actId="1037"/>
          <ac:cxnSpMkLst>
            <pc:docMk/>
            <pc:sldMk cId="1001010409" sldId="327"/>
            <ac:cxnSpMk id="11" creationId="{D74A13CE-F888-BA3F-5BAF-CF90199A9049}"/>
          </ac:cxnSpMkLst>
        </pc:cxnChg>
      </pc:sldChg>
      <pc:sldChg chg="addSp delSp modSp new mod ord modTransition modClrScheme chgLayout">
        <pc:chgData name="Luiz Roberto Nogueira Junior" userId="ef703f67-dc22-4bb1-9873-d360d1975dab" providerId="ADAL" clId="{35FBB144-F3E7-48DB-A106-41DB7BE4EBDB}" dt="2025-05-18T15:09:56.882" v="4482" actId="1035"/>
        <pc:sldMkLst>
          <pc:docMk/>
          <pc:sldMk cId="2343884488" sldId="328"/>
        </pc:sldMkLst>
        <pc:spChg chg="mod ord">
          <ac:chgData name="Luiz Roberto Nogueira Junior" userId="ef703f67-dc22-4bb1-9873-d360d1975dab" providerId="ADAL" clId="{35FBB144-F3E7-48DB-A106-41DB7BE4EBDB}" dt="2025-05-18T14:39:08.491" v="2810" actId="700"/>
          <ac:spMkLst>
            <pc:docMk/>
            <pc:sldMk cId="2343884488" sldId="328"/>
            <ac:spMk id="2" creationId="{F03ED382-42DC-6E5C-A16A-A345EC996E7B}"/>
          </ac:spMkLst>
        </pc:spChg>
        <pc:spChg chg="mod ord">
          <ac:chgData name="Luiz Roberto Nogueira Junior" userId="ef703f67-dc22-4bb1-9873-d360d1975dab" providerId="ADAL" clId="{35FBB144-F3E7-48DB-A106-41DB7BE4EBDB}" dt="2025-05-18T15:09:56.882" v="4482" actId="1035"/>
          <ac:spMkLst>
            <pc:docMk/>
            <pc:sldMk cId="2343884488" sldId="328"/>
            <ac:spMk id="3" creationId="{08A5128F-FFD2-78DD-3660-A1893EB0BCC8}"/>
          </ac:spMkLst>
        </pc:spChg>
        <pc:spChg chg="del">
          <ac:chgData name="Luiz Roberto Nogueira Junior" userId="ef703f67-dc22-4bb1-9873-d360d1975dab" providerId="ADAL" clId="{35FBB144-F3E7-48DB-A106-41DB7BE4EBDB}" dt="2025-05-18T14:39:08.491" v="2810" actId="700"/>
          <ac:spMkLst>
            <pc:docMk/>
            <pc:sldMk cId="2343884488" sldId="328"/>
            <ac:spMk id="4" creationId="{79198CAE-C1E9-0F3B-A436-26DCB6272E32}"/>
          </ac:spMkLst>
        </pc:spChg>
        <pc:spChg chg="add mod">
          <ac:chgData name="Luiz Roberto Nogueira Junior" userId="ef703f67-dc22-4bb1-9873-d360d1975dab" providerId="ADAL" clId="{35FBB144-F3E7-48DB-A106-41DB7BE4EBDB}" dt="2025-05-18T14:55:56.740" v="3833" actId="20577"/>
          <ac:spMkLst>
            <pc:docMk/>
            <pc:sldMk cId="2343884488" sldId="328"/>
            <ac:spMk id="5" creationId="{586FA3B8-FDBC-D0CC-1D58-12ED8AE86D79}"/>
          </ac:spMkLst>
        </pc:spChg>
      </pc:sldChg>
      <pc:sldChg chg="modSp add mod">
        <pc:chgData name="Luiz Roberto Nogueira Junior" userId="ef703f67-dc22-4bb1-9873-d360d1975dab" providerId="ADAL" clId="{35FBB144-F3E7-48DB-A106-41DB7BE4EBDB}" dt="2025-05-18T15:09:08.150" v="4466" actId="20577"/>
        <pc:sldMkLst>
          <pc:docMk/>
          <pc:sldMk cId="3190787365" sldId="329"/>
        </pc:sldMkLst>
        <pc:spChg chg="mod">
          <ac:chgData name="Luiz Roberto Nogueira Junior" userId="ef703f67-dc22-4bb1-9873-d360d1975dab" providerId="ADAL" clId="{35FBB144-F3E7-48DB-A106-41DB7BE4EBDB}" dt="2025-05-18T15:09:08.150" v="4466" actId="20577"/>
          <ac:spMkLst>
            <pc:docMk/>
            <pc:sldMk cId="3190787365" sldId="329"/>
            <ac:spMk id="3" creationId="{C47EF84A-7DF2-D1C3-34E5-A62D144F7CB6}"/>
          </ac:spMkLst>
        </pc:spChg>
        <pc:spChg chg="mod">
          <ac:chgData name="Luiz Roberto Nogueira Junior" userId="ef703f67-dc22-4bb1-9873-d360d1975dab" providerId="ADAL" clId="{35FBB144-F3E7-48DB-A106-41DB7BE4EBDB}" dt="2025-05-18T15:06:10.367" v="4388" actId="1076"/>
          <ac:spMkLst>
            <pc:docMk/>
            <pc:sldMk cId="3190787365" sldId="329"/>
            <ac:spMk id="5" creationId="{BE33B3C8-FF19-EFE6-205E-FD6384A59372}"/>
          </ac:spMkLst>
        </pc:spChg>
      </pc:sldChg>
      <pc:sldChg chg="modSp new mod">
        <pc:chgData name="Luiz Roberto Nogueira Junior" userId="ef703f67-dc22-4bb1-9873-d360d1975dab" providerId="ADAL" clId="{35FBB144-F3E7-48DB-A106-41DB7BE4EBDB}" dt="2025-05-18T15:17:31.169" v="4593" actId="403"/>
        <pc:sldMkLst>
          <pc:docMk/>
          <pc:sldMk cId="2655707158" sldId="330"/>
        </pc:sldMkLst>
        <pc:spChg chg="mod">
          <ac:chgData name="Luiz Roberto Nogueira Junior" userId="ef703f67-dc22-4bb1-9873-d360d1975dab" providerId="ADAL" clId="{35FBB144-F3E7-48DB-A106-41DB7BE4EBDB}" dt="2025-05-18T15:06:58.829" v="4426" actId="20577"/>
          <ac:spMkLst>
            <pc:docMk/>
            <pc:sldMk cId="2655707158" sldId="330"/>
            <ac:spMk id="2" creationId="{99A41BB9-72F8-CEB2-8279-60E70646F71C}"/>
          </ac:spMkLst>
        </pc:spChg>
        <pc:spChg chg="mod">
          <ac:chgData name="Luiz Roberto Nogueira Junior" userId="ef703f67-dc22-4bb1-9873-d360d1975dab" providerId="ADAL" clId="{35FBB144-F3E7-48DB-A106-41DB7BE4EBDB}" dt="2025-05-18T15:17:31.169" v="4593" actId="403"/>
          <ac:spMkLst>
            <pc:docMk/>
            <pc:sldMk cId="2655707158" sldId="330"/>
            <ac:spMk id="3" creationId="{A6E3D49D-EDA1-4FC1-3CBC-9322BD18271E}"/>
          </ac:spMkLst>
        </pc:spChg>
      </pc:sldChg>
      <pc:sldMasterChg chg="delSldLayout">
        <pc:chgData name="Luiz Roberto Nogueira Junior" userId="ef703f67-dc22-4bb1-9873-d360d1975dab" providerId="ADAL" clId="{35FBB144-F3E7-48DB-A106-41DB7BE4EBDB}" dt="2025-05-18T13:58:14.817" v="1888" actId="47"/>
        <pc:sldMasterMkLst>
          <pc:docMk/>
          <pc:sldMasterMk cId="0" sldId="2147483665"/>
        </pc:sldMasterMkLst>
        <pc:sldLayoutChg chg="del">
          <pc:chgData name="Luiz Roberto Nogueira Junior" userId="ef703f67-dc22-4bb1-9873-d360d1975dab" providerId="ADAL" clId="{35FBB144-F3E7-48DB-A106-41DB7BE4EBDB}" dt="2025-05-18T13:58:14.817" v="1888" actId="47"/>
          <pc:sldLayoutMkLst>
            <pc:docMk/>
            <pc:sldMasterMk cId="0" sldId="2147483665"/>
            <pc:sldLayoutMk cId="0" sldId="21474836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6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6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5" name="Google Shape;25;p66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6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6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8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78"/>
          <p:cNvSpPr txBox="1"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78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8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78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9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79"/>
          <p:cNvSpPr txBox="1">
            <a:spLocks noGrp="1"/>
          </p:cNvSpPr>
          <p:nvPr>
            <p:ph type="body" idx="1"/>
          </p:nvPr>
        </p:nvSpPr>
        <p:spPr>
          <a:xfrm>
            <a:off x="1101074" y="3632200"/>
            <a:ext cx="54198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79"/>
          <p:cNvSpPr txBox="1">
            <a:spLocks noGrp="1"/>
          </p:cNvSpPr>
          <p:nvPr>
            <p:ph type="body" idx="2"/>
          </p:nvPr>
        </p:nvSpPr>
        <p:spPr>
          <a:xfrm>
            <a:off x="609598" y="4470400"/>
            <a:ext cx="6347715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79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9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79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03" name="Google Shape;103;p79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79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0"/>
          <p:cNvSpPr txBox="1"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80"/>
          <p:cNvSpPr txBox="1"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80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80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80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1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81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81"/>
          <p:cNvSpPr txBox="1">
            <a:spLocks noGrp="1"/>
          </p:cNvSpPr>
          <p:nvPr>
            <p:ph type="body" idx="2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81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81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81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18" name="Google Shape;118;p81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81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2"/>
          <p:cNvSpPr txBox="1"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82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82"/>
          <p:cNvSpPr txBox="1">
            <a:spLocks noGrp="1"/>
          </p:cNvSpPr>
          <p:nvPr>
            <p:ph type="body" idx="2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82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82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82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3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83"/>
          <p:cNvSpPr txBox="1">
            <a:spLocks noGrp="1"/>
          </p:cNvSpPr>
          <p:nvPr>
            <p:ph type="body" idx="1"/>
          </p:nvPr>
        </p:nvSpPr>
        <p:spPr>
          <a:xfrm rot="5400000">
            <a:off x="1843070" y="927120"/>
            <a:ext cx="3880773" cy="634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83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83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83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4"/>
          <p:cNvSpPr txBox="1">
            <a:spLocks noGrp="1"/>
          </p:cNvSpPr>
          <p:nvPr>
            <p:ph type="title"/>
          </p:nvPr>
        </p:nvSpPr>
        <p:spPr>
          <a:xfrm rot="5400000">
            <a:off x="3840993" y="2745920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84"/>
          <p:cNvSpPr txBox="1">
            <a:spLocks noGrp="1"/>
          </p:cNvSpPr>
          <p:nvPr>
            <p:ph type="body" idx="1"/>
          </p:nvPr>
        </p:nvSpPr>
        <p:spPr>
          <a:xfrm rot="5400000">
            <a:off x="581386" y="637813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8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84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84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69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158" name="Google Shape;158;p69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" name="Google Shape;159;p69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0" name="Google Shape;160;p6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9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9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64" name="Google Shape;164;p69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9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9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9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168" name="Google Shape;168;p69"/>
          <p:cNvSpPr txBox="1"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69"/>
          <p:cNvSpPr txBox="1"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FEFEFE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69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69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69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68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30" name="Google Shape;30;p68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1;p68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" name="Google Shape;32;p6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68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68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68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6" name="Google Shape;36;p68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68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68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6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40" name="Google Shape;40;p68"/>
          <p:cNvSpPr txBox="1"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8"/>
          <p:cNvSpPr txBox="1"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8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8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8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1"/>
          <p:cNvSpPr txBox="1"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1"/>
          <p:cNvSpPr txBox="1"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1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1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1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2"/>
          <p:cNvSpPr txBox="1">
            <a:spLocks noGrp="1"/>
          </p:cNvSpPr>
          <p:nvPr>
            <p:ph type="body" idx="1"/>
          </p:nvPr>
        </p:nvSpPr>
        <p:spPr>
          <a:xfrm>
            <a:off x="609600" y="2160589"/>
            <a:ext cx="3088109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4" name="Google Shape;54;p72"/>
          <p:cNvSpPr txBox="1">
            <a:spLocks noGrp="1"/>
          </p:cNvSpPr>
          <p:nvPr>
            <p:ph type="body" idx="2"/>
          </p:nvPr>
        </p:nvSpPr>
        <p:spPr>
          <a:xfrm>
            <a:off x="3869204" y="2160590"/>
            <a:ext cx="3088110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5" name="Google Shape;55;p72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2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2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3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3"/>
          <p:cNvSpPr txBox="1"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73"/>
          <p:cNvSpPr txBox="1">
            <a:spLocks noGrp="1"/>
          </p:cNvSpPr>
          <p:nvPr>
            <p:ph type="body" idx="2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73"/>
          <p:cNvSpPr txBox="1">
            <a:spLocks noGrp="1"/>
          </p:cNvSpPr>
          <p:nvPr>
            <p:ph type="body" idx="3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73"/>
          <p:cNvSpPr txBox="1">
            <a:spLocks noGrp="1"/>
          </p:cNvSpPr>
          <p:nvPr>
            <p:ph type="body" idx="4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73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3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3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4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4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4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5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5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5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6"/>
          <p:cNvSpPr txBox="1"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6"/>
          <p:cNvSpPr txBox="1">
            <a:spLocks noGrp="1"/>
          </p:cNvSpPr>
          <p:nvPr>
            <p:ph type="body" idx="1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76"/>
          <p:cNvSpPr txBox="1">
            <a:spLocks noGrp="1"/>
          </p:cNvSpPr>
          <p:nvPr>
            <p:ph type="body" idx="2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>
            <a:endParaRPr/>
          </a:p>
        </p:txBody>
      </p:sp>
      <p:sp>
        <p:nvSpPr>
          <p:cNvPr id="80" name="Google Shape;80;p76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6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6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7"/>
          <p:cNvSpPr txBox="1"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7"/>
          <p:cNvSpPr>
            <a:spLocks noGrp="1"/>
          </p:cNvSpPr>
          <p:nvPr>
            <p:ph type="pic" idx="2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77"/>
          <p:cNvSpPr txBox="1">
            <a:spLocks noGrp="1"/>
          </p:cNvSpPr>
          <p:nvPr>
            <p:ph type="body" idx="1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77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7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7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65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Google Shape;7;p6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" name="Google Shape;8;p65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65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" name="Google Shape;10;p65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65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65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65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4" name="Google Shape;14;p65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65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6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65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5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65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65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65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67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141" name="Google Shape;141;p67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2" name="Google Shape;142;p67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" name="Google Shape;143;p67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4" name="Google Shape;144;p67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7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7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7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48" name="Google Shape;148;p67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7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7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67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67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3" name="Google Shape;153;p67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4" name="Google Shape;154;p67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5" name="Google Shape;155;p67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t-br/training/modules/dax-power-bi-models/" TargetMode="External"/><Relationship Id="rId2" Type="http://schemas.openxmlformats.org/officeDocument/2006/relationships/hyperlink" Target="https://learn.microsoft.com/pt-br/power-bi/transform-model/model-explorer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arn.microsoft.com/pt-br/fabric/security/service-admin-row-level-security" TargetMode="External"/><Relationship Id="rId5" Type="http://schemas.openxmlformats.org/officeDocument/2006/relationships/hyperlink" Target="https://learn.microsoft.com/pt-br/power-bi/connect-data/service-datasets-understand" TargetMode="External"/><Relationship Id="rId4" Type="http://schemas.openxmlformats.org/officeDocument/2006/relationships/hyperlink" Target="https://learn.microsoft.com/pt-br/power-bi/guidance/star-schem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85" name="Google Shape;185;p1"/>
          <p:cNvCxnSpPr/>
          <p:nvPr/>
        </p:nvCxnSpPr>
        <p:spPr>
          <a:xfrm>
            <a:off x="3833484" y="0"/>
            <a:ext cx="914400" cy="6858000"/>
          </a:xfrm>
          <a:prstGeom prst="straightConnector1">
            <a:avLst/>
          </a:prstGeom>
          <a:noFill/>
          <a:ln w="9525" cap="flat" cmpd="sng">
            <a:solidFill>
              <a:srgbClr val="16B0E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" name="Google Shape;186;p1"/>
          <p:cNvCxnSpPr/>
          <p:nvPr/>
        </p:nvCxnSpPr>
        <p:spPr>
          <a:xfrm flipH="1">
            <a:off x="2468234" y="3681413"/>
            <a:ext cx="3572668" cy="3176587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7" name="Google Shape;187;p1"/>
          <p:cNvSpPr/>
          <p:nvPr/>
        </p:nvSpPr>
        <p:spPr>
          <a:xfrm>
            <a:off x="3361926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 extrusionOk="0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88" name="Google Shape;188;p1"/>
          <p:cNvSpPr/>
          <p:nvPr/>
        </p:nvSpPr>
        <p:spPr>
          <a:xfrm>
            <a:off x="3678400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 extrusionOk="0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89" name="Google Shape;189;p1"/>
          <p:cNvSpPr/>
          <p:nvPr/>
        </p:nvSpPr>
        <p:spPr>
          <a:xfrm>
            <a:off x="3175068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"/>
          <p:cNvSpPr/>
          <p:nvPr/>
        </p:nvSpPr>
        <p:spPr>
          <a:xfrm>
            <a:off x="3476694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 extrusionOk="0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69803"/>
            </a:srgb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91" name="Google Shape;191;p1"/>
          <p:cNvSpPr/>
          <p:nvPr/>
        </p:nvSpPr>
        <p:spPr>
          <a:xfrm>
            <a:off x="4254568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"/>
          <p:cNvSpPr/>
          <p:nvPr/>
        </p:nvSpPr>
        <p:spPr>
          <a:xfrm>
            <a:off x="4648223" y="-8467"/>
            <a:ext cx="4495777" cy="6866467"/>
          </a:xfrm>
          <a:custGeom>
            <a:avLst/>
            <a:gdLst/>
            <a:ahLst/>
            <a:cxnLst/>
            <a:rect l="l" t="t" r="r" b="b"/>
            <a:pathLst>
              <a:path w="5994369" h="6866467" extrusionOk="0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1"/>
          <p:cNvSpPr txBox="1">
            <a:spLocks noGrp="1"/>
          </p:cNvSpPr>
          <p:nvPr>
            <p:ph type="title"/>
          </p:nvPr>
        </p:nvSpPr>
        <p:spPr>
          <a:xfrm>
            <a:off x="5386292" y="609600"/>
            <a:ext cx="3384742" cy="2227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rebuchet MS"/>
              <a:buNone/>
            </a:pPr>
            <a:r>
              <a:rPr lang="pt-BR">
                <a:solidFill>
                  <a:srgbClr val="FFFFFF"/>
                </a:solidFill>
              </a:rPr>
              <a:t>Microsoft POWER BI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4" name="Google Shape;194;p1" descr="Logotipo&#10;&#10;O conteúdo gerado por IA pode estar incorreto."/>
          <p:cNvPicPr preferRelativeResize="0"/>
          <p:nvPr/>
        </p:nvPicPr>
        <p:blipFill rotWithShape="1">
          <a:blip r:embed="rId3">
            <a:alphaModFix/>
          </a:blip>
          <a:srcRect r="-216" b="22464"/>
          <a:stretch/>
        </p:blipFill>
        <p:spPr>
          <a:xfrm>
            <a:off x="567938" y="2254301"/>
            <a:ext cx="2908145" cy="224997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"/>
          <p:cNvSpPr txBox="1">
            <a:spLocks noGrp="1"/>
          </p:cNvSpPr>
          <p:nvPr>
            <p:ph type="body" idx="1"/>
          </p:nvPr>
        </p:nvSpPr>
        <p:spPr>
          <a:xfrm>
            <a:off x="4940595" y="2837329"/>
            <a:ext cx="3830439" cy="331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250825">
              <a:spcBef>
                <a:spcPts val="0"/>
              </a:spcBef>
              <a:buNone/>
            </a:pPr>
            <a:r>
              <a:rPr lang="pt-BR" dirty="0">
                <a:solidFill>
                  <a:srgbClr val="FFFFFF"/>
                </a:solidFill>
              </a:rPr>
              <a:t>Aula 5</a:t>
            </a:r>
          </a:p>
          <a:p>
            <a:pPr marL="342900" indent="-250825">
              <a:spcBef>
                <a:spcPts val="0"/>
              </a:spcBef>
              <a:buNone/>
            </a:pPr>
            <a:r>
              <a:rPr lang="pt-BR">
                <a:solidFill>
                  <a:srgbClr val="FFFFFF"/>
                </a:solidFill>
              </a:rPr>
              <a:t>Prof. Luiz</a:t>
            </a:r>
            <a:r>
              <a:rPr lang="pt-BR" dirty="0">
                <a:solidFill>
                  <a:srgbClr val="FFFFFF"/>
                </a:solidFill>
              </a:rPr>
              <a:t> Roberto Nogueira Junior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/>
              <a:t>Criação de Relações</a:t>
            </a:r>
            <a:endParaRPr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dirty="0"/>
              <a:t>O processo de criar as relações entre as tabelas é conhecido como normalização pois as relações nas tabelas devem ser realizadas com o uso de colunas com valores </a:t>
            </a:r>
            <a:r>
              <a:rPr lang="pt-BR"/>
              <a:t>idênticos.</a:t>
            </a:r>
            <a:br>
              <a:rPr lang="pt-BR" dirty="0"/>
            </a:br>
            <a:br>
              <a:rPr lang="pt-BR" dirty="0"/>
            </a:br>
            <a:r>
              <a:rPr lang="pt-BR"/>
              <a:t>Os passos para normalização são:</a:t>
            </a:r>
            <a:endParaRPr lang="pt-BR" dirty="0"/>
          </a:p>
          <a:p>
            <a:pPr marL="342900" indent="-342900">
              <a:spcBef>
                <a:spcPts val="0"/>
              </a:spcBef>
            </a:pPr>
            <a:endParaRPr lang="pt-BR" dirty="0"/>
          </a:p>
          <a:p>
            <a:pPr marL="342900" indent="-342900">
              <a:spcBef>
                <a:spcPts val="0"/>
              </a:spcBef>
            </a:pPr>
            <a:r>
              <a:rPr lang="pt-BR" dirty="0"/>
              <a:t>Criar um esquema estrela</a:t>
            </a:r>
            <a:endParaRPr dirty="0"/>
          </a:p>
          <a:p>
            <a:pPr marL="342900" indent="-342900"/>
            <a:r>
              <a:rPr lang="pt-BR" dirty="0"/>
              <a:t>Normalizar os campos de índices</a:t>
            </a:r>
            <a:endParaRPr dirty="0"/>
          </a:p>
          <a:p>
            <a:pPr marL="342900" indent="-342900"/>
            <a:r>
              <a:rPr lang="pt-BR" dirty="0"/>
              <a:t>Criar relações</a:t>
            </a:r>
          </a:p>
          <a:p>
            <a:pPr marL="342900" indent="-250825">
              <a:buNone/>
            </a:pPr>
            <a:endParaRPr lang="pt-BR"/>
          </a:p>
          <a:p>
            <a:pPr marL="0" indent="0">
              <a:buNone/>
            </a:pPr>
            <a:r>
              <a:rPr lang="pt-BR" dirty="0"/>
              <a:t>Relacionamentos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bem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definidos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garantem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integridade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e </a:t>
            </a:r>
            <a:r>
              <a:rPr lang="pt-BR" dirty="0"/>
              <a:t>agilidade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nas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consultas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/>
              <a:t>Relacionamentos: Cardinalidade</a:t>
            </a:r>
            <a:endParaRPr/>
          </a:p>
        </p:txBody>
      </p:sp>
      <p:sp>
        <p:nvSpPr>
          <p:cNvPr id="366" name="Google Shape;366;p24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None/>
            </a:pPr>
            <a:r>
              <a:rPr lang="pt-BR" dirty="0"/>
              <a:t>A cardinalidade define como as tabelas se relacionam entre si influenciando diretamente os resultados de cálculos e </a:t>
            </a:r>
            <a:r>
              <a:rPr lang="pt-BR"/>
              <a:t>visualizações.</a:t>
            </a:r>
            <a:endParaRPr lang="pt-BR" dirty="0"/>
          </a:p>
          <a:p>
            <a:pPr marL="342900" indent="-342900">
              <a:spcBef>
                <a:spcPts val="0"/>
              </a:spcBef>
            </a:pPr>
            <a:endParaRPr lang="pt-BR" dirty="0"/>
          </a:p>
          <a:p>
            <a:pPr marL="342900" indent="-342900">
              <a:spcBef>
                <a:spcPts val="0"/>
              </a:spcBef>
            </a:pPr>
            <a:r>
              <a:rPr lang="pt-BR" dirty="0"/>
              <a:t>Um para um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Um para muitos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Muitos para muitos</a:t>
            </a:r>
            <a:endParaRPr dirty="0"/>
          </a:p>
          <a:p>
            <a:pPr marL="342900" indent="-342900"/>
            <a:r>
              <a:rPr lang="pt-BR" dirty="0"/>
              <a:t>Muitos para um</a:t>
            </a:r>
          </a:p>
          <a:p>
            <a:pPr marL="342900" indent="-250825">
              <a:buNone/>
            </a:pPr>
            <a:endParaRPr 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5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/>
              <a:t>Direção do Filtro Cruzado</a:t>
            </a:r>
            <a:endParaRPr/>
          </a:p>
        </p:txBody>
      </p:sp>
      <p:sp>
        <p:nvSpPr>
          <p:cNvPr id="372" name="Google Shape;372;p25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None/>
            </a:pPr>
            <a:r>
              <a:rPr lang="pt-BR" dirty="0"/>
              <a:t>A direção dos filtros determina como os dados fluem entre as tabelas. O uso correto evita inconsistências em análises interativas.</a:t>
            </a:r>
          </a:p>
          <a:p>
            <a:pPr marL="342900" indent="-342900">
              <a:spcBef>
                <a:spcPts val="0"/>
              </a:spcBef>
            </a:pPr>
            <a:endParaRPr lang="pt-BR" dirty="0"/>
          </a:p>
          <a:p>
            <a:pPr marL="342900" lvl="0" indent="-34290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Única direção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Dupla direção</a:t>
            </a:r>
          </a:p>
          <a:p>
            <a:pPr marL="342900" indent="-342900"/>
            <a:endParaRPr lang="pt-BR" dirty="0"/>
          </a:p>
          <a:p>
            <a:pPr marL="0" indent="0">
              <a:buNone/>
            </a:pPr>
            <a:r>
              <a:rPr lang="pt-BR" dirty="0"/>
              <a:t>Geralmente a direção do filtro e a cardinalidade são sugeridas automaticamente se a consulta foi normalizada.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641DC8C6-6B4B-4202-6CDF-174728CB2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25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6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/>
              <a:t>Funções de Segurança em Nível de Linha</a:t>
            </a:r>
            <a:endParaRPr/>
          </a:p>
        </p:txBody>
      </p:sp>
      <p:sp>
        <p:nvSpPr>
          <p:cNvPr id="378" name="Google Shape;378;p26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Restrições por usuário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Controle de acesso aos dados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Permite </a:t>
            </a:r>
            <a:r>
              <a:rPr lang="pt-BR" dirty="0"/>
              <a:t>criar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regras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para que </a:t>
            </a:r>
            <a:r>
              <a:rPr lang="pt-BR" dirty="0"/>
              <a:t>usuários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vejam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apenas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os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dados </a:t>
            </a:r>
            <a:r>
              <a:rPr lang="pt-BR" dirty="0"/>
              <a:t>permitidos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pt-BR" dirty="0"/>
              <a:t>protegendo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informações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sensíveis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por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meio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pt-BR" dirty="0"/>
              <a:t>filtros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aplicados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dinamicamente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D90A7-DF68-BFAA-469B-C988468E2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D2CF20BD-09AF-EF29-2036-B53759A53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97DA724-B18D-871F-4BC4-0549C9616B15}"/>
              </a:ext>
            </a:extLst>
          </p:cNvPr>
          <p:cNvSpPr/>
          <p:nvPr/>
        </p:nvSpPr>
        <p:spPr>
          <a:xfrm>
            <a:off x="5889812" y="1102659"/>
            <a:ext cx="957836" cy="69924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E9EBC60-C466-308A-D85B-0B4B6AFB49B8}"/>
              </a:ext>
            </a:extLst>
          </p:cNvPr>
          <p:cNvSpPr txBox="1"/>
          <p:nvPr/>
        </p:nvSpPr>
        <p:spPr>
          <a:xfrm>
            <a:off x="2722175" y="1298393"/>
            <a:ext cx="2768707" cy="3077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Acessa funções de Segurança</a:t>
            </a: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6F15FC3E-4682-84BD-14A2-B49971BE42FC}"/>
              </a:ext>
            </a:extLst>
          </p:cNvPr>
          <p:cNvCxnSpPr>
            <a:cxnSpLocks/>
          </p:cNvCxnSpPr>
          <p:nvPr/>
        </p:nvCxnSpPr>
        <p:spPr>
          <a:xfrm>
            <a:off x="5490882" y="1471368"/>
            <a:ext cx="3989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CF9D84E-2327-94A5-F5FD-82BEF1245A58}"/>
              </a:ext>
            </a:extLst>
          </p:cNvPr>
          <p:cNvSpPr/>
          <p:nvPr/>
        </p:nvSpPr>
        <p:spPr>
          <a:xfrm>
            <a:off x="0" y="2474260"/>
            <a:ext cx="309282" cy="23308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832E071-5F4F-0B60-735A-E65F16AAEABE}"/>
              </a:ext>
            </a:extLst>
          </p:cNvPr>
          <p:cNvSpPr txBox="1"/>
          <p:nvPr/>
        </p:nvSpPr>
        <p:spPr>
          <a:xfrm>
            <a:off x="829235" y="2474260"/>
            <a:ext cx="3767378" cy="3077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Lembrem de acesse a área de modelagem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157AEA5-02F4-A0D1-E73D-65B73F73E7CC}"/>
              </a:ext>
            </a:extLst>
          </p:cNvPr>
          <p:cNvCxnSpPr>
            <a:cxnSpLocks/>
          </p:cNvCxnSpPr>
          <p:nvPr/>
        </p:nvCxnSpPr>
        <p:spPr>
          <a:xfrm flipH="1">
            <a:off x="309282" y="2590801"/>
            <a:ext cx="5199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226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8AE87A7-2B70-48C0-4977-6D7307A6F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7075"/>
            <a:ext cx="9144000" cy="53838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3895B78-CD1D-026C-A7C0-D58BD6C59299}"/>
              </a:ext>
            </a:extLst>
          </p:cNvPr>
          <p:cNvSpPr txBox="1"/>
          <p:nvPr/>
        </p:nvSpPr>
        <p:spPr>
          <a:xfrm>
            <a:off x="188260" y="3616925"/>
            <a:ext cx="1546412" cy="95410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Gerencia as funções existentes no relatório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5AAD2589-0EE0-69C7-82D2-7F7ED60893F9}"/>
              </a:ext>
            </a:extLst>
          </p:cNvPr>
          <p:cNvCxnSpPr>
            <a:cxnSpLocks/>
          </p:cNvCxnSpPr>
          <p:nvPr/>
        </p:nvCxnSpPr>
        <p:spPr>
          <a:xfrm flipV="1">
            <a:off x="914400" y="3258092"/>
            <a:ext cx="0" cy="3418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CBCC0B97-D00F-ABC2-7066-9BEEEB178DC1}"/>
              </a:ext>
            </a:extLst>
          </p:cNvPr>
          <p:cNvSpPr txBox="1"/>
          <p:nvPr/>
        </p:nvSpPr>
        <p:spPr>
          <a:xfrm>
            <a:off x="2048437" y="3616925"/>
            <a:ext cx="1546412" cy="95410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Seleciona a tabela onde a regra será aplicada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ADC3E88-D023-454E-1D7A-DBD28BEE0E8D}"/>
              </a:ext>
            </a:extLst>
          </p:cNvPr>
          <p:cNvCxnSpPr>
            <a:cxnSpLocks/>
          </p:cNvCxnSpPr>
          <p:nvPr/>
        </p:nvCxnSpPr>
        <p:spPr>
          <a:xfrm flipV="1">
            <a:off x="2774577" y="3258092"/>
            <a:ext cx="0" cy="3418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03053E2-7B2F-E15A-452D-A6F60DD7DDB1}"/>
              </a:ext>
            </a:extLst>
          </p:cNvPr>
          <p:cNvSpPr txBox="1"/>
          <p:nvPr/>
        </p:nvSpPr>
        <p:spPr>
          <a:xfrm>
            <a:off x="4208933" y="4167622"/>
            <a:ext cx="3980324" cy="5232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Determina as regras utilizadas para filtrar os dados das tabelas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74A13CE-F888-BA3F-5BAF-CF90199A9049}"/>
              </a:ext>
            </a:extLst>
          </p:cNvPr>
          <p:cNvCxnSpPr>
            <a:cxnSpLocks/>
          </p:cNvCxnSpPr>
          <p:nvPr/>
        </p:nvCxnSpPr>
        <p:spPr>
          <a:xfrm flipV="1">
            <a:off x="6019800" y="3808789"/>
            <a:ext cx="0" cy="3418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010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ED382-42DC-6E5C-A16A-A345EC99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A5128F-FFD2-78DD-3660-A1893EB0B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916" y="2550459"/>
            <a:ext cx="6347714" cy="3880773"/>
          </a:xfrm>
        </p:spPr>
        <p:txBody>
          <a:bodyPr/>
          <a:lstStyle/>
          <a:p>
            <a:pPr marL="480060" indent="-342900">
              <a:buAutoNum type="arabicPeriod"/>
            </a:pPr>
            <a:r>
              <a:rPr lang="pt-BR" dirty="0"/>
              <a:t>Corrigir a conexão com a fonte de dados:</a:t>
            </a:r>
          </a:p>
          <a:p>
            <a:pPr marL="937260" lvl="1" indent="-342900">
              <a:buAutoNum type="arabicPeriod"/>
            </a:pPr>
            <a:r>
              <a:rPr lang="pt-BR" dirty="0"/>
              <a:t>Página inicial &gt; Transformar dados &gt; Configurar fonte de dados &gt; Alterar fonte &gt; Procurar &gt; Ok</a:t>
            </a:r>
          </a:p>
          <a:p>
            <a:pPr marL="480060" indent="-342900">
              <a:buAutoNum type="arabicPeriod"/>
            </a:pPr>
            <a:r>
              <a:rPr lang="pt-BR" dirty="0"/>
              <a:t>Criar tabela de dimensões:</a:t>
            </a:r>
          </a:p>
          <a:p>
            <a:pPr marL="937260" lvl="1" indent="-342900">
              <a:buAutoNum type="arabicPeriod"/>
            </a:pPr>
            <a:r>
              <a:rPr lang="pt-BR" sz="1800" b="1" dirty="0">
                <a:solidFill>
                  <a:srgbClr val="FF0000"/>
                </a:solidFill>
              </a:rPr>
              <a:t>Status</a:t>
            </a:r>
            <a:r>
              <a:rPr lang="pt-BR" dirty="0"/>
              <a:t> – Botão direito sobre a consulta &gt; Referência &gt; Selecionar nova consulta &gt; Renomear (Status) &gt; Página inicial &gt; Escolher colunas &gt; Escolher colunas &gt; Status &gt; Ok &gt; Página inicial &gt; Agrupar por &gt; ok</a:t>
            </a:r>
          </a:p>
          <a:p>
            <a:pPr marL="937260" lvl="1" indent="-342900">
              <a:buAutoNum type="arabicPeriod"/>
            </a:pPr>
            <a:r>
              <a:rPr lang="pt-BR" sz="1800" b="1" dirty="0">
                <a:solidFill>
                  <a:srgbClr val="FF0000"/>
                </a:solidFill>
              </a:rPr>
              <a:t>Localização</a:t>
            </a:r>
            <a:r>
              <a:rPr lang="pt-BR" dirty="0"/>
              <a:t> – repetir o processo acima com a coluna </a:t>
            </a:r>
            <a:r>
              <a:rPr lang="pt-BR" b="1" dirty="0"/>
              <a:t>localização</a:t>
            </a:r>
            <a:r>
              <a:rPr lang="pt-BR" dirty="0"/>
              <a:t>.</a:t>
            </a:r>
          </a:p>
          <a:p>
            <a:pPr marL="937260" lvl="1" indent="-342900">
              <a:buAutoNum type="arabicPeriod"/>
            </a:pPr>
            <a:r>
              <a:rPr lang="pt-BR" dirty="0"/>
              <a:t>Página inicial &gt; Fechar e aplicar &gt; Fechar e aplicar</a:t>
            </a:r>
          </a:p>
          <a:p>
            <a:pPr marL="137160" indent="0">
              <a:buNone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86FA3B8-FDBC-D0CC-1D58-12ED8AE86D79}"/>
              </a:ext>
            </a:extLst>
          </p:cNvPr>
          <p:cNvSpPr txBox="1"/>
          <p:nvPr/>
        </p:nvSpPr>
        <p:spPr>
          <a:xfrm>
            <a:off x="636492" y="1323788"/>
            <a:ext cx="63477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Você é um analista de dados e deve corrigir o relatório Aula 5.</a:t>
            </a:r>
          </a:p>
          <a:p>
            <a:endParaRPr lang="pt-BR" dirty="0"/>
          </a:p>
          <a:p>
            <a:r>
              <a:rPr lang="pt-BR" dirty="0"/>
              <a:t>Para isso você deve criar as </a:t>
            </a:r>
            <a:r>
              <a:rPr lang="pt-BR" b="1" dirty="0"/>
              <a:t>tabelas de dimensões</a:t>
            </a:r>
            <a:r>
              <a:rPr lang="pt-BR" dirty="0"/>
              <a:t> que foram excluídas do sistema utilizando a </a:t>
            </a:r>
            <a:r>
              <a:rPr lang="pt-BR" b="1" dirty="0"/>
              <a:t>tabela de fatos</a:t>
            </a:r>
            <a:r>
              <a:rPr lang="pt-BR" dirty="0"/>
              <a:t> </a:t>
            </a:r>
            <a:r>
              <a:rPr lang="pt-BR" i="1" dirty="0"/>
              <a:t>vendas</a:t>
            </a:r>
            <a:r>
              <a:rPr lang="pt-BR" dirty="0"/>
              <a:t> e o recurso de tabelas de referências.</a:t>
            </a:r>
          </a:p>
        </p:txBody>
      </p:sp>
    </p:spTree>
    <p:extLst>
      <p:ext uri="{BB962C8B-B14F-4D97-AF65-F5344CB8AC3E}">
        <p14:creationId xmlns:p14="http://schemas.microsoft.com/office/powerpoint/2010/main" val="2343884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D0822-9CBC-82C3-83D1-39E978645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2B5E2-52FA-958F-F061-D78C2DDC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7EF84A-7DF2-D1C3-34E5-A62D144F7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8" y="3036940"/>
            <a:ext cx="6347714" cy="3444542"/>
          </a:xfrm>
        </p:spPr>
        <p:txBody>
          <a:bodyPr>
            <a:normAutofit/>
          </a:bodyPr>
          <a:lstStyle/>
          <a:p>
            <a:pPr marL="480060" indent="-342900">
              <a:buAutoNum type="arabicPeriod"/>
            </a:pPr>
            <a:r>
              <a:rPr lang="pt-BR" dirty="0"/>
              <a:t>No modo de exibição de modelo:</a:t>
            </a:r>
          </a:p>
          <a:p>
            <a:pPr marL="937260" lvl="1" indent="-342900">
              <a:buAutoNum type="arabicPeriod"/>
            </a:pPr>
            <a:r>
              <a:rPr lang="pt-BR" sz="1800" b="1" dirty="0">
                <a:solidFill>
                  <a:srgbClr val="FF0000"/>
                </a:solidFill>
              </a:rPr>
              <a:t>Matriz</a:t>
            </a:r>
            <a:r>
              <a:rPr lang="pt-BR" dirty="0"/>
              <a:t> – Página inicial &gt; Gerenciar funções &gt; Novo &gt; Renomear (Matriz) &gt; Localização &gt; novo (localização diferente de x)</a:t>
            </a:r>
          </a:p>
          <a:p>
            <a:pPr marL="937260" lvl="1" indent="-342900">
              <a:buAutoNum type="arabicPeriod"/>
            </a:pPr>
            <a:r>
              <a:rPr lang="pt-BR" sz="1800" b="1" dirty="0">
                <a:solidFill>
                  <a:srgbClr val="FF0000"/>
                </a:solidFill>
              </a:rPr>
              <a:t>SP</a:t>
            </a:r>
            <a:r>
              <a:rPr lang="pt-BR" dirty="0"/>
              <a:t> – Página inicial &gt; Gerenciar funções &gt; Novo &gt; Renomear (Filial SP) &gt; Localização &gt; novo (localização é igual SP)</a:t>
            </a:r>
          </a:p>
          <a:p>
            <a:pPr marL="937260" lvl="1" indent="-342900">
              <a:buFont typeface="Noto Sans Symbols"/>
              <a:buAutoNum type="arabicPeriod"/>
            </a:pPr>
            <a:r>
              <a:rPr lang="pt-BR" sz="1800" b="1" dirty="0">
                <a:solidFill>
                  <a:srgbClr val="FF0000"/>
                </a:solidFill>
              </a:rPr>
              <a:t>MG e RJ</a:t>
            </a:r>
            <a:r>
              <a:rPr lang="pt-BR" dirty="0"/>
              <a:t> – Repetir passo 2</a:t>
            </a:r>
          </a:p>
          <a:p>
            <a:pPr marL="937260" lvl="1" indent="-342900">
              <a:buFont typeface="Noto Sans Symbols"/>
              <a:buAutoNum type="arabicPeriod"/>
            </a:pPr>
            <a:r>
              <a:rPr lang="pt-BR" sz="1800" b="1" dirty="0">
                <a:solidFill>
                  <a:srgbClr val="FF0000"/>
                </a:solidFill>
              </a:rPr>
              <a:t>Salvar</a:t>
            </a:r>
            <a:r>
              <a:rPr lang="pt-BR" dirty="0">
                <a:solidFill>
                  <a:schemeClr val="tx1"/>
                </a:solidFill>
              </a:rPr>
              <a:t> – Salvar &gt; Fechar</a:t>
            </a:r>
            <a:endParaRPr lang="pt-BR" b="1" dirty="0">
              <a:solidFill>
                <a:srgbClr val="FF0000"/>
              </a:solidFill>
            </a:endParaRPr>
          </a:p>
          <a:p>
            <a:pPr marL="937260" lvl="1" indent="-342900">
              <a:buAutoNum type="arabicPeriod"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E33B3C8-FF19-EFE6-205E-FD6384A59372}"/>
              </a:ext>
            </a:extLst>
          </p:cNvPr>
          <p:cNvSpPr txBox="1"/>
          <p:nvPr/>
        </p:nvSpPr>
        <p:spPr>
          <a:xfrm>
            <a:off x="609599" y="1485152"/>
            <a:ext cx="63477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Você é um analista de dados e deve criar restrições de acesso por função utilizando a localização como parâmetro.</a:t>
            </a:r>
          </a:p>
          <a:p>
            <a:endParaRPr lang="pt-BR" dirty="0"/>
          </a:p>
          <a:p>
            <a:r>
              <a:rPr lang="pt-BR" dirty="0"/>
              <a:t>Para isso você deve criar as funções</a:t>
            </a:r>
            <a:r>
              <a:rPr lang="pt-BR" b="1" dirty="0"/>
              <a:t>:</a:t>
            </a:r>
          </a:p>
          <a:p>
            <a:pPr marL="285750" indent="-285750">
              <a:buFontTx/>
              <a:buChar char="-"/>
            </a:pPr>
            <a:r>
              <a:rPr lang="pt-BR" b="1" dirty="0"/>
              <a:t>Matriz</a:t>
            </a:r>
            <a:r>
              <a:rPr lang="pt-BR" dirty="0"/>
              <a:t>: Acessa todos os dados.</a:t>
            </a:r>
          </a:p>
          <a:p>
            <a:pPr marL="285750" indent="-285750">
              <a:buFontTx/>
              <a:buChar char="-"/>
            </a:pPr>
            <a:r>
              <a:rPr lang="pt-BR" b="1" dirty="0"/>
              <a:t>Filiais</a:t>
            </a:r>
            <a:r>
              <a:rPr lang="pt-BR" dirty="0"/>
              <a:t>: Acessa apenas dados de sua cidade. (uma função por cidade)</a:t>
            </a:r>
          </a:p>
        </p:txBody>
      </p:sp>
    </p:spTree>
    <p:extLst>
      <p:ext uri="{BB962C8B-B14F-4D97-AF65-F5344CB8AC3E}">
        <p14:creationId xmlns:p14="http://schemas.microsoft.com/office/powerpoint/2010/main" val="3190787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41BB9-72F8-CEB2-8279-60E70646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saber mais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E3D49D-EDA1-4FC1-3CBC-9322BD182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8" y="1532966"/>
            <a:ext cx="6624919" cy="4508398"/>
          </a:xfrm>
        </p:spPr>
        <p:txBody>
          <a:bodyPr>
            <a:normAutofit/>
          </a:bodyPr>
          <a:lstStyle/>
          <a:p>
            <a:pPr algn="l"/>
            <a:r>
              <a:rPr lang="pt-BR" sz="1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Trabalhar com o Gerenciador de Modelos - </a:t>
            </a:r>
            <a:r>
              <a:rPr lang="pt-BR" sz="1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2"/>
              </a:rPr>
              <a:t>https://learn.microsoft.com/pt-br/power-bi/transform-model/model-explorer</a:t>
            </a:r>
            <a:endParaRPr lang="pt-BR" sz="1400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pt-BR" sz="1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Descrever modelos do Power BI Desktop - </a:t>
            </a:r>
            <a:r>
              <a:rPr lang="pt-BR" sz="1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3"/>
              </a:rPr>
              <a:t>https://learn.microsoft.com/pt-br/training/modules/dax-power-bi-models/</a:t>
            </a:r>
            <a:endParaRPr lang="pt-BR" sz="1400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r>
              <a:rPr lang="pt-BR" sz="1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Entenda o esquema em estrela e a importância para o Power BI - </a:t>
            </a:r>
            <a:r>
              <a:rPr lang="pt-BR" sz="1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4"/>
              </a:rPr>
              <a:t>https://learn.microsoft.com/pt-br/power-bi/guidance/star-schema</a:t>
            </a:r>
            <a:endParaRPr lang="pt-BR" sz="1400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r>
              <a:rPr lang="pt-BR" sz="1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Modelos semânticos no serviço do Power BI - </a:t>
            </a:r>
            <a:r>
              <a:rPr lang="pt-BR" sz="1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5"/>
              </a:rPr>
              <a:t>https://learn.microsoft.com/pt-br/power-bi/connect-data/service-datasets-understand</a:t>
            </a:r>
            <a:endParaRPr lang="pt-BR" sz="1400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r>
              <a:rPr lang="pt-BR" sz="1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RLS (segurança em nível de linha) com o Power BI - </a:t>
            </a:r>
            <a:r>
              <a:rPr lang="pt-BR" sz="14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6"/>
              </a:rPr>
              <a:t>https://learn.microsoft.com/pt-br/fabric/security/service-admin-row-level-security</a:t>
            </a:r>
            <a:endParaRPr lang="pt-BR" sz="1400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70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01" name="Google Shape;201;p2"/>
          <p:cNvCxnSpPr/>
          <p:nvPr/>
        </p:nvCxnSpPr>
        <p:spPr>
          <a:xfrm>
            <a:off x="1086225" y="0"/>
            <a:ext cx="914400" cy="6858000"/>
          </a:xfrm>
          <a:prstGeom prst="straightConnector1">
            <a:avLst/>
          </a:prstGeom>
          <a:noFill/>
          <a:ln w="9525" cap="flat" cmpd="sng">
            <a:solidFill>
              <a:srgbClr val="16B0E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2" name="Google Shape;202;p2"/>
          <p:cNvCxnSpPr/>
          <p:nvPr/>
        </p:nvCxnSpPr>
        <p:spPr>
          <a:xfrm flipH="1">
            <a:off x="50381" y="3681413"/>
            <a:ext cx="3572668" cy="3176587"/>
          </a:xfrm>
          <a:prstGeom prst="straightConnector1">
            <a:avLst/>
          </a:prstGeom>
          <a:noFill/>
          <a:ln w="9525" cap="flat" cmpd="sng">
            <a:solidFill>
              <a:srgbClr val="FEFEFE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2"/>
          <p:cNvSpPr/>
          <p:nvPr/>
        </p:nvSpPr>
        <p:spPr>
          <a:xfrm>
            <a:off x="944073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 extrusionOk="0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204" name="Google Shape;204;p2"/>
          <p:cNvSpPr/>
          <p:nvPr/>
        </p:nvSpPr>
        <p:spPr>
          <a:xfrm>
            <a:off x="12605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 extrusionOk="0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205" name="Google Shape;205;p2"/>
          <p:cNvSpPr/>
          <p:nvPr/>
        </p:nvSpPr>
        <p:spPr>
          <a:xfrm>
            <a:off x="757215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"/>
          <p:cNvSpPr/>
          <p:nvPr/>
        </p:nvSpPr>
        <p:spPr>
          <a:xfrm>
            <a:off x="10588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 extrusionOk="0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69803"/>
            </a:srgb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207" name="Google Shape;207;p2"/>
          <p:cNvSpPr/>
          <p:nvPr/>
        </p:nvSpPr>
        <p:spPr>
          <a:xfrm>
            <a:off x="1836715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"/>
          <p:cNvSpPr/>
          <p:nvPr/>
        </p:nvSpPr>
        <p:spPr>
          <a:xfrm>
            <a:off x="2262215" y="-8467"/>
            <a:ext cx="6881785" cy="6866467"/>
          </a:xfrm>
          <a:custGeom>
            <a:avLst/>
            <a:gdLst/>
            <a:ahLst/>
            <a:cxnLst/>
            <a:rect l="l" t="t" r="r" b="b"/>
            <a:pathLst>
              <a:path w="9175713" h="6866467" extrusionOk="0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16B0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2"/>
          <p:cNvSpPr txBox="1">
            <a:spLocks noGrp="1"/>
          </p:cNvSpPr>
          <p:nvPr>
            <p:ph type="ctrTitle"/>
          </p:nvPr>
        </p:nvSpPr>
        <p:spPr>
          <a:xfrm>
            <a:off x="3314352" y="1020871"/>
            <a:ext cx="5608757" cy="284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l">
              <a:buClr>
                <a:srgbClr val="FFFFFF"/>
              </a:buClr>
              <a:buSzPts val="5200"/>
            </a:pPr>
            <a:r>
              <a:rPr lang="pt-BR" sz="5200" dirty="0">
                <a:solidFill>
                  <a:srgbClr val="FFFFFF"/>
                </a:solidFill>
              </a:rPr>
              <a:t>Modelagem de dados no Power BI</a:t>
            </a:r>
          </a:p>
        </p:txBody>
      </p:sp>
      <p:sp>
        <p:nvSpPr>
          <p:cNvPr id="210" name="Google Shape;210;p2"/>
          <p:cNvSpPr/>
          <p:nvPr/>
        </p:nvSpPr>
        <p:spPr>
          <a:xfrm rot="5400000">
            <a:off x="3019339" y="3294792"/>
            <a:ext cx="220660" cy="13982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"/>
          <p:cNvSpPr txBox="1">
            <a:spLocks noGrp="1"/>
          </p:cNvSpPr>
          <p:nvPr>
            <p:ph type="title"/>
          </p:nvPr>
        </p:nvSpPr>
        <p:spPr>
          <a:xfrm>
            <a:off x="2137171" y="609600"/>
            <a:ext cx="4818330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/>
              <a:t>Objetivos da Apresentação</a:t>
            </a:r>
            <a:endParaRPr/>
          </a:p>
        </p:txBody>
      </p:sp>
      <p:pic>
        <p:nvPicPr>
          <p:cNvPr id="346" name="Google Shape;346;p21" descr="Uma pessoa tentando pegar um papel em uma mesa cheia de papel e notas autoadesivas"/>
          <p:cNvPicPr preferRelativeResize="0"/>
          <p:nvPr/>
        </p:nvPicPr>
        <p:blipFill rotWithShape="1">
          <a:blip r:embed="rId3">
            <a:alphaModFix/>
          </a:blip>
          <a:srcRect l="41462" t="3988" r="39405" b="6"/>
          <a:stretch/>
        </p:blipFill>
        <p:spPr>
          <a:xfrm>
            <a:off x="20" y="10"/>
            <a:ext cx="2050522" cy="6867719"/>
          </a:xfrm>
          <a:custGeom>
            <a:avLst/>
            <a:gdLst/>
            <a:ahLst/>
            <a:cxnLst/>
            <a:rect l="l" t="t" r="r" b="b"/>
            <a:pathLst>
              <a:path w="2734056" h="6858000" extrusionOk="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47" name="Google Shape;347;p21"/>
          <p:cNvSpPr/>
          <p:nvPr/>
        </p:nvSpPr>
        <p:spPr>
          <a:xfrm>
            <a:off x="0" y="4013201"/>
            <a:ext cx="357491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1"/>
          <p:cNvSpPr txBox="1">
            <a:spLocks noGrp="1"/>
          </p:cNvSpPr>
          <p:nvPr>
            <p:ph type="body" idx="1"/>
          </p:nvPr>
        </p:nvSpPr>
        <p:spPr>
          <a:xfrm>
            <a:off x="2137171" y="2160589"/>
            <a:ext cx="4818330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dirty="0"/>
              <a:t>Desenvolver a capacidade de criar </a:t>
            </a:r>
            <a:r>
              <a:rPr lang="pt-BR" b="1" dirty="0"/>
              <a:t>modelos de dados</a:t>
            </a:r>
            <a:r>
              <a:rPr lang="pt-BR" dirty="0"/>
              <a:t> semânticos através do tratamento dos dados para serem utilizados na criação de relatórios.</a:t>
            </a:r>
          </a:p>
          <a:p>
            <a:pPr marL="0" indent="0">
              <a:spcBef>
                <a:spcPts val="0"/>
              </a:spcBef>
              <a:buNone/>
            </a:pPr>
            <a:endParaRPr lang="pt-BR" dirty="0"/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Aplicar funções de segurança aos relatórios.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 dirty="0"/>
              <a:t>Preparação dos dados</a:t>
            </a:r>
            <a:endParaRPr dirty="0"/>
          </a:p>
        </p:txBody>
      </p:sp>
      <p:sp>
        <p:nvSpPr>
          <p:cNvPr id="224" name="Google Shape;224;p4"/>
          <p:cNvSpPr txBox="1">
            <a:spLocks noGrp="1"/>
          </p:cNvSpPr>
          <p:nvPr>
            <p:ph type="body" idx="1"/>
          </p:nvPr>
        </p:nvSpPr>
        <p:spPr>
          <a:xfrm>
            <a:off x="242048" y="2160590"/>
            <a:ext cx="695212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dirty="0"/>
              <a:t>Nas primeiras aulas nós tivemos uma visão geral da preparação de dados.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lang="pt-BR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Coleta – Selecionar dados que serão utilizados.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Organização – Criar conexões e importar dados.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Limpeza – Tratar dados para criar o modelo.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Modelagem – Criar relações dinâmicas entre as consultas.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pt-BR" dirty="0"/>
              <a:t>A modelagem é a última etapa a ser aprendida antes da criação dos relatórios.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 dirty="0"/>
              <a:t>O que é a modelagem de Dados</a:t>
            </a:r>
            <a:endParaRPr dirty="0"/>
          </a:p>
        </p:txBody>
      </p:sp>
      <p:sp>
        <p:nvSpPr>
          <p:cNvPr id="354" name="Google Shape;354;p22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 modelagem de dados visa criar uma base sólida para análise, relacionando corretamente as tabelas e preparando o ambiente para cálculos e visualizações.</a:t>
            </a:r>
            <a:endParaRPr lang="pt-BR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lang="pt-BR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Estruturação de tabelas – realizar a divisão correta das tabelas através do tratamento de dados.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Definição de relacionamentos – unir as informações entre as tabelas para criar vínculos entre os dados.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Organização lógica – Organizar as informações de uma forma que seja possível extrair os dados para atender a narrativa.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 dirty="0"/>
              <a:t>Esquema em Estrela</a:t>
            </a:r>
            <a:endParaRPr dirty="0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dirty="0"/>
              <a:t>O esquema em estrela é uma ferramenta que facilita análise dos dados pois forma uma visão centralizada dos </a:t>
            </a:r>
            <a:r>
              <a:rPr lang="pt-BR" b="1" dirty="0"/>
              <a:t>fatos</a:t>
            </a:r>
            <a:r>
              <a:rPr lang="pt-BR" dirty="0"/>
              <a:t> e cria categorias explicativas das </a:t>
            </a:r>
            <a:r>
              <a:rPr lang="pt-BR" b="1" dirty="0"/>
              <a:t>dimensões</a:t>
            </a:r>
            <a:r>
              <a:rPr lang="pt-BR" dirty="0"/>
              <a:t> utilizadas.</a:t>
            </a:r>
          </a:p>
          <a:p>
            <a:pPr marL="342900" indent="-342900">
              <a:spcBef>
                <a:spcPts val="0"/>
              </a:spcBef>
            </a:pPr>
            <a:endParaRPr lang="pt-BR" b="1" dirty="0"/>
          </a:p>
          <a:p>
            <a:pPr marL="342900" indent="-342900">
              <a:spcBef>
                <a:spcPts val="0"/>
              </a:spcBef>
            </a:pPr>
            <a:r>
              <a:rPr lang="pt-BR" b="1" dirty="0"/>
              <a:t>Tabela fato:</a:t>
            </a:r>
            <a:r>
              <a:rPr lang="pt-BR" dirty="0"/>
              <a:t> Possui informações geradas de forma frequente como despesas, receitas, marcação de ponto entre outros. Geralmente contém datas.</a:t>
            </a:r>
          </a:p>
          <a:p>
            <a:pPr marL="342900" indent="-342900"/>
            <a:r>
              <a:rPr lang="pt-BR" b="1" dirty="0">
                <a:solidFill>
                  <a:schemeClr val="tx1"/>
                </a:solidFill>
              </a:rPr>
              <a:t>Tabelas dimensão</a:t>
            </a:r>
            <a:r>
              <a:rPr lang="pt-BR" dirty="0"/>
              <a:t>: Contém dados organizacionais com os nomes de funcionários, nomes de cidades, listas de produtos e outros dados que identificam algo.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5B8DC94-B7ED-9577-F283-8A31E5A94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br>
              <a:rPr lang="pt-BR" sz="3600" dirty="0"/>
            </a:br>
            <a:r>
              <a:rPr lang="pt-BR" sz="3600" dirty="0"/>
              <a:t>Operações com consultas</a:t>
            </a:r>
            <a:endParaRPr dirty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 b="1" dirty="0"/>
              <a:t>Mesclar</a:t>
            </a:r>
            <a:r>
              <a:rPr lang="pt-BR" dirty="0"/>
              <a:t>: é a união de duas tabelas para gerar uma tabela com novas informações.</a:t>
            </a:r>
            <a:endParaRPr b="1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 b="1" dirty="0"/>
              <a:t>Referenciar</a:t>
            </a:r>
            <a:r>
              <a:rPr lang="pt-BR" dirty="0"/>
              <a:t>: é a criação de uma nova tabela utilizando uma tabela já existente como origem da nova tabela. Esta técnica pode ser utilizada para criar tabelas de dimensões já relacionadas a tabela de fatos.</a:t>
            </a:r>
            <a:endParaRPr b="1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 b="1" dirty="0"/>
              <a:t>Duplicar</a:t>
            </a:r>
            <a:r>
              <a:rPr lang="pt-BR" dirty="0"/>
              <a:t>: duplica toda a tabela sem criar um vinculo entre os dados.</a:t>
            </a:r>
            <a:endParaRPr b="1"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pt-BR" dirty="0"/>
              <a:t>Essas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operações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combinam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e </a:t>
            </a:r>
            <a:r>
              <a:rPr lang="pt-BR" dirty="0"/>
              <a:t>reaproveitam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dados, mas o </a:t>
            </a:r>
            <a:r>
              <a:rPr lang="pt-BR" dirty="0"/>
              <a:t>uso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excessivo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pode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prejudicar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lang="pt-BR" dirty="0"/>
              <a:t>desempenho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E4E7EFC-8152-9F03-7B48-12CCCCFCC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E0096F9-0957-F002-26E2-DC29267D0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5" y="1767370"/>
            <a:ext cx="1571625" cy="847725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6D93EB5-F4E2-AF9D-C9EC-883D8561ACC5}"/>
              </a:ext>
            </a:extLst>
          </p:cNvPr>
          <p:cNvSpPr/>
          <p:nvPr/>
        </p:nvSpPr>
        <p:spPr>
          <a:xfrm>
            <a:off x="7584141" y="1129553"/>
            <a:ext cx="1519518" cy="1498989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73978C1-7D26-088E-75E7-D6E84BB1A51C}"/>
              </a:ext>
            </a:extLst>
          </p:cNvPr>
          <p:cNvSpPr/>
          <p:nvPr/>
        </p:nvSpPr>
        <p:spPr>
          <a:xfrm>
            <a:off x="31368" y="1752598"/>
            <a:ext cx="1178867" cy="404308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D8480AB-73C6-3970-DCD5-D1CA02AB2E41}"/>
              </a:ext>
            </a:extLst>
          </p:cNvPr>
          <p:cNvSpPr txBox="1"/>
          <p:nvPr/>
        </p:nvSpPr>
        <p:spPr>
          <a:xfrm>
            <a:off x="1627094" y="3275111"/>
            <a:ext cx="1715534" cy="3077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Usar botão direito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DDF999E0-A87E-A7C3-947E-D04EBB4E08E1}"/>
              </a:ext>
            </a:extLst>
          </p:cNvPr>
          <p:cNvCxnSpPr/>
          <p:nvPr/>
        </p:nvCxnSpPr>
        <p:spPr>
          <a:xfrm flipH="1">
            <a:off x="1331258" y="3429000"/>
            <a:ext cx="28238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E2DDAD-5597-7E3B-0F97-4D1F67A2BC68}"/>
              </a:ext>
            </a:extLst>
          </p:cNvPr>
          <p:cNvSpPr txBox="1"/>
          <p:nvPr/>
        </p:nvSpPr>
        <p:spPr>
          <a:xfrm>
            <a:off x="4307541" y="1465398"/>
            <a:ext cx="2770310" cy="30777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Transformações em consultas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D55E05B-B47B-73FD-2EF8-448819B71AEC}"/>
              </a:ext>
            </a:extLst>
          </p:cNvPr>
          <p:cNvCxnSpPr>
            <a:cxnSpLocks/>
          </p:cNvCxnSpPr>
          <p:nvPr/>
        </p:nvCxnSpPr>
        <p:spPr>
          <a:xfrm>
            <a:off x="7077851" y="1619286"/>
            <a:ext cx="3989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4688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967</Words>
  <Application>Microsoft Office PowerPoint</Application>
  <PresentationFormat>Apresentação na tela (4:3)</PresentationFormat>
  <Paragraphs>95</Paragraphs>
  <Slides>19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Noto Sans Symbols</vt:lpstr>
      <vt:lpstr>Segoe UI</vt:lpstr>
      <vt:lpstr>Trebuchet MS</vt:lpstr>
      <vt:lpstr>Facet</vt:lpstr>
      <vt:lpstr>Facet</vt:lpstr>
      <vt:lpstr>Microsoft POWER BI</vt:lpstr>
      <vt:lpstr>Modelagem de dados no Power BI</vt:lpstr>
      <vt:lpstr>Objetivos da Apresentação</vt:lpstr>
      <vt:lpstr>Preparação dos dados</vt:lpstr>
      <vt:lpstr>O que é a modelagem de Dados</vt:lpstr>
      <vt:lpstr>Esquema em Estrela</vt:lpstr>
      <vt:lpstr>Apresentação do PowerPoint</vt:lpstr>
      <vt:lpstr> Operações com consultas</vt:lpstr>
      <vt:lpstr>Apresentação do PowerPoint</vt:lpstr>
      <vt:lpstr>Criação de Relações</vt:lpstr>
      <vt:lpstr>Relacionamentos: Cardinalidade</vt:lpstr>
      <vt:lpstr>Direção do Filtro Cruzado</vt:lpstr>
      <vt:lpstr>Apresentação do PowerPoint</vt:lpstr>
      <vt:lpstr>Funções de Segurança em Nível de Linha</vt:lpstr>
      <vt:lpstr>Apresentação do PowerPoint</vt:lpstr>
      <vt:lpstr>Apresentação do PowerPoint</vt:lpstr>
      <vt:lpstr>Exercício</vt:lpstr>
      <vt:lpstr>Exercício</vt:lpstr>
      <vt:lpstr>Para saber mais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Luiz Roberto Nogueira Junior</cp:lastModifiedBy>
  <cp:revision>14</cp:revision>
  <dcterms:created xsi:type="dcterms:W3CDTF">2013-01-27T09:14:16Z</dcterms:created>
  <dcterms:modified xsi:type="dcterms:W3CDTF">2025-05-18T15:17:35Z</dcterms:modified>
</cp:coreProperties>
</file>