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f91812a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f91812a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0013f65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0013f65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91812a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91812a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f91812a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f91812a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isolation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f91812a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f91812a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predecessor,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specify the version of a system, of dependencies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cool that we have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91812a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f91812a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91812a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f91812a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predecessor,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can specify the version of a system, of dependencies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cool that we have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f91812a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f91812a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0013f65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0013f65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013f65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013f6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Docker - a surface skim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02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Wawrzyńczyk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What’s next?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Persistency</a:t>
            </a:r>
            <a:r>
              <a:rPr lang="pl"/>
              <a:t> - saving the data between container restarts → </a:t>
            </a:r>
            <a:r>
              <a:rPr b="1" lang="pl"/>
              <a:t>Docker volumes</a:t>
            </a:r>
            <a:r>
              <a:rPr lang="pl"/>
              <a:t> and </a:t>
            </a:r>
            <a:r>
              <a:rPr b="1" lang="pl"/>
              <a:t>bind mounts </a:t>
            </a:r>
            <a:r>
              <a:rPr lang="pl"/>
              <a:t>(or write to an external service)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Networking → </a:t>
            </a:r>
            <a:r>
              <a:rPr b="1" lang="pl">
                <a:latin typeface="Courier New"/>
                <a:ea typeface="Courier New"/>
                <a:cs typeface="Courier New"/>
                <a:sym typeface="Courier New"/>
              </a:rPr>
              <a:t>docker network</a:t>
            </a:r>
            <a:r>
              <a:rPr b="1" lang="pl"/>
              <a:t> </a:t>
            </a:r>
            <a:r>
              <a:rPr lang="pl"/>
              <a:t>command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Running multiple images as single application → </a:t>
            </a:r>
            <a:r>
              <a:rPr b="1" lang="pl"/>
              <a:t>Docker Compose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is Docker?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</a:t>
            </a:r>
            <a:r>
              <a:rPr lang="pl"/>
              <a:t> tool that allows us to run applications in isolation, in a safe, portable and lightweight manner - by c</a:t>
            </a:r>
            <a:r>
              <a:rPr lang="pl"/>
              <a:t>ontainerization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Unlike VM (that simulates a machine), container simulates an operating system - there comes the “lightweight” aspect.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So how does this </a:t>
            </a:r>
            <a:r>
              <a:rPr lang="pl"/>
              <a:t>containerization work?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Containers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system, dependencies, code and whatnot, packed into one bundle that can be run </a:t>
            </a:r>
            <a:r>
              <a:rPr lang="pl"/>
              <a:t>on the host machine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Are there any containers running in my system right now?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container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run a container!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alpine:3.14.1 echo 'Hello world'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--interactive --tty alpine:3.14.1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4013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template created from a set of instructions,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pl"/>
              <a:t>Start from the specific version of a Linux system, add dependencies, install the target application and configure it.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compare it to a Git commit - only a set of changes.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698650" y="3861325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An operating system (e.g. Linux Alpine)</a:t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>
            <a:off x="5698650" y="3075400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Runtime environment (e.g. NodeJS)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5698650" y="2289438"/>
            <a:ext cx="29280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Application (e.g. Express app)</a:t>
            </a:r>
            <a:endParaRPr sz="1200"/>
          </a:p>
        </p:txBody>
      </p:sp>
      <p:cxnSp>
        <p:nvCxnSpPr>
          <p:cNvPr id="90" name="Google Shape;90;p16"/>
          <p:cNvCxnSpPr/>
          <p:nvPr/>
        </p:nvCxnSpPr>
        <p:spPr>
          <a:xfrm rot="10800000">
            <a:off x="7162650" y="3578913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7162650" y="2792963"/>
            <a:ext cx="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 do the base images come from?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06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Docker registry is a service that enables sharing the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188" y="2758000"/>
            <a:ext cx="5567625" cy="18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Where do the base images come from?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06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Docker registry is a service that enables sharing the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share our images, too!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275" y="2367550"/>
            <a:ext cx="4486849" cy="268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Dockerfile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71900" y="1919075"/>
            <a:ext cx="4509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Text file that defines how an image should be constructed.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Building the image from a terminal: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build -t my-image:1.0 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image 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50" y="1811225"/>
            <a:ext cx="4233151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Maybe let’s see a more advanced example?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Then let’s see the next demo.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build -t node-app ./demo3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node-app:latest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-p 8080:8080 node-app:latest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20"/>
          <p:cNvCxnSpPr/>
          <p:nvPr/>
        </p:nvCxnSpPr>
        <p:spPr>
          <a:xfrm>
            <a:off x="1469350" y="2686450"/>
            <a:ext cx="2799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if we want to enter a running container?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Sure: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exec –it &lt;container id&gt; &lt;executable&gt;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run &lt;=&gt; </a:t>
            </a:r>
            <a:r>
              <a:rPr i="1" lang="pl"/>
              <a:t>run the container +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docker exec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