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 name="Google Shape;4;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304800" lvl="0" marL="457200" marR="0" rtl="0" algn="l">
              <a:spcBef>
                <a:spcPts val="0"/>
              </a:spcBef>
              <a:spcAft>
                <a:spcPts val="0"/>
              </a:spcAft>
              <a:buClr>
                <a:schemeClr val="dk1"/>
              </a:buClr>
              <a:buSzPts val="1200"/>
              <a:buFont typeface="Arial"/>
              <a:buChar char="&gt;"/>
              <a:defRPr b="0" i="0" sz="1200" u="none" cap="none" strike="noStrike">
                <a:solidFill>
                  <a:schemeClr val="dk1"/>
                </a:solidFill>
                <a:latin typeface="Arial"/>
                <a:ea typeface="Arial"/>
                <a:cs typeface="Arial"/>
                <a:sym typeface="Arial"/>
              </a:defRPr>
            </a:lvl1pPr>
            <a:lvl2pPr indent="-304800" lvl="1" marL="914400" marR="0" rtl="0" algn="l">
              <a:spcBef>
                <a:spcPts val="0"/>
              </a:spcBef>
              <a:spcAft>
                <a:spcPts val="0"/>
              </a:spcAft>
              <a:buClr>
                <a:schemeClr val="dk1"/>
              </a:buClr>
              <a:buSzPts val="1200"/>
              <a:buFont typeface="Noto Sans Symbols"/>
              <a:buChar char="▪"/>
              <a:defRPr b="0" i="0" sz="1200" u="none" cap="none" strike="noStrike">
                <a:solidFill>
                  <a:schemeClr val="dk1"/>
                </a:solidFill>
                <a:latin typeface="Arial"/>
                <a:ea typeface="Arial"/>
                <a:cs typeface="Arial"/>
                <a:sym typeface="Arial"/>
              </a:defRPr>
            </a:lvl2pPr>
            <a:lvl3pPr indent="-304800" lvl="2" marL="1371600" marR="0" rtl="0" algn="l">
              <a:spcBef>
                <a:spcPts val="0"/>
              </a:spcBef>
              <a:spcAft>
                <a:spcPts val="0"/>
              </a:spcAft>
              <a:buClr>
                <a:schemeClr val="dk1"/>
              </a:buClr>
              <a:buSzPts val="1200"/>
              <a:buFont typeface="Arial"/>
              <a:buChar char="&gt;"/>
              <a:defRPr b="0" i="0" sz="1200" u="none" cap="none" strike="noStrike">
                <a:solidFill>
                  <a:schemeClr val="dk1"/>
                </a:solidFill>
                <a:latin typeface="Arial"/>
                <a:ea typeface="Arial"/>
                <a:cs typeface="Arial"/>
                <a:sym typeface="Arial"/>
              </a:defRPr>
            </a:lvl3pPr>
            <a:lvl4pPr indent="-304800" lvl="3" marL="1828800" marR="0" rtl="0" algn="l">
              <a:spcBef>
                <a:spcPts val="0"/>
              </a:spcBef>
              <a:spcAft>
                <a:spcPts val="0"/>
              </a:spcAft>
              <a:buClr>
                <a:schemeClr val="dk1"/>
              </a:buClr>
              <a:buSzPts val="1200"/>
              <a:buFont typeface="Noto Sans Symbols"/>
              <a:buChar char="▪"/>
              <a:defRPr b="0" i="0" sz="1200" u="none" cap="none" strike="noStrike">
                <a:solidFill>
                  <a:schemeClr val="dk1"/>
                </a:solidFill>
                <a:latin typeface="Arial"/>
                <a:ea typeface="Arial"/>
                <a:cs typeface="Arial"/>
                <a:sym typeface="Arial"/>
              </a:defRPr>
            </a:lvl4pPr>
            <a:lvl5pPr indent="-304800" lvl="4" marL="2286000" marR="0" rtl="0" algn="l">
              <a:spcBef>
                <a:spcPts val="0"/>
              </a:spcBef>
              <a:spcAft>
                <a:spcPts val="0"/>
              </a:spcAft>
              <a:buClr>
                <a:schemeClr val="dk1"/>
              </a:buClr>
              <a:buSzPts val="1200"/>
              <a:buFont typeface="Arial"/>
              <a:buChar char="&gt;"/>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5" name="Google Shape;5;n"/>
          <p:cNvSpPr txBox="1"/>
          <p:nvPr>
            <p:ph idx="3" type="hdr"/>
          </p:nvPr>
        </p:nvSpPr>
        <p:spPr>
          <a:xfrm>
            <a:off x="476670" y="179512"/>
            <a:ext cx="3407942" cy="279276"/>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6" name="Google Shape;6;n"/>
          <p:cNvSpPr txBox="1"/>
          <p:nvPr>
            <p:ph idx="10" type="dt"/>
          </p:nvPr>
        </p:nvSpPr>
        <p:spPr>
          <a:xfrm>
            <a:off x="4941168" y="179512"/>
            <a:ext cx="1483197" cy="279276"/>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476671" y="8685212"/>
            <a:ext cx="3407941" cy="279276"/>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95218" lvl="0" marL="171419">
              <a:spcBef>
                <a:spcPts val="0"/>
              </a:spcBef>
              <a:spcAft>
                <a:spcPts val="0"/>
              </a:spcAft>
              <a:buNone/>
            </a:pPr>
            <a:r>
              <a:t/>
            </a:r>
            <a:endParaRPr/>
          </a:p>
        </p:txBody>
      </p:sp>
      <p:sp>
        <p:nvSpPr>
          <p:cNvPr id="84" name="Google Shape;84;p4: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21: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84" name="Google Shape;184;p21: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23: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93" name="Google Shape;193;p23: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25: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02" name="Google Shape;202;p25: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27: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11" name="Google Shape;211;p27: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29: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20" name="Google Shape;220;p29: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6: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1" name="Google Shape;91;p6: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8: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00" name="Google Shape;100;p8: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10: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09" name="Google Shape;109;p10: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12: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19" name="Google Shape;119;p12: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14: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8" name="Google Shape;128;p14: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1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95218" lvl="0" marL="171419">
              <a:spcBef>
                <a:spcPts val="0"/>
              </a:spcBef>
              <a:spcAft>
                <a:spcPts val="0"/>
              </a:spcAft>
              <a:buNone/>
            </a:pPr>
            <a:r>
              <a:t/>
            </a:r>
            <a:endParaRPr/>
          </a:p>
        </p:txBody>
      </p:sp>
      <p:sp>
        <p:nvSpPr>
          <p:cNvPr id="136" name="Google Shape;136;p16: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7: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66" name="Google Shape;166;p17: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9: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75" name="Google Shape;175;p19: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6.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2" showMasterSp="0">
  <p:cSld name="Titel 2">
    <p:spTree>
      <p:nvGrpSpPr>
        <p:cNvPr id="16" name="Shape 16"/>
        <p:cNvGrpSpPr/>
        <p:nvPr/>
      </p:nvGrpSpPr>
      <p:grpSpPr>
        <a:xfrm>
          <a:off x="0" y="0"/>
          <a:ext cx="0" cy="0"/>
          <a:chOff x="0" y="0"/>
          <a:chExt cx="0" cy="0"/>
        </a:xfrm>
      </p:grpSpPr>
      <p:pic>
        <p:nvPicPr>
          <p:cNvPr id="17" name="Google Shape;17;p2"/>
          <p:cNvPicPr preferRelativeResize="0"/>
          <p:nvPr/>
        </p:nvPicPr>
        <p:blipFill rotWithShape="1">
          <a:blip r:embed="rId2">
            <a:alphaModFix/>
          </a:blip>
          <a:srcRect b="0" l="0" r="0" t="0"/>
          <a:stretch/>
        </p:blipFill>
        <p:spPr>
          <a:xfrm>
            <a:off x="1143154" y="-21307"/>
            <a:ext cx="8762846" cy="5643664"/>
          </a:xfrm>
          <a:prstGeom prst="rect">
            <a:avLst/>
          </a:prstGeom>
          <a:noFill/>
          <a:ln>
            <a:noFill/>
          </a:ln>
        </p:spPr>
      </p:pic>
      <p:sp>
        <p:nvSpPr>
          <p:cNvPr id="18" name="Google Shape;18;p2"/>
          <p:cNvSpPr/>
          <p:nvPr/>
        </p:nvSpPr>
        <p:spPr>
          <a:xfrm>
            <a:off x="1" y="-21306"/>
            <a:ext cx="6861969" cy="6879307"/>
          </a:xfrm>
          <a:custGeom>
            <a:pathLst>
              <a:path extrusionOk="0" h="120000" w="120000">
                <a:moveTo>
                  <a:pt x="0" y="0"/>
                </a:moveTo>
                <a:lnTo>
                  <a:pt x="84527" y="0"/>
                </a:lnTo>
                <a:lnTo>
                  <a:pt x="120000" y="120000"/>
                </a:lnTo>
                <a:lnTo>
                  <a:pt x="188" y="120000"/>
                </a:lnTo>
                <a:lnTo>
                  <a:pt x="0" y="0"/>
                </a:lnTo>
                <a:close/>
              </a:path>
            </a:pathLst>
          </a:custGeom>
          <a:solidFill>
            <a:srgbClr val="FFFF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id="19" name="Google Shape;19;p2"/>
          <p:cNvPicPr preferRelativeResize="0"/>
          <p:nvPr/>
        </p:nvPicPr>
        <p:blipFill rotWithShape="1">
          <a:blip r:embed="rId3">
            <a:alphaModFix/>
          </a:blip>
          <a:srcRect b="0" l="0" r="0" t="0"/>
          <a:stretch/>
        </p:blipFill>
        <p:spPr>
          <a:xfrm>
            <a:off x="700173" y="692695"/>
            <a:ext cx="1950001" cy="734484"/>
          </a:xfrm>
          <a:prstGeom prst="rect">
            <a:avLst/>
          </a:prstGeom>
          <a:noFill/>
          <a:ln>
            <a:noFill/>
          </a:ln>
        </p:spPr>
      </p:pic>
      <p:sp>
        <p:nvSpPr>
          <p:cNvPr id="20" name="Google Shape;20;p2"/>
          <p:cNvSpPr txBox="1"/>
          <p:nvPr>
            <p:ph idx="1" type="subTitle"/>
          </p:nvPr>
        </p:nvSpPr>
        <p:spPr>
          <a:xfrm>
            <a:off x="1028712" y="4509834"/>
            <a:ext cx="5094419" cy="11125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700"/>
              </a:spcBef>
              <a:spcAft>
                <a:spcPts val="0"/>
              </a:spcAft>
              <a:buClr>
                <a:schemeClr val="accent1"/>
              </a:buClr>
              <a:buSzPts val="1400"/>
              <a:buFont typeface="Arial"/>
              <a:buNone/>
              <a:defRPr b="0" i="0" sz="2400" u="none" cap="none" strike="noStrike">
                <a:solidFill>
                  <a:schemeClr val="dk2"/>
                </a:solidFill>
                <a:latin typeface="Arial"/>
                <a:ea typeface="Arial"/>
                <a:cs typeface="Arial"/>
                <a:sym typeface="Arial"/>
              </a:defRPr>
            </a:lvl1pPr>
            <a:lvl2pPr indent="0" lvl="1" marL="457200" marR="0" rtl="0" algn="ctr">
              <a:lnSpc>
                <a:spcPct val="100000"/>
              </a:lnSpc>
              <a:spcBef>
                <a:spcPts val="700"/>
              </a:spcBef>
              <a:spcAft>
                <a:spcPts val="0"/>
              </a:spcAft>
              <a:buClr>
                <a:schemeClr val="dk1"/>
              </a:buClr>
              <a:buSzPts val="2400"/>
              <a:buFont typeface="Noto Sans Symbols"/>
              <a:buNone/>
              <a:defRPr b="0" i="0" sz="2000" u="none" cap="none" strike="noStrike">
                <a:solidFill>
                  <a:schemeClr val="dk1"/>
                </a:solidFill>
                <a:latin typeface="Calibri"/>
                <a:ea typeface="Calibri"/>
                <a:cs typeface="Calibri"/>
                <a:sym typeface="Calibri"/>
              </a:defRPr>
            </a:lvl2pPr>
            <a:lvl3pPr indent="0" lvl="2" marL="914400" marR="0" rtl="0" algn="ctr">
              <a:lnSpc>
                <a:spcPct val="100000"/>
              </a:lnSpc>
              <a:spcBef>
                <a:spcPts val="7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100000"/>
              </a:lnSpc>
              <a:spcBef>
                <a:spcPts val="700"/>
              </a:spcBef>
              <a:spcAft>
                <a:spcPts val="0"/>
              </a:spcAft>
              <a:buClr>
                <a:schemeClr val="dk1"/>
              </a:buClr>
              <a:buSzPts val="1800"/>
              <a:buFont typeface="Noto Sans Symbols"/>
              <a:buNone/>
              <a:defRPr b="0" i="0" sz="1600" u="none" cap="none" strike="noStrike">
                <a:solidFill>
                  <a:schemeClr val="dk1"/>
                </a:solidFill>
                <a:latin typeface="Calibri"/>
                <a:ea typeface="Calibri"/>
                <a:cs typeface="Calibri"/>
                <a:sym typeface="Calibri"/>
              </a:defRPr>
            </a:lvl4pPr>
            <a:lvl5pPr indent="0" lvl="4" marL="1828800" marR="0" rtl="0" algn="ctr">
              <a:lnSpc>
                <a:spcPct val="100000"/>
              </a:lnSpc>
              <a:spcBef>
                <a:spcPts val="7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
        <p:nvSpPr>
          <p:cNvPr id="21" name="Google Shape;21;p2"/>
          <p:cNvSpPr txBox="1"/>
          <p:nvPr>
            <p:ph type="title"/>
          </p:nvPr>
        </p:nvSpPr>
        <p:spPr>
          <a:xfrm>
            <a:off x="1028711" y="1551752"/>
            <a:ext cx="4236324" cy="2794621"/>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36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pic>
        <p:nvPicPr>
          <p:cNvPr id="22" name="Google Shape;22;p2"/>
          <p:cNvPicPr preferRelativeResize="0"/>
          <p:nvPr/>
        </p:nvPicPr>
        <p:blipFill rotWithShape="1">
          <a:blip r:embed="rId4">
            <a:alphaModFix/>
          </a:blip>
          <a:srcRect b="0" l="0" r="0" t="0"/>
          <a:stretch/>
        </p:blipFill>
        <p:spPr>
          <a:xfrm>
            <a:off x="700172" y="5770201"/>
            <a:ext cx="1525527" cy="396241"/>
          </a:xfrm>
          <a:prstGeom prst="rect">
            <a:avLst/>
          </a:prstGeom>
          <a:noFill/>
          <a:ln>
            <a:noFill/>
          </a:ln>
        </p:spPr>
      </p:pic>
      <p:sp>
        <p:nvSpPr>
          <p:cNvPr id="23" name="Google Shape;23;p2"/>
          <p:cNvSpPr txBox="1"/>
          <p:nvPr/>
        </p:nvSpPr>
        <p:spPr>
          <a:xfrm>
            <a:off x="6591183" y="5889445"/>
            <a:ext cx="3198355" cy="276997"/>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Font typeface="Arial"/>
              <a:buNone/>
            </a:pPr>
            <a:r>
              <a:rPr b="0" i="0" lang="nl-BE" sz="1200" u="none" cap="none" strike="noStrike">
                <a:solidFill>
                  <a:srgbClr val="000000"/>
                </a:solidFill>
                <a:latin typeface="Arial"/>
                <a:ea typeface="Arial"/>
                <a:cs typeface="Arial"/>
                <a:sym typeface="Arial"/>
              </a:rPr>
              <a:t>www.vlaanderen.be/informatievlaanderen</a:t>
            </a:r>
            <a:endParaRPr b="0" i="0" sz="12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houd met bijschrift">
  <p:cSld name="Inhoud met bijschrift">
    <p:spTree>
      <p:nvGrpSpPr>
        <p:cNvPr id="68" name="Shape 68"/>
        <p:cNvGrpSpPr/>
        <p:nvPr/>
      </p:nvGrpSpPr>
      <p:grpSpPr>
        <a:xfrm>
          <a:off x="0" y="0"/>
          <a:ext cx="0" cy="0"/>
          <a:chOff x="0" y="0"/>
          <a:chExt cx="0" cy="0"/>
        </a:xfrm>
      </p:grpSpPr>
      <p:sp>
        <p:nvSpPr>
          <p:cNvPr id="69" name="Google Shape;69;p11"/>
          <p:cNvSpPr txBox="1"/>
          <p:nvPr>
            <p:ph type="title"/>
          </p:nvPr>
        </p:nvSpPr>
        <p:spPr>
          <a:xfrm>
            <a:off x="662524" y="365128"/>
            <a:ext cx="3023824" cy="1325563"/>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0" name="Google Shape;70;p11"/>
          <p:cNvSpPr txBox="1"/>
          <p:nvPr>
            <p:ph idx="1" type="body"/>
          </p:nvPr>
        </p:nvSpPr>
        <p:spPr>
          <a:xfrm>
            <a:off x="662524" y="5892601"/>
            <a:ext cx="3023824" cy="581943"/>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300"/>
              </a:spcBef>
              <a:spcAft>
                <a:spcPts val="0"/>
              </a:spcAft>
              <a:buClr>
                <a:schemeClr val="dk1"/>
              </a:buClr>
              <a:buSzPts val="2400"/>
              <a:buFont typeface="Noto Sans Symbols"/>
              <a:buNone/>
              <a:defRPr b="0" i="0" sz="14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00"/>
              </a:spcBef>
              <a:spcAft>
                <a:spcPts val="0"/>
              </a:spcAft>
              <a:buClr>
                <a:schemeClr val="dk1"/>
              </a:buClr>
              <a:buSzPts val="2000"/>
              <a:buFont typeface="Arial"/>
              <a:buNone/>
              <a:defRPr b="0" i="0" sz="1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00"/>
              </a:spcBef>
              <a:spcAft>
                <a:spcPts val="0"/>
              </a:spcAft>
              <a:buClr>
                <a:schemeClr val="dk1"/>
              </a:buClr>
              <a:buSzPts val="1800"/>
              <a:buFont typeface="Noto Sans Symbols"/>
              <a:buNone/>
              <a:defRPr b="0" i="0" sz="14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00"/>
              </a:spcBef>
              <a:spcAft>
                <a:spcPts val="0"/>
              </a:spcAft>
              <a:buClr>
                <a:schemeClr val="dk1"/>
              </a:buClr>
              <a:buSzPts val="1800"/>
              <a:buFont typeface="Arial"/>
              <a:buNone/>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2" type="body"/>
          </p:nvPr>
        </p:nvSpPr>
        <p:spPr>
          <a:xfrm>
            <a:off x="3842570" y="365126"/>
            <a:ext cx="5382393" cy="6109416"/>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700"/>
              </a:spcBef>
              <a:spcAft>
                <a:spcPts val="0"/>
              </a:spcAft>
              <a:buClr>
                <a:schemeClr val="dk1"/>
              </a:buClr>
              <a:buSzPts val="2400"/>
              <a:buFont typeface="Arial"/>
              <a:buChar char="&gt;"/>
              <a:defRPr b="0" i="0" sz="2400" u="none" cap="none" strike="noStrike">
                <a:solidFill>
                  <a:schemeClr val="dk1"/>
                </a:solidFill>
                <a:latin typeface="Arial"/>
                <a:ea typeface="Arial"/>
                <a:cs typeface="Arial"/>
                <a:sym typeface="Arial"/>
              </a:defRPr>
            </a:lvl1pPr>
            <a:lvl2pPr indent="-381000" lvl="1" marL="914400" marR="0" rtl="0" algn="l">
              <a:lnSpc>
                <a:spcPct val="100000"/>
              </a:lnSpc>
              <a:spcBef>
                <a:spcPts val="70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700"/>
              </a:spcBef>
              <a:spcAft>
                <a:spcPts val="0"/>
              </a:spcAft>
              <a:buClr>
                <a:schemeClr val="dk1"/>
              </a:buClr>
              <a:buSzPts val="2000"/>
              <a:buFont typeface="Arial"/>
              <a:buChar char="&gt;"/>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7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700"/>
              </a:spcBef>
              <a:spcAft>
                <a:spcPts val="0"/>
              </a:spcAft>
              <a:buClr>
                <a:schemeClr val="dk1"/>
              </a:buClr>
              <a:buSzPts val="1800"/>
              <a:buFont typeface="Arial"/>
              <a:buChar char="&gt;"/>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80651" y="6605192"/>
            <a:ext cx="6084000" cy="176928"/>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100" u="none" cap="none" strike="noStrike">
                <a:solidFill>
                  <a:schemeClr val="dk2"/>
                </a:solidFill>
                <a:latin typeface="Arial"/>
                <a:ea typeface="Arial"/>
                <a:cs typeface="Arial"/>
                <a:sym typeface="Arial"/>
              </a:defRPr>
            </a:lvl1pPr>
            <a:lvl2pPr indent="0" lvl="1" marL="0" marR="0" rtl="0" algn="r">
              <a:spcBef>
                <a:spcPts val="0"/>
              </a:spcBef>
              <a:buNone/>
              <a:defRPr b="0" i="0" sz="1100" u="none" cap="none" strike="noStrike">
                <a:solidFill>
                  <a:schemeClr val="dk2"/>
                </a:solidFill>
                <a:latin typeface="Arial"/>
                <a:ea typeface="Arial"/>
                <a:cs typeface="Arial"/>
                <a:sym typeface="Arial"/>
              </a:defRPr>
            </a:lvl2pPr>
            <a:lvl3pPr indent="0" lvl="2" marL="0" marR="0" rtl="0" algn="r">
              <a:spcBef>
                <a:spcPts val="0"/>
              </a:spcBef>
              <a:buNone/>
              <a:defRPr b="0" i="0" sz="1100" u="none" cap="none" strike="noStrike">
                <a:solidFill>
                  <a:schemeClr val="dk2"/>
                </a:solidFill>
                <a:latin typeface="Arial"/>
                <a:ea typeface="Arial"/>
                <a:cs typeface="Arial"/>
                <a:sym typeface="Arial"/>
              </a:defRPr>
            </a:lvl3pPr>
            <a:lvl4pPr indent="0" lvl="3" marL="0" marR="0" rtl="0" algn="r">
              <a:spcBef>
                <a:spcPts val="0"/>
              </a:spcBef>
              <a:buNone/>
              <a:defRPr b="0" i="0" sz="1100" u="none" cap="none" strike="noStrike">
                <a:solidFill>
                  <a:schemeClr val="dk2"/>
                </a:solidFill>
                <a:latin typeface="Arial"/>
                <a:ea typeface="Arial"/>
                <a:cs typeface="Arial"/>
                <a:sym typeface="Arial"/>
              </a:defRPr>
            </a:lvl4pPr>
            <a:lvl5pPr indent="0" lvl="4" marL="0" marR="0" rtl="0" algn="r">
              <a:spcBef>
                <a:spcPts val="0"/>
              </a:spcBef>
              <a:buNone/>
              <a:defRPr b="0" i="0" sz="1100" u="none" cap="none" strike="noStrike">
                <a:solidFill>
                  <a:schemeClr val="dk2"/>
                </a:solidFill>
                <a:latin typeface="Arial"/>
                <a:ea typeface="Arial"/>
                <a:cs typeface="Arial"/>
                <a:sym typeface="Arial"/>
              </a:defRPr>
            </a:lvl5pPr>
            <a:lvl6pPr indent="0" lvl="5" marL="0" marR="0" rtl="0" algn="r">
              <a:spcBef>
                <a:spcPts val="0"/>
              </a:spcBef>
              <a:buNone/>
              <a:defRPr b="0" i="0" sz="1100" u="none" cap="none" strike="noStrike">
                <a:solidFill>
                  <a:schemeClr val="dk2"/>
                </a:solidFill>
                <a:latin typeface="Arial"/>
                <a:ea typeface="Arial"/>
                <a:cs typeface="Arial"/>
                <a:sym typeface="Arial"/>
              </a:defRPr>
            </a:lvl6pPr>
            <a:lvl7pPr indent="0" lvl="6" marL="0" marR="0" rtl="0" algn="r">
              <a:spcBef>
                <a:spcPts val="0"/>
              </a:spcBef>
              <a:buNone/>
              <a:defRPr b="0" i="0" sz="1100" u="none" cap="none" strike="noStrike">
                <a:solidFill>
                  <a:schemeClr val="dk2"/>
                </a:solidFill>
                <a:latin typeface="Arial"/>
                <a:ea typeface="Arial"/>
                <a:cs typeface="Arial"/>
                <a:sym typeface="Arial"/>
              </a:defRPr>
            </a:lvl7pPr>
            <a:lvl8pPr indent="0" lvl="7" marL="0" marR="0" rtl="0" algn="r">
              <a:spcBef>
                <a:spcPts val="0"/>
              </a:spcBef>
              <a:buNone/>
              <a:defRPr b="0" i="0" sz="1100" u="none" cap="none" strike="noStrike">
                <a:solidFill>
                  <a:schemeClr val="dk2"/>
                </a:solidFill>
                <a:latin typeface="Arial"/>
                <a:ea typeface="Arial"/>
                <a:cs typeface="Arial"/>
                <a:sym typeface="Arial"/>
              </a:defRPr>
            </a:lvl8pPr>
            <a:lvl9pPr indent="0" lvl="8" marL="0" marR="0" rtl="0" algn="r">
              <a:spcBef>
                <a:spcPts val="0"/>
              </a:spcBef>
              <a:buNone/>
              <a:defRPr b="0" i="0" sz="11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nl-BE"/>
              <a:t>‹#›</a:t>
            </a:fld>
            <a:endParaRPr/>
          </a:p>
        </p:txBody>
      </p:sp>
      <p:sp>
        <p:nvSpPr>
          <p:cNvPr id="74" name="Google Shape;74;p11"/>
          <p:cNvSpPr txBox="1"/>
          <p:nvPr>
            <p:ph idx="10" type="dt"/>
          </p:nvPr>
        </p:nvSpPr>
        <p:spPr>
          <a:xfrm>
            <a:off x="6564652" y="6603110"/>
            <a:ext cx="2863858" cy="174732"/>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fbeelding met bijschrift">
  <p:cSld name="Afbeelding met bijschrift">
    <p:spTree>
      <p:nvGrpSpPr>
        <p:cNvPr id="75" name="Shape 75"/>
        <p:cNvGrpSpPr/>
        <p:nvPr/>
      </p:nvGrpSpPr>
      <p:grpSpPr>
        <a:xfrm>
          <a:off x="0" y="0"/>
          <a:ext cx="0" cy="0"/>
          <a:chOff x="0" y="0"/>
          <a:chExt cx="0" cy="0"/>
        </a:xfrm>
      </p:grpSpPr>
      <p:sp>
        <p:nvSpPr>
          <p:cNvPr id="76" name="Google Shape;76;p12"/>
          <p:cNvSpPr txBox="1"/>
          <p:nvPr>
            <p:ph idx="1" type="body"/>
          </p:nvPr>
        </p:nvSpPr>
        <p:spPr>
          <a:xfrm>
            <a:off x="1432474" y="5817248"/>
            <a:ext cx="6963661" cy="581943"/>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300"/>
              </a:spcBef>
              <a:spcAft>
                <a:spcPts val="0"/>
              </a:spcAft>
              <a:buClr>
                <a:schemeClr val="dk1"/>
              </a:buClr>
              <a:buSzPts val="2400"/>
              <a:buFont typeface="Noto Sans Symbols"/>
              <a:buNone/>
              <a:defRPr b="0" i="0" sz="14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00"/>
              </a:spcBef>
              <a:spcAft>
                <a:spcPts val="0"/>
              </a:spcAft>
              <a:buClr>
                <a:schemeClr val="dk1"/>
              </a:buClr>
              <a:buSzPts val="2000"/>
              <a:buFont typeface="Arial"/>
              <a:buNone/>
              <a:defRPr b="0" i="0" sz="1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00"/>
              </a:spcBef>
              <a:spcAft>
                <a:spcPts val="0"/>
              </a:spcAft>
              <a:buClr>
                <a:schemeClr val="dk1"/>
              </a:buClr>
              <a:buSzPts val="1800"/>
              <a:buFont typeface="Noto Sans Symbols"/>
              <a:buNone/>
              <a:defRPr b="0" i="0" sz="14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00"/>
              </a:spcBef>
              <a:spcAft>
                <a:spcPts val="0"/>
              </a:spcAft>
              <a:buClr>
                <a:schemeClr val="dk1"/>
              </a:buClr>
              <a:buSzPts val="1800"/>
              <a:buFont typeface="Arial"/>
              <a:buNone/>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2"/>
          <p:cNvSpPr/>
          <p:nvPr>
            <p:ph idx="2" type="pic"/>
          </p:nvPr>
        </p:nvSpPr>
        <p:spPr>
          <a:xfrm>
            <a:off x="1432472" y="1499129"/>
            <a:ext cx="6963662" cy="4168466"/>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700"/>
              </a:spcBef>
              <a:spcAft>
                <a:spcPts val="0"/>
              </a:spcAft>
              <a:buClr>
                <a:schemeClr val="accent1"/>
              </a:buClr>
              <a:buSzPts val="1400"/>
              <a:buFont typeface="Arial"/>
              <a:buNone/>
              <a:defRPr b="0" i="0" sz="2400" u="none" cap="none" strike="noStrike">
                <a:solidFill>
                  <a:schemeClr val="dk1"/>
                </a:solidFill>
                <a:latin typeface="Arial"/>
                <a:ea typeface="Arial"/>
                <a:cs typeface="Arial"/>
                <a:sym typeface="Arial"/>
              </a:defRPr>
            </a:lvl1pPr>
            <a:lvl2pPr indent="-326571" lvl="1" marL="783771" marR="0" rtl="0" algn="l">
              <a:lnSpc>
                <a:spcPct val="100000"/>
              </a:lnSpc>
              <a:spcBef>
                <a:spcPts val="7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04800" lvl="2" marL="1219200" marR="0" rtl="0" algn="l">
              <a:lnSpc>
                <a:spcPct val="100000"/>
              </a:lnSpc>
              <a:spcBef>
                <a:spcPts val="700"/>
              </a:spcBef>
              <a:spcAft>
                <a:spcPts val="0"/>
              </a:spcAft>
              <a:buClr>
                <a:schemeClr val="dk1"/>
              </a:buClr>
              <a:buSzPts val="2000"/>
              <a:buFont typeface="Arial"/>
              <a:buChar char="&gt;"/>
              <a:defRPr b="0" i="0" sz="2000" u="none" cap="none" strike="noStrike">
                <a:solidFill>
                  <a:schemeClr val="dk1"/>
                </a:solidFill>
                <a:latin typeface="Calibri"/>
                <a:ea typeface="Calibri"/>
                <a:cs typeface="Calibri"/>
                <a:sym typeface="Calibri"/>
              </a:defRPr>
            </a:lvl3pPr>
            <a:lvl4pPr indent="-365760" lvl="3" marL="1737360" marR="0" rtl="0" algn="l">
              <a:lnSpc>
                <a:spcPct val="100000"/>
              </a:lnSpc>
              <a:spcBef>
                <a:spcPts val="7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65760" lvl="4" marL="2194560" marR="0" rtl="0" algn="l">
              <a:lnSpc>
                <a:spcPct val="100000"/>
              </a:lnSpc>
              <a:spcBef>
                <a:spcPts val="700"/>
              </a:spcBef>
              <a:spcAft>
                <a:spcPts val="0"/>
              </a:spcAft>
              <a:buClr>
                <a:schemeClr val="dk1"/>
              </a:buClr>
              <a:buSzPts val="1800"/>
              <a:buFont typeface="Arial"/>
              <a:buChar char="&gt;"/>
              <a:defRPr b="0" i="0" sz="1800" u="none" cap="none" strike="noStrike">
                <a:solidFill>
                  <a:schemeClr val="dk1"/>
                </a:solidFill>
                <a:latin typeface="Calibri"/>
                <a:ea typeface="Calibri"/>
                <a:cs typeface="Calibri"/>
                <a:sym typeface="Calibri"/>
              </a:defRPr>
            </a:lvl5pPr>
            <a:lvl6pPr indent="-228600" lvl="5" marL="2514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228600" lvl="6" marL="2971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228600" lvl="7" marL="3429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228600" lvl="8" marL="3886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type="title"/>
          </p:nvPr>
        </p:nvSpPr>
        <p:spPr>
          <a:xfrm>
            <a:off x="681038" y="365126"/>
            <a:ext cx="8543925" cy="984352"/>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9" name="Google Shape;79;p12"/>
          <p:cNvSpPr txBox="1"/>
          <p:nvPr>
            <p:ph idx="11" type="ftr"/>
          </p:nvPr>
        </p:nvSpPr>
        <p:spPr>
          <a:xfrm>
            <a:off x="480651" y="6605192"/>
            <a:ext cx="6084000" cy="176928"/>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80" name="Google Shape;80;p12"/>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100" u="none" cap="none" strike="noStrike">
                <a:solidFill>
                  <a:schemeClr val="dk2"/>
                </a:solidFill>
                <a:latin typeface="Arial"/>
                <a:ea typeface="Arial"/>
                <a:cs typeface="Arial"/>
                <a:sym typeface="Arial"/>
              </a:defRPr>
            </a:lvl1pPr>
            <a:lvl2pPr indent="0" lvl="1" marL="0" marR="0" rtl="0" algn="r">
              <a:spcBef>
                <a:spcPts val="0"/>
              </a:spcBef>
              <a:buNone/>
              <a:defRPr b="0" i="0" sz="1100" u="none" cap="none" strike="noStrike">
                <a:solidFill>
                  <a:schemeClr val="dk2"/>
                </a:solidFill>
                <a:latin typeface="Arial"/>
                <a:ea typeface="Arial"/>
                <a:cs typeface="Arial"/>
                <a:sym typeface="Arial"/>
              </a:defRPr>
            </a:lvl2pPr>
            <a:lvl3pPr indent="0" lvl="2" marL="0" marR="0" rtl="0" algn="r">
              <a:spcBef>
                <a:spcPts val="0"/>
              </a:spcBef>
              <a:buNone/>
              <a:defRPr b="0" i="0" sz="1100" u="none" cap="none" strike="noStrike">
                <a:solidFill>
                  <a:schemeClr val="dk2"/>
                </a:solidFill>
                <a:latin typeface="Arial"/>
                <a:ea typeface="Arial"/>
                <a:cs typeface="Arial"/>
                <a:sym typeface="Arial"/>
              </a:defRPr>
            </a:lvl3pPr>
            <a:lvl4pPr indent="0" lvl="3" marL="0" marR="0" rtl="0" algn="r">
              <a:spcBef>
                <a:spcPts val="0"/>
              </a:spcBef>
              <a:buNone/>
              <a:defRPr b="0" i="0" sz="1100" u="none" cap="none" strike="noStrike">
                <a:solidFill>
                  <a:schemeClr val="dk2"/>
                </a:solidFill>
                <a:latin typeface="Arial"/>
                <a:ea typeface="Arial"/>
                <a:cs typeface="Arial"/>
                <a:sym typeface="Arial"/>
              </a:defRPr>
            </a:lvl4pPr>
            <a:lvl5pPr indent="0" lvl="4" marL="0" marR="0" rtl="0" algn="r">
              <a:spcBef>
                <a:spcPts val="0"/>
              </a:spcBef>
              <a:buNone/>
              <a:defRPr b="0" i="0" sz="1100" u="none" cap="none" strike="noStrike">
                <a:solidFill>
                  <a:schemeClr val="dk2"/>
                </a:solidFill>
                <a:latin typeface="Arial"/>
                <a:ea typeface="Arial"/>
                <a:cs typeface="Arial"/>
                <a:sym typeface="Arial"/>
              </a:defRPr>
            </a:lvl5pPr>
            <a:lvl6pPr indent="0" lvl="5" marL="0" marR="0" rtl="0" algn="r">
              <a:spcBef>
                <a:spcPts val="0"/>
              </a:spcBef>
              <a:buNone/>
              <a:defRPr b="0" i="0" sz="1100" u="none" cap="none" strike="noStrike">
                <a:solidFill>
                  <a:schemeClr val="dk2"/>
                </a:solidFill>
                <a:latin typeface="Arial"/>
                <a:ea typeface="Arial"/>
                <a:cs typeface="Arial"/>
                <a:sym typeface="Arial"/>
              </a:defRPr>
            </a:lvl6pPr>
            <a:lvl7pPr indent="0" lvl="6" marL="0" marR="0" rtl="0" algn="r">
              <a:spcBef>
                <a:spcPts val="0"/>
              </a:spcBef>
              <a:buNone/>
              <a:defRPr b="0" i="0" sz="1100" u="none" cap="none" strike="noStrike">
                <a:solidFill>
                  <a:schemeClr val="dk2"/>
                </a:solidFill>
                <a:latin typeface="Arial"/>
                <a:ea typeface="Arial"/>
                <a:cs typeface="Arial"/>
                <a:sym typeface="Arial"/>
              </a:defRPr>
            </a:lvl7pPr>
            <a:lvl8pPr indent="0" lvl="7" marL="0" marR="0" rtl="0" algn="r">
              <a:spcBef>
                <a:spcPts val="0"/>
              </a:spcBef>
              <a:buNone/>
              <a:defRPr b="0" i="0" sz="1100" u="none" cap="none" strike="noStrike">
                <a:solidFill>
                  <a:schemeClr val="dk2"/>
                </a:solidFill>
                <a:latin typeface="Arial"/>
                <a:ea typeface="Arial"/>
                <a:cs typeface="Arial"/>
                <a:sym typeface="Arial"/>
              </a:defRPr>
            </a:lvl8pPr>
            <a:lvl9pPr indent="0" lvl="8" marL="0" marR="0" rtl="0" algn="r">
              <a:spcBef>
                <a:spcPts val="0"/>
              </a:spcBef>
              <a:buNone/>
              <a:defRPr b="0" i="0" sz="11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nl-BE"/>
              <a:t>‹#›</a:t>
            </a:fld>
            <a:endParaRPr/>
          </a:p>
        </p:txBody>
      </p:sp>
      <p:sp>
        <p:nvSpPr>
          <p:cNvPr id="81" name="Google Shape;81;p12"/>
          <p:cNvSpPr txBox="1"/>
          <p:nvPr>
            <p:ph idx="10" type="dt"/>
          </p:nvPr>
        </p:nvSpPr>
        <p:spPr>
          <a:xfrm>
            <a:off x="6564652" y="6603110"/>
            <a:ext cx="2863858" cy="174732"/>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en Inhoud">
  <p:cSld name="Titel en Inhoud">
    <p:spTree>
      <p:nvGrpSpPr>
        <p:cNvPr id="24" name="Shape 24"/>
        <p:cNvGrpSpPr/>
        <p:nvPr/>
      </p:nvGrpSpPr>
      <p:grpSpPr>
        <a:xfrm>
          <a:off x="0" y="0"/>
          <a:ext cx="0" cy="0"/>
          <a:chOff x="0" y="0"/>
          <a:chExt cx="0" cy="0"/>
        </a:xfrm>
      </p:grpSpPr>
      <p:sp>
        <p:nvSpPr>
          <p:cNvPr id="25" name="Google Shape;25;p3"/>
          <p:cNvSpPr txBox="1"/>
          <p:nvPr>
            <p:ph idx="1" type="body"/>
          </p:nvPr>
        </p:nvSpPr>
        <p:spPr>
          <a:xfrm>
            <a:off x="681038" y="1482215"/>
            <a:ext cx="8543925" cy="4992328"/>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700"/>
              </a:spcBef>
              <a:spcAft>
                <a:spcPts val="0"/>
              </a:spcAft>
              <a:buClr>
                <a:schemeClr val="dk1"/>
              </a:buClr>
              <a:buSzPts val="2400"/>
              <a:buFont typeface="Arial"/>
              <a:buChar char="&gt;"/>
              <a:defRPr b="0" i="0" sz="2400" u="none" cap="none" strike="noStrike">
                <a:solidFill>
                  <a:schemeClr val="dk1"/>
                </a:solidFill>
                <a:latin typeface="Arial"/>
                <a:ea typeface="Arial"/>
                <a:cs typeface="Arial"/>
                <a:sym typeface="Arial"/>
              </a:defRPr>
            </a:lvl1pPr>
            <a:lvl2pPr indent="-381000" lvl="1" marL="914400" marR="0" rtl="0" algn="l">
              <a:lnSpc>
                <a:spcPct val="100000"/>
              </a:lnSpc>
              <a:spcBef>
                <a:spcPts val="70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700"/>
              </a:spcBef>
              <a:spcAft>
                <a:spcPts val="0"/>
              </a:spcAft>
              <a:buClr>
                <a:schemeClr val="dk1"/>
              </a:buClr>
              <a:buSzPts val="2000"/>
              <a:buFont typeface="Arial"/>
              <a:buChar char="&gt;"/>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7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700"/>
              </a:spcBef>
              <a:spcAft>
                <a:spcPts val="0"/>
              </a:spcAft>
              <a:buClr>
                <a:schemeClr val="dk1"/>
              </a:buClr>
              <a:buSzPts val="1800"/>
              <a:buFont typeface="Arial"/>
              <a:buChar char="&gt;"/>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type="title"/>
          </p:nvPr>
        </p:nvSpPr>
        <p:spPr>
          <a:xfrm>
            <a:off x="681038" y="365126"/>
            <a:ext cx="8543925" cy="984352"/>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7" name="Google Shape;27;p3"/>
          <p:cNvSpPr txBox="1"/>
          <p:nvPr>
            <p:ph idx="11" type="ftr"/>
          </p:nvPr>
        </p:nvSpPr>
        <p:spPr>
          <a:xfrm>
            <a:off x="480651" y="6605192"/>
            <a:ext cx="6084000" cy="176928"/>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28" name="Google Shape;28;p3"/>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100" u="none" cap="none" strike="noStrike">
                <a:solidFill>
                  <a:schemeClr val="dk2"/>
                </a:solidFill>
                <a:latin typeface="Arial"/>
                <a:ea typeface="Arial"/>
                <a:cs typeface="Arial"/>
                <a:sym typeface="Arial"/>
              </a:defRPr>
            </a:lvl1pPr>
            <a:lvl2pPr indent="0" lvl="1" marL="0" marR="0" rtl="0" algn="r">
              <a:spcBef>
                <a:spcPts val="0"/>
              </a:spcBef>
              <a:buNone/>
              <a:defRPr b="0" i="0" sz="1100" u="none" cap="none" strike="noStrike">
                <a:solidFill>
                  <a:schemeClr val="dk2"/>
                </a:solidFill>
                <a:latin typeface="Arial"/>
                <a:ea typeface="Arial"/>
                <a:cs typeface="Arial"/>
                <a:sym typeface="Arial"/>
              </a:defRPr>
            </a:lvl2pPr>
            <a:lvl3pPr indent="0" lvl="2" marL="0" marR="0" rtl="0" algn="r">
              <a:spcBef>
                <a:spcPts val="0"/>
              </a:spcBef>
              <a:buNone/>
              <a:defRPr b="0" i="0" sz="1100" u="none" cap="none" strike="noStrike">
                <a:solidFill>
                  <a:schemeClr val="dk2"/>
                </a:solidFill>
                <a:latin typeface="Arial"/>
                <a:ea typeface="Arial"/>
                <a:cs typeface="Arial"/>
                <a:sym typeface="Arial"/>
              </a:defRPr>
            </a:lvl3pPr>
            <a:lvl4pPr indent="0" lvl="3" marL="0" marR="0" rtl="0" algn="r">
              <a:spcBef>
                <a:spcPts val="0"/>
              </a:spcBef>
              <a:buNone/>
              <a:defRPr b="0" i="0" sz="1100" u="none" cap="none" strike="noStrike">
                <a:solidFill>
                  <a:schemeClr val="dk2"/>
                </a:solidFill>
                <a:latin typeface="Arial"/>
                <a:ea typeface="Arial"/>
                <a:cs typeface="Arial"/>
                <a:sym typeface="Arial"/>
              </a:defRPr>
            </a:lvl4pPr>
            <a:lvl5pPr indent="0" lvl="4" marL="0" marR="0" rtl="0" algn="r">
              <a:spcBef>
                <a:spcPts val="0"/>
              </a:spcBef>
              <a:buNone/>
              <a:defRPr b="0" i="0" sz="1100" u="none" cap="none" strike="noStrike">
                <a:solidFill>
                  <a:schemeClr val="dk2"/>
                </a:solidFill>
                <a:latin typeface="Arial"/>
                <a:ea typeface="Arial"/>
                <a:cs typeface="Arial"/>
                <a:sym typeface="Arial"/>
              </a:defRPr>
            </a:lvl5pPr>
            <a:lvl6pPr indent="0" lvl="5" marL="0" marR="0" rtl="0" algn="r">
              <a:spcBef>
                <a:spcPts val="0"/>
              </a:spcBef>
              <a:buNone/>
              <a:defRPr b="0" i="0" sz="1100" u="none" cap="none" strike="noStrike">
                <a:solidFill>
                  <a:schemeClr val="dk2"/>
                </a:solidFill>
                <a:latin typeface="Arial"/>
                <a:ea typeface="Arial"/>
                <a:cs typeface="Arial"/>
                <a:sym typeface="Arial"/>
              </a:defRPr>
            </a:lvl6pPr>
            <a:lvl7pPr indent="0" lvl="6" marL="0" marR="0" rtl="0" algn="r">
              <a:spcBef>
                <a:spcPts val="0"/>
              </a:spcBef>
              <a:buNone/>
              <a:defRPr b="0" i="0" sz="1100" u="none" cap="none" strike="noStrike">
                <a:solidFill>
                  <a:schemeClr val="dk2"/>
                </a:solidFill>
                <a:latin typeface="Arial"/>
                <a:ea typeface="Arial"/>
                <a:cs typeface="Arial"/>
                <a:sym typeface="Arial"/>
              </a:defRPr>
            </a:lvl7pPr>
            <a:lvl8pPr indent="0" lvl="7" marL="0" marR="0" rtl="0" algn="r">
              <a:spcBef>
                <a:spcPts val="0"/>
              </a:spcBef>
              <a:buNone/>
              <a:defRPr b="0" i="0" sz="1100" u="none" cap="none" strike="noStrike">
                <a:solidFill>
                  <a:schemeClr val="dk2"/>
                </a:solidFill>
                <a:latin typeface="Arial"/>
                <a:ea typeface="Arial"/>
                <a:cs typeface="Arial"/>
                <a:sym typeface="Arial"/>
              </a:defRPr>
            </a:lvl8pPr>
            <a:lvl9pPr indent="0" lvl="8" marL="0" marR="0" rtl="0" algn="r">
              <a:spcBef>
                <a:spcPts val="0"/>
              </a:spcBef>
              <a:buNone/>
              <a:defRPr b="0" i="0" sz="11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nl-BE"/>
              <a:t>‹#›</a:t>
            </a:fld>
            <a:endParaRPr/>
          </a:p>
        </p:txBody>
      </p:sp>
      <p:sp>
        <p:nvSpPr>
          <p:cNvPr id="29" name="Google Shape;29;p3"/>
          <p:cNvSpPr txBox="1"/>
          <p:nvPr>
            <p:ph idx="10" type="dt"/>
          </p:nvPr>
        </p:nvSpPr>
        <p:spPr>
          <a:xfrm>
            <a:off x="6564652" y="6603110"/>
            <a:ext cx="2863858" cy="174732"/>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showMasterSp="0">
  <p:cSld name="Titel">
    <p:spTree>
      <p:nvGrpSpPr>
        <p:cNvPr id="30" name="Shape 30"/>
        <p:cNvGrpSpPr/>
        <p:nvPr/>
      </p:nvGrpSpPr>
      <p:grpSpPr>
        <a:xfrm>
          <a:off x="0" y="0"/>
          <a:ext cx="0" cy="0"/>
          <a:chOff x="0" y="0"/>
          <a:chExt cx="0" cy="0"/>
        </a:xfrm>
      </p:grpSpPr>
      <p:sp>
        <p:nvSpPr>
          <p:cNvPr id="31" name="Google Shape;31;p4"/>
          <p:cNvSpPr/>
          <p:nvPr/>
        </p:nvSpPr>
        <p:spPr>
          <a:xfrm>
            <a:off x="2" y="0"/>
            <a:ext cx="9615725" cy="6858000"/>
          </a:xfrm>
          <a:custGeom>
            <a:pathLst>
              <a:path extrusionOk="0" h="120000" w="120000">
                <a:moveTo>
                  <a:pt x="0" y="205"/>
                </a:moveTo>
                <a:lnTo>
                  <a:pt x="104638" y="0"/>
                </a:lnTo>
                <a:lnTo>
                  <a:pt x="120000" y="120000"/>
                </a:lnTo>
                <a:lnTo>
                  <a:pt x="183" y="120000"/>
                </a:lnTo>
                <a:lnTo>
                  <a:pt x="0" y="205"/>
                </a:lnTo>
                <a:close/>
              </a:path>
            </a:pathLst>
          </a:custGeom>
          <a:solidFill>
            <a:srgbClr val="FFFF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id="32" name="Google Shape;32;p4"/>
          <p:cNvPicPr preferRelativeResize="0"/>
          <p:nvPr/>
        </p:nvPicPr>
        <p:blipFill rotWithShape="1">
          <a:blip r:embed="rId2">
            <a:alphaModFix/>
          </a:blip>
          <a:srcRect b="0" l="0" r="0" t="0"/>
          <a:stretch/>
        </p:blipFill>
        <p:spPr>
          <a:xfrm>
            <a:off x="700173" y="692695"/>
            <a:ext cx="1950001" cy="734484"/>
          </a:xfrm>
          <a:prstGeom prst="rect">
            <a:avLst/>
          </a:prstGeom>
          <a:noFill/>
          <a:ln>
            <a:noFill/>
          </a:ln>
        </p:spPr>
      </p:pic>
      <p:sp>
        <p:nvSpPr>
          <p:cNvPr id="33" name="Google Shape;33;p4"/>
          <p:cNvSpPr txBox="1"/>
          <p:nvPr>
            <p:ph idx="1" type="subTitle"/>
          </p:nvPr>
        </p:nvSpPr>
        <p:spPr>
          <a:xfrm>
            <a:off x="1028711" y="4509834"/>
            <a:ext cx="7434681" cy="11125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700"/>
              </a:spcBef>
              <a:spcAft>
                <a:spcPts val="0"/>
              </a:spcAft>
              <a:buClr>
                <a:schemeClr val="accent1"/>
              </a:buClr>
              <a:buSzPts val="1400"/>
              <a:buFont typeface="Arial"/>
              <a:buNone/>
              <a:defRPr b="0" i="0" sz="2400" u="none" cap="none" strike="noStrike">
                <a:solidFill>
                  <a:schemeClr val="dk2"/>
                </a:solidFill>
                <a:latin typeface="Arial"/>
                <a:ea typeface="Arial"/>
                <a:cs typeface="Arial"/>
                <a:sym typeface="Arial"/>
              </a:defRPr>
            </a:lvl1pPr>
            <a:lvl2pPr indent="0" lvl="1" marL="457200" marR="0" rtl="0" algn="ctr">
              <a:lnSpc>
                <a:spcPct val="100000"/>
              </a:lnSpc>
              <a:spcBef>
                <a:spcPts val="700"/>
              </a:spcBef>
              <a:spcAft>
                <a:spcPts val="0"/>
              </a:spcAft>
              <a:buClr>
                <a:schemeClr val="dk1"/>
              </a:buClr>
              <a:buSzPts val="2400"/>
              <a:buFont typeface="Noto Sans Symbols"/>
              <a:buNone/>
              <a:defRPr b="0" i="0" sz="2000" u="none" cap="none" strike="noStrike">
                <a:solidFill>
                  <a:schemeClr val="dk1"/>
                </a:solidFill>
                <a:latin typeface="Calibri"/>
                <a:ea typeface="Calibri"/>
                <a:cs typeface="Calibri"/>
                <a:sym typeface="Calibri"/>
              </a:defRPr>
            </a:lvl2pPr>
            <a:lvl3pPr indent="0" lvl="2" marL="914400" marR="0" rtl="0" algn="ctr">
              <a:lnSpc>
                <a:spcPct val="100000"/>
              </a:lnSpc>
              <a:spcBef>
                <a:spcPts val="7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100000"/>
              </a:lnSpc>
              <a:spcBef>
                <a:spcPts val="700"/>
              </a:spcBef>
              <a:spcAft>
                <a:spcPts val="0"/>
              </a:spcAft>
              <a:buClr>
                <a:schemeClr val="dk1"/>
              </a:buClr>
              <a:buSzPts val="1800"/>
              <a:buFont typeface="Noto Sans Symbols"/>
              <a:buNone/>
              <a:defRPr b="0" i="0" sz="1600" u="none" cap="none" strike="noStrike">
                <a:solidFill>
                  <a:schemeClr val="dk1"/>
                </a:solidFill>
                <a:latin typeface="Calibri"/>
                <a:ea typeface="Calibri"/>
                <a:cs typeface="Calibri"/>
                <a:sym typeface="Calibri"/>
              </a:defRPr>
            </a:lvl4pPr>
            <a:lvl5pPr indent="0" lvl="4" marL="1828800" marR="0" rtl="0" algn="ctr">
              <a:lnSpc>
                <a:spcPct val="100000"/>
              </a:lnSpc>
              <a:spcBef>
                <a:spcPts val="7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
        <p:nvSpPr>
          <p:cNvPr id="34" name="Google Shape;34;p4"/>
          <p:cNvSpPr txBox="1"/>
          <p:nvPr>
            <p:ph type="title"/>
          </p:nvPr>
        </p:nvSpPr>
        <p:spPr>
          <a:xfrm>
            <a:off x="1028712" y="1551752"/>
            <a:ext cx="7434681" cy="2794621"/>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36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pic>
        <p:nvPicPr>
          <p:cNvPr id="35" name="Google Shape;35;p4"/>
          <p:cNvPicPr preferRelativeResize="0"/>
          <p:nvPr/>
        </p:nvPicPr>
        <p:blipFill rotWithShape="1">
          <a:blip r:embed="rId3">
            <a:alphaModFix/>
          </a:blip>
          <a:srcRect b="0" l="0" r="0" t="0"/>
          <a:stretch/>
        </p:blipFill>
        <p:spPr>
          <a:xfrm>
            <a:off x="700172" y="5770201"/>
            <a:ext cx="1525527" cy="396241"/>
          </a:xfrm>
          <a:prstGeom prst="rect">
            <a:avLst/>
          </a:prstGeom>
          <a:noFill/>
          <a:ln>
            <a:noFill/>
          </a:ln>
        </p:spPr>
      </p:pic>
      <p:sp>
        <p:nvSpPr>
          <p:cNvPr id="36" name="Google Shape;36;p4"/>
          <p:cNvSpPr txBox="1"/>
          <p:nvPr/>
        </p:nvSpPr>
        <p:spPr>
          <a:xfrm>
            <a:off x="6591183" y="5889445"/>
            <a:ext cx="3198355" cy="276997"/>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Font typeface="Arial"/>
              <a:buNone/>
            </a:pPr>
            <a:r>
              <a:rPr b="0" i="0" lang="nl-BE" sz="1200" u="none" cap="none" strike="noStrike">
                <a:solidFill>
                  <a:srgbClr val="000000"/>
                </a:solidFill>
                <a:latin typeface="Arial"/>
                <a:ea typeface="Arial"/>
                <a:cs typeface="Arial"/>
                <a:sym typeface="Arial"/>
              </a:rPr>
              <a:t>www.vlaanderen.be/informatievlaanderen</a:t>
            </a:r>
            <a:endParaRPr b="0" i="0" sz="12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3" showMasterSp="0">
  <p:cSld name="Titel 3">
    <p:spTree>
      <p:nvGrpSpPr>
        <p:cNvPr id="37" name="Shape 37"/>
        <p:cNvGrpSpPr/>
        <p:nvPr/>
      </p:nvGrpSpPr>
      <p:grpSpPr>
        <a:xfrm>
          <a:off x="0" y="0"/>
          <a:ext cx="0" cy="0"/>
          <a:chOff x="0" y="0"/>
          <a:chExt cx="0" cy="0"/>
        </a:xfrm>
      </p:grpSpPr>
      <p:pic>
        <p:nvPicPr>
          <p:cNvPr id="38" name="Google Shape;38;p5"/>
          <p:cNvPicPr preferRelativeResize="0"/>
          <p:nvPr/>
        </p:nvPicPr>
        <p:blipFill rotWithShape="1">
          <a:blip r:embed="rId2">
            <a:alphaModFix/>
          </a:blip>
          <a:srcRect b="0" l="0" r="0" t="0"/>
          <a:stretch/>
        </p:blipFill>
        <p:spPr>
          <a:xfrm>
            <a:off x="350490" y="1"/>
            <a:ext cx="9555510" cy="5622356"/>
          </a:xfrm>
          <a:prstGeom prst="rect">
            <a:avLst/>
          </a:prstGeom>
          <a:noFill/>
          <a:ln>
            <a:noFill/>
          </a:ln>
        </p:spPr>
      </p:pic>
      <p:pic>
        <p:nvPicPr>
          <p:cNvPr id="39" name="Google Shape;39;p5"/>
          <p:cNvPicPr preferRelativeResize="0"/>
          <p:nvPr/>
        </p:nvPicPr>
        <p:blipFill rotWithShape="1">
          <a:blip r:embed="rId3">
            <a:alphaModFix/>
          </a:blip>
          <a:srcRect b="0" l="0" r="0" t="0"/>
          <a:stretch/>
        </p:blipFill>
        <p:spPr>
          <a:xfrm>
            <a:off x="700172" y="5770201"/>
            <a:ext cx="1525527" cy="396241"/>
          </a:xfrm>
          <a:prstGeom prst="rect">
            <a:avLst/>
          </a:prstGeom>
          <a:noFill/>
          <a:ln>
            <a:noFill/>
          </a:ln>
        </p:spPr>
      </p:pic>
      <p:sp>
        <p:nvSpPr>
          <p:cNvPr id="40" name="Google Shape;40;p5"/>
          <p:cNvSpPr txBox="1"/>
          <p:nvPr>
            <p:ph type="title"/>
          </p:nvPr>
        </p:nvSpPr>
        <p:spPr>
          <a:xfrm>
            <a:off x="1028712" y="1551752"/>
            <a:ext cx="7429500" cy="2794621"/>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accent1"/>
              </a:buClr>
              <a:buSzPts val="1400"/>
              <a:buFont typeface="Arial"/>
              <a:buNone/>
              <a:defRPr b="0" i="0" sz="3600" u="none" cap="none" strike="noStrike">
                <a:solidFill>
                  <a:schemeClr val="accen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1" name="Google Shape;41;p5"/>
          <p:cNvSpPr/>
          <p:nvPr/>
        </p:nvSpPr>
        <p:spPr>
          <a:xfrm>
            <a:off x="0" y="0"/>
            <a:ext cx="350489" cy="6858000"/>
          </a:xfrm>
          <a:prstGeom prst="rect">
            <a:avLst/>
          </a:prstGeom>
          <a:solidFill>
            <a:srgbClr val="FFFF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id="42" name="Google Shape;42;p5"/>
          <p:cNvPicPr preferRelativeResize="0"/>
          <p:nvPr/>
        </p:nvPicPr>
        <p:blipFill rotWithShape="1">
          <a:blip r:embed="rId4">
            <a:alphaModFix/>
          </a:blip>
          <a:srcRect b="0" l="0" r="0" t="0"/>
          <a:stretch/>
        </p:blipFill>
        <p:spPr>
          <a:xfrm>
            <a:off x="700171" y="687274"/>
            <a:ext cx="1950000" cy="701014"/>
          </a:xfrm>
          <a:prstGeom prst="rect">
            <a:avLst/>
          </a:prstGeom>
          <a:noFill/>
          <a:ln>
            <a:noFill/>
          </a:ln>
        </p:spPr>
      </p:pic>
      <p:sp>
        <p:nvSpPr>
          <p:cNvPr id="43" name="Google Shape;43;p5"/>
          <p:cNvSpPr txBox="1"/>
          <p:nvPr/>
        </p:nvSpPr>
        <p:spPr>
          <a:xfrm>
            <a:off x="6591183" y="5889445"/>
            <a:ext cx="3198355" cy="276997"/>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Font typeface="Arial"/>
              <a:buNone/>
            </a:pPr>
            <a:r>
              <a:rPr b="0" i="0" lang="nl-BE" sz="1200" u="none" cap="none" strike="noStrike">
                <a:solidFill>
                  <a:srgbClr val="000000"/>
                </a:solidFill>
                <a:latin typeface="Arial"/>
                <a:ea typeface="Arial"/>
                <a:cs typeface="Arial"/>
                <a:sym typeface="Arial"/>
              </a:rPr>
              <a:t>www.vlaanderen.be/informatievlaanderen</a:t>
            </a:r>
            <a:endParaRPr b="0" i="0" sz="1200" u="none" cap="none" strike="noStrike">
              <a:solidFill>
                <a:srgbClr val="000000"/>
              </a:solidFill>
              <a:latin typeface="Arial"/>
              <a:ea typeface="Arial"/>
              <a:cs typeface="Arial"/>
              <a:sym typeface="Arial"/>
            </a:endParaRPr>
          </a:p>
        </p:txBody>
      </p:sp>
      <p:sp>
        <p:nvSpPr>
          <p:cNvPr id="44" name="Google Shape;44;p5"/>
          <p:cNvSpPr txBox="1"/>
          <p:nvPr>
            <p:ph idx="1" type="subTitle"/>
          </p:nvPr>
        </p:nvSpPr>
        <p:spPr>
          <a:xfrm>
            <a:off x="1028712" y="4509834"/>
            <a:ext cx="7429501" cy="948859"/>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700"/>
              </a:spcBef>
              <a:spcAft>
                <a:spcPts val="0"/>
              </a:spcAft>
              <a:buClr>
                <a:schemeClr val="accent1"/>
              </a:buClr>
              <a:buSzPts val="1400"/>
              <a:buFont typeface="Arial"/>
              <a:buNone/>
              <a:defRPr b="0" i="0" sz="2400" u="none" cap="none" strike="noStrike">
                <a:solidFill>
                  <a:schemeClr val="lt2"/>
                </a:solidFill>
                <a:latin typeface="Arial"/>
                <a:ea typeface="Arial"/>
                <a:cs typeface="Arial"/>
                <a:sym typeface="Arial"/>
              </a:defRPr>
            </a:lvl1pPr>
            <a:lvl2pPr indent="0" lvl="1" marL="457200" marR="0" rtl="0" algn="ctr">
              <a:lnSpc>
                <a:spcPct val="100000"/>
              </a:lnSpc>
              <a:spcBef>
                <a:spcPts val="700"/>
              </a:spcBef>
              <a:spcAft>
                <a:spcPts val="0"/>
              </a:spcAft>
              <a:buClr>
                <a:schemeClr val="dk1"/>
              </a:buClr>
              <a:buSzPts val="2400"/>
              <a:buFont typeface="Noto Sans Symbols"/>
              <a:buNone/>
              <a:defRPr b="0" i="0" sz="2000" u="none" cap="none" strike="noStrike">
                <a:solidFill>
                  <a:schemeClr val="dk1"/>
                </a:solidFill>
                <a:latin typeface="Calibri"/>
                <a:ea typeface="Calibri"/>
                <a:cs typeface="Calibri"/>
                <a:sym typeface="Calibri"/>
              </a:defRPr>
            </a:lvl2pPr>
            <a:lvl3pPr indent="0" lvl="2" marL="914400" marR="0" rtl="0" algn="ctr">
              <a:lnSpc>
                <a:spcPct val="100000"/>
              </a:lnSpc>
              <a:spcBef>
                <a:spcPts val="7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100000"/>
              </a:lnSpc>
              <a:spcBef>
                <a:spcPts val="700"/>
              </a:spcBef>
              <a:spcAft>
                <a:spcPts val="0"/>
              </a:spcAft>
              <a:buClr>
                <a:schemeClr val="dk1"/>
              </a:buClr>
              <a:buSzPts val="1800"/>
              <a:buFont typeface="Noto Sans Symbols"/>
              <a:buNone/>
              <a:defRPr b="0" i="0" sz="1600" u="none" cap="none" strike="noStrike">
                <a:solidFill>
                  <a:schemeClr val="dk1"/>
                </a:solidFill>
                <a:latin typeface="Calibri"/>
                <a:ea typeface="Calibri"/>
                <a:cs typeface="Calibri"/>
                <a:sym typeface="Calibri"/>
              </a:defRPr>
            </a:lvl4pPr>
            <a:lvl5pPr indent="0" lvl="4" marL="1828800" marR="0" rtl="0" algn="ctr">
              <a:lnSpc>
                <a:spcPct val="100000"/>
              </a:lnSpc>
              <a:spcBef>
                <a:spcPts val="7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ussentitel">
  <p:cSld name="Tussentitel">
    <p:spTree>
      <p:nvGrpSpPr>
        <p:cNvPr id="45" name="Shape 45"/>
        <p:cNvGrpSpPr/>
        <p:nvPr/>
      </p:nvGrpSpPr>
      <p:grpSpPr>
        <a:xfrm>
          <a:off x="0" y="0"/>
          <a:ext cx="0" cy="0"/>
          <a:chOff x="0" y="0"/>
          <a:chExt cx="0" cy="0"/>
        </a:xfrm>
      </p:grpSpPr>
      <p:sp>
        <p:nvSpPr>
          <p:cNvPr id="46" name="Google Shape;46;p6"/>
          <p:cNvSpPr txBox="1"/>
          <p:nvPr>
            <p:ph type="title"/>
          </p:nvPr>
        </p:nvSpPr>
        <p:spPr>
          <a:xfrm>
            <a:off x="974559" y="2002534"/>
            <a:ext cx="8420101" cy="2794621"/>
          </a:xfrm>
          <a:prstGeom prst="rect">
            <a:avLst/>
          </a:prstGeom>
          <a:noFill/>
          <a:ln>
            <a:noFill/>
          </a:ln>
        </p:spPr>
        <p:txBody>
          <a:bodyPr anchorCtr="0" anchor="b" bIns="91425" lIns="91425" spcFirstLastPara="1" rIns="91425" wrap="square" tIns="91425"/>
          <a:lstStyle>
            <a:lvl1pPr indent="0" lvl="0" marL="0" marR="0" rtl="0" algn="r">
              <a:lnSpc>
                <a:spcPct val="90000"/>
              </a:lnSpc>
              <a:spcBef>
                <a:spcPts val="0"/>
              </a:spcBef>
              <a:spcAft>
                <a:spcPts val="0"/>
              </a:spcAft>
              <a:buClr>
                <a:schemeClr val="dk1"/>
              </a:buClr>
              <a:buSzPts val="1400"/>
              <a:buFont typeface="Arial"/>
              <a:buNone/>
              <a:defRPr b="0" i="0" sz="36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7" name="Google Shape;47;p6"/>
          <p:cNvSpPr txBox="1"/>
          <p:nvPr>
            <p:ph idx="1" type="subTitle"/>
          </p:nvPr>
        </p:nvSpPr>
        <p:spPr>
          <a:xfrm>
            <a:off x="1965158" y="4941168"/>
            <a:ext cx="7429500" cy="1655762"/>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700"/>
              </a:spcBef>
              <a:spcAft>
                <a:spcPts val="0"/>
              </a:spcAft>
              <a:buClr>
                <a:schemeClr val="accent1"/>
              </a:buClr>
              <a:buSzPts val="1400"/>
              <a:buFont typeface="Arial"/>
              <a:buNone/>
              <a:defRPr b="0" i="0" sz="2400" u="none" cap="none" strike="noStrike">
                <a:solidFill>
                  <a:schemeClr val="dk2"/>
                </a:solidFill>
                <a:latin typeface="Arial"/>
                <a:ea typeface="Arial"/>
                <a:cs typeface="Arial"/>
                <a:sym typeface="Arial"/>
              </a:defRPr>
            </a:lvl1pPr>
            <a:lvl2pPr indent="0" lvl="1" marL="457200" marR="0" rtl="0" algn="ctr">
              <a:lnSpc>
                <a:spcPct val="100000"/>
              </a:lnSpc>
              <a:spcBef>
                <a:spcPts val="700"/>
              </a:spcBef>
              <a:spcAft>
                <a:spcPts val="0"/>
              </a:spcAft>
              <a:buClr>
                <a:schemeClr val="dk1"/>
              </a:buClr>
              <a:buSzPts val="2400"/>
              <a:buFont typeface="Noto Sans Symbols"/>
              <a:buNone/>
              <a:defRPr b="0" i="0" sz="2000" u="none" cap="none" strike="noStrike">
                <a:solidFill>
                  <a:schemeClr val="dk1"/>
                </a:solidFill>
                <a:latin typeface="Calibri"/>
                <a:ea typeface="Calibri"/>
                <a:cs typeface="Calibri"/>
                <a:sym typeface="Calibri"/>
              </a:defRPr>
            </a:lvl2pPr>
            <a:lvl3pPr indent="0" lvl="2" marL="914400" marR="0" rtl="0" algn="ctr">
              <a:lnSpc>
                <a:spcPct val="100000"/>
              </a:lnSpc>
              <a:spcBef>
                <a:spcPts val="7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100000"/>
              </a:lnSpc>
              <a:spcBef>
                <a:spcPts val="700"/>
              </a:spcBef>
              <a:spcAft>
                <a:spcPts val="0"/>
              </a:spcAft>
              <a:buClr>
                <a:schemeClr val="dk1"/>
              </a:buClr>
              <a:buSzPts val="1800"/>
              <a:buFont typeface="Noto Sans Symbols"/>
              <a:buNone/>
              <a:defRPr b="0" i="0" sz="1600" u="none" cap="none" strike="noStrike">
                <a:solidFill>
                  <a:schemeClr val="dk1"/>
                </a:solidFill>
                <a:latin typeface="Calibri"/>
                <a:ea typeface="Calibri"/>
                <a:cs typeface="Calibri"/>
                <a:sym typeface="Calibri"/>
              </a:defRPr>
            </a:lvl4pPr>
            <a:lvl5pPr indent="0" lvl="4" marL="1828800" marR="0" rtl="0" algn="ctr">
              <a:lnSpc>
                <a:spcPct val="100000"/>
              </a:lnSpc>
              <a:spcBef>
                <a:spcPts val="7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ussentitel 2">
  <p:cSld name="Tussentitel 2">
    <p:spTree>
      <p:nvGrpSpPr>
        <p:cNvPr id="48" name="Shape 48"/>
        <p:cNvGrpSpPr/>
        <p:nvPr/>
      </p:nvGrpSpPr>
      <p:grpSpPr>
        <a:xfrm>
          <a:off x="0" y="0"/>
          <a:ext cx="0" cy="0"/>
          <a:chOff x="0" y="0"/>
          <a:chExt cx="0" cy="0"/>
        </a:xfrm>
      </p:grpSpPr>
      <p:pic>
        <p:nvPicPr>
          <p:cNvPr id="49" name="Google Shape;49;p7"/>
          <p:cNvPicPr preferRelativeResize="0"/>
          <p:nvPr/>
        </p:nvPicPr>
        <p:blipFill rotWithShape="1">
          <a:blip r:embed="rId2">
            <a:alphaModFix/>
          </a:blip>
          <a:srcRect b="3434" l="763" r="6439" t="1399"/>
          <a:stretch/>
        </p:blipFill>
        <p:spPr>
          <a:xfrm>
            <a:off x="350488" y="-1"/>
            <a:ext cx="9555512" cy="6858001"/>
          </a:xfrm>
          <a:prstGeom prst="rect">
            <a:avLst/>
          </a:prstGeom>
          <a:noFill/>
          <a:ln>
            <a:noFill/>
          </a:ln>
        </p:spPr>
      </p:pic>
      <p:sp>
        <p:nvSpPr>
          <p:cNvPr id="50" name="Google Shape;50;p7"/>
          <p:cNvSpPr txBox="1"/>
          <p:nvPr>
            <p:ph idx="1" type="subTitle"/>
          </p:nvPr>
        </p:nvSpPr>
        <p:spPr>
          <a:xfrm>
            <a:off x="1965158" y="4941168"/>
            <a:ext cx="7429500" cy="1655762"/>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700"/>
              </a:spcBef>
              <a:spcAft>
                <a:spcPts val="0"/>
              </a:spcAft>
              <a:buClr>
                <a:schemeClr val="accent1"/>
              </a:buClr>
              <a:buSzPts val="1400"/>
              <a:buFont typeface="Arial"/>
              <a:buNone/>
              <a:defRPr b="0" i="0" sz="2400" u="none" cap="none" strike="noStrike">
                <a:solidFill>
                  <a:schemeClr val="dk2"/>
                </a:solidFill>
                <a:latin typeface="Arial"/>
                <a:ea typeface="Arial"/>
                <a:cs typeface="Arial"/>
                <a:sym typeface="Arial"/>
              </a:defRPr>
            </a:lvl1pPr>
            <a:lvl2pPr indent="0" lvl="1" marL="457200" marR="0" rtl="0" algn="ctr">
              <a:lnSpc>
                <a:spcPct val="100000"/>
              </a:lnSpc>
              <a:spcBef>
                <a:spcPts val="700"/>
              </a:spcBef>
              <a:spcAft>
                <a:spcPts val="0"/>
              </a:spcAft>
              <a:buClr>
                <a:schemeClr val="dk1"/>
              </a:buClr>
              <a:buSzPts val="2400"/>
              <a:buFont typeface="Noto Sans Symbols"/>
              <a:buNone/>
              <a:defRPr b="0" i="0" sz="2000" u="none" cap="none" strike="noStrike">
                <a:solidFill>
                  <a:schemeClr val="dk1"/>
                </a:solidFill>
                <a:latin typeface="Calibri"/>
                <a:ea typeface="Calibri"/>
                <a:cs typeface="Calibri"/>
                <a:sym typeface="Calibri"/>
              </a:defRPr>
            </a:lvl2pPr>
            <a:lvl3pPr indent="0" lvl="2" marL="914400" marR="0" rtl="0" algn="ctr">
              <a:lnSpc>
                <a:spcPct val="100000"/>
              </a:lnSpc>
              <a:spcBef>
                <a:spcPts val="7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100000"/>
              </a:lnSpc>
              <a:spcBef>
                <a:spcPts val="700"/>
              </a:spcBef>
              <a:spcAft>
                <a:spcPts val="0"/>
              </a:spcAft>
              <a:buClr>
                <a:schemeClr val="dk1"/>
              </a:buClr>
              <a:buSzPts val="1800"/>
              <a:buFont typeface="Noto Sans Symbols"/>
              <a:buNone/>
              <a:defRPr b="0" i="0" sz="1600" u="none" cap="none" strike="noStrike">
                <a:solidFill>
                  <a:schemeClr val="dk1"/>
                </a:solidFill>
                <a:latin typeface="Calibri"/>
                <a:ea typeface="Calibri"/>
                <a:cs typeface="Calibri"/>
                <a:sym typeface="Calibri"/>
              </a:defRPr>
            </a:lvl4pPr>
            <a:lvl5pPr indent="0" lvl="4" marL="1828800" marR="0" rtl="0" algn="ctr">
              <a:lnSpc>
                <a:spcPct val="100000"/>
              </a:lnSpc>
              <a:spcBef>
                <a:spcPts val="7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
        <p:nvSpPr>
          <p:cNvPr id="51" name="Google Shape;51;p7"/>
          <p:cNvSpPr txBox="1"/>
          <p:nvPr>
            <p:ph type="title"/>
          </p:nvPr>
        </p:nvSpPr>
        <p:spPr>
          <a:xfrm>
            <a:off x="974559" y="2002534"/>
            <a:ext cx="8420101" cy="2794621"/>
          </a:xfrm>
          <a:prstGeom prst="rect">
            <a:avLst/>
          </a:prstGeom>
          <a:noFill/>
          <a:ln>
            <a:noFill/>
          </a:ln>
        </p:spPr>
        <p:txBody>
          <a:bodyPr anchorCtr="0" anchor="b" bIns="91425" lIns="91425" spcFirstLastPara="1" rIns="91425" wrap="square" tIns="91425"/>
          <a:lstStyle>
            <a:lvl1pPr indent="0" lvl="0" marL="0" marR="0" rtl="0" algn="r">
              <a:lnSpc>
                <a:spcPct val="90000"/>
              </a:lnSpc>
              <a:spcBef>
                <a:spcPts val="0"/>
              </a:spcBef>
              <a:spcAft>
                <a:spcPts val="0"/>
              </a:spcAft>
              <a:buClr>
                <a:schemeClr val="dk1"/>
              </a:buClr>
              <a:buSzPts val="1400"/>
              <a:buFont typeface="Arial"/>
              <a:buNone/>
              <a:defRPr b="0" i="0" sz="36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en dubbele Inhoud">
  <p:cSld name="Titel en dubbele Inhoud">
    <p:spTree>
      <p:nvGrpSpPr>
        <p:cNvPr id="52" name="Shape 52"/>
        <p:cNvGrpSpPr/>
        <p:nvPr/>
      </p:nvGrpSpPr>
      <p:grpSpPr>
        <a:xfrm>
          <a:off x="0" y="0"/>
          <a:ext cx="0" cy="0"/>
          <a:chOff x="0" y="0"/>
          <a:chExt cx="0" cy="0"/>
        </a:xfrm>
      </p:grpSpPr>
      <p:sp>
        <p:nvSpPr>
          <p:cNvPr id="53" name="Google Shape;53;p8"/>
          <p:cNvSpPr txBox="1"/>
          <p:nvPr>
            <p:ph idx="1" type="body"/>
          </p:nvPr>
        </p:nvSpPr>
        <p:spPr>
          <a:xfrm>
            <a:off x="681038" y="1482215"/>
            <a:ext cx="4184087" cy="4992328"/>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700"/>
              </a:spcBef>
              <a:spcAft>
                <a:spcPts val="0"/>
              </a:spcAft>
              <a:buClr>
                <a:schemeClr val="dk1"/>
              </a:buClr>
              <a:buSzPts val="2400"/>
              <a:buFont typeface="Arial"/>
              <a:buChar char="&gt;"/>
              <a:defRPr b="0" i="0" sz="2400" u="none" cap="none" strike="noStrike">
                <a:solidFill>
                  <a:schemeClr val="dk1"/>
                </a:solidFill>
                <a:latin typeface="Arial"/>
                <a:ea typeface="Arial"/>
                <a:cs typeface="Arial"/>
                <a:sym typeface="Arial"/>
              </a:defRPr>
            </a:lvl1pPr>
            <a:lvl2pPr indent="-381000" lvl="1" marL="914400" marR="0" rtl="0" algn="l">
              <a:lnSpc>
                <a:spcPct val="100000"/>
              </a:lnSpc>
              <a:spcBef>
                <a:spcPts val="70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700"/>
              </a:spcBef>
              <a:spcAft>
                <a:spcPts val="0"/>
              </a:spcAft>
              <a:buClr>
                <a:schemeClr val="dk1"/>
              </a:buClr>
              <a:buSzPts val="2000"/>
              <a:buFont typeface="Arial"/>
              <a:buChar char="&gt;"/>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7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700"/>
              </a:spcBef>
              <a:spcAft>
                <a:spcPts val="0"/>
              </a:spcAft>
              <a:buClr>
                <a:schemeClr val="dk1"/>
              </a:buClr>
              <a:buSzPts val="1800"/>
              <a:buFont typeface="Arial"/>
              <a:buChar char="&gt;"/>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type="title"/>
          </p:nvPr>
        </p:nvSpPr>
        <p:spPr>
          <a:xfrm>
            <a:off x="681038" y="365126"/>
            <a:ext cx="8543925" cy="984352"/>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5" name="Google Shape;55;p8"/>
          <p:cNvSpPr txBox="1"/>
          <p:nvPr>
            <p:ph idx="11" type="ftr"/>
          </p:nvPr>
        </p:nvSpPr>
        <p:spPr>
          <a:xfrm>
            <a:off x="480651" y="6605192"/>
            <a:ext cx="6084000" cy="176928"/>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56" name="Google Shape;56;p8"/>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100" u="none" cap="none" strike="noStrike">
                <a:solidFill>
                  <a:schemeClr val="dk2"/>
                </a:solidFill>
                <a:latin typeface="Arial"/>
                <a:ea typeface="Arial"/>
                <a:cs typeface="Arial"/>
                <a:sym typeface="Arial"/>
              </a:defRPr>
            </a:lvl1pPr>
            <a:lvl2pPr indent="0" lvl="1" marL="0" marR="0" rtl="0" algn="r">
              <a:spcBef>
                <a:spcPts val="0"/>
              </a:spcBef>
              <a:buNone/>
              <a:defRPr b="0" i="0" sz="1100" u="none" cap="none" strike="noStrike">
                <a:solidFill>
                  <a:schemeClr val="dk2"/>
                </a:solidFill>
                <a:latin typeface="Arial"/>
                <a:ea typeface="Arial"/>
                <a:cs typeface="Arial"/>
                <a:sym typeface="Arial"/>
              </a:defRPr>
            </a:lvl2pPr>
            <a:lvl3pPr indent="0" lvl="2" marL="0" marR="0" rtl="0" algn="r">
              <a:spcBef>
                <a:spcPts val="0"/>
              </a:spcBef>
              <a:buNone/>
              <a:defRPr b="0" i="0" sz="1100" u="none" cap="none" strike="noStrike">
                <a:solidFill>
                  <a:schemeClr val="dk2"/>
                </a:solidFill>
                <a:latin typeface="Arial"/>
                <a:ea typeface="Arial"/>
                <a:cs typeface="Arial"/>
                <a:sym typeface="Arial"/>
              </a:defRPr>
            </a:lvl3pPr>
            <a:lvl4pPr indent="0" lvl="3" marL="0" marR="0" rtl="0" algn="r">
              <a:spcBef>
                <a:spcPts val="0"/>
              </a:spcBef>
              <a:buNone/>
              <a:defRPr b="0" i="0" sz="1100" u="none" cap="none" strike="noStrike">
                <a:solidFill>
                  <a:schemeClr val="dk2"/>
                </a:solidFill>
                <a:latin typeface="Arial"/>
                <a:ea typeface="Arial"/>
                <a:cs typeface="Arial"/>
                <a:sym typeface="Arial"/>
              </a:defRPr>
            </a:lvl4pPr>
            <a:lvl5pPr indent="0" lvl="4" marL="0" marR="0" rtl="0" algn="r">
              <a:spcBef>
                <a:spcPts val="0"/>
              </a:spcBef>
              <a:buNone/>
              <a:defRPr b="0" i="0" sz="1100" u="none" cap="none" strike="noStrike">
                <a:solidFill>
                  <a:schemeClr val="dk2"/>
                </a:solidFill>
                <a:latin typeface="Arial"/>
                <a:ea typeface="Arial"/>
                <a:cs typeface="Arial"/>
                <a:sym typeface="Arial"/>
              </a:defRPr>
            </a:lvl5pPr>
            <a:lvl6pPr indent="0" lvl="5" marL="0" marR="0" rtl="0" algn="r">
              <a:spcBef>
                <a:spcPts val="0"/>
              </a:spcBef>
              <a:buNone/>
              <a:defRPr b="0" i="0" sz="1100" u="none" cap="none" strike="noStrike">
                <a:solidFill>
                  <a:schemeClr val="dk2"/>
                </a:solidFill>
                <a:latin typeface="Arial"/>
                <a:ea typeface="Arial"/>
                <a:cs typeface="Arial"/>
                <a:sym typeface="Arial"/>
              </a:defRPr>
            </a:lvl6pPr>
            <a:lvl7pPr indent="0" lvl="6" marL="0" marR="0" rtl="0" algn="r">
              <a:spcBef>
                <a:spcPts val="0"/>
              </a:spcBef>
              <a:buNone/>
              <a:defRPr b="0" i="0" sz="1100" u="none" cap="none" strike="noStrike">
                <a:solidFill>
                  <a:schemeClr val="dk2"/>
                </a:solidFill>
                <a:latin typeface="Arial"/>
                <a:ea typeface="Arial"/>
                <a:cs typeface="Arial"/>
                <a:sym typeface="Arial"/>
              </a:defRPr>
            </a:lvl7pPr>
            <a:lvl8pPr indent="0" lvl="7" marL="0" marR="0" rtl="0" algn="r">
              <a:spcBef>
                <a:spcPts val="0"/>
              </a:spcBef>
              <a:buNone/>
              <a:defRPr b="0" i="0" sz="1100" u="none" cap="none" strike="noStrike">
                <a:solidFill>
                  <a:schemeClr val="dk2"/>
                </a:solidFill>
                <a:latin typeface="Arial"/>
                <a:ea typeface="Arial"/>
                <a:cs typeface="Arial"/>
                <a:sym typeface="Arial"/>
              </a:defRPr>
            </a:lvl8pPr>
            <a:lvl9pPr indent="0" lvl="8" marL="0" marR="0" rtl="0" algn="r">
              <a:spcBef>
                <a:spcPts val="0"/>
              </a:spcBef>
              <a:buNone/>
              <a:defRPr b="0" i="0" sz="11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nl-BE"/>
              <a:t>‹#›</a:t>
            </a:fld>
            <a:endParaRPr/>
          </a:p>
        </p:txBody>
      </p:sp>
      <p:sp>
        <p:nvSpPr>
          <p:cNvPr id="57" name="Google Shape;57;p8"/>
          <p:cNvSpPr txBox="1"/>
          <p:nvPr>
            <p:ph idx="10" type="dt"/>
          </p:nvPr>
        </p:nvSpPr>
        <p:spPr>
          <a:xfrm>
            <a:off x="6564652" y="6603110"/>
            <a:ext cx="2863858" cy="174732"/>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58" name="Google Shape;58;p8"/>
          <p:cNvSpPr txBox="1"/>
          <p:nvPr>
            <p:ph idx="2" type="body"/>
          </p:nvPr>
        </p:nvSpPr>
        <p:spPr>
          <a:xfrm>
            <a:off x="5040876" y="1482215"/>
            <a:ext cx="4184087" cy="4992328"/>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700"/>
              </a:spcBef>
              <a:spcAft>
                <a:spcPts val="0"/>
              </a:spcAft>
              <a:buClr>
                <a:schemeClr val="dk1"/>
              </a:buClr>
              <a:buSzPts val="2400"/>
              <a:buFont typeface="Arial"/>
              <a:buChar char="&gt;"/>
              <a:defRPr b="0" i="0" sz="2400" u="none" cap="none" strike="noStrike">
                <a:solidFill>
                  <a:schemeClr val="dk1"/>
                </a:solidFill>
                <a:latin typeface="Arial"/>
                <a:ea typeface="Arial"/>
                <a:cs typeface="Arial"/>
                <a:sym typeface="Arial"/>
              </a:defRPr>
            </a:lvl1pPr>
            <a:lvl2pPr indent="-381000" lvl="1" marL="914400" marR="0" rtl="0" algn="l">
              <a:lnSpc>
                <a:spcPct val="100000"/>
              </a:lnSpc>
              <a:spcBef>
                <a:spcPts val="70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700"/>
              </a:spcBef>
              <a:spcAft>
                <a:spcPts val="0"/>
              </a:spcAft>
              <a:buClr>
                <a:schemeClr val="dk1"/>
              </a:buClr>
              <a:buSzPts val="2000"/>
              <a:buFont typeface="Arial"/>
              <a:buChar char="&gt;"/>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7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700"/>
              </a:spcBef>
              <a:spcAft>
                <a:spcPts val="0"/>
              </a:spcAft>
              <a:buClr>
                <a:schemeClr val="dk1"/>
              </a:buClr>
              <a:buSzPts val="1800"/>
              <a:buFont typeface="Arial"/>
              <a:buChar char="&gt;"/>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kel Titel">
  <p:cSld name="Enkel Titel">
    <p:spTree>
      <p:nvGrpSpPr>
        <p:cNvPr id="59" name="Shape 59"/>
        <p:cNvGrpSpPr/>
        <p:nvPr/>
      </p:nvGrpSpPr>
      <p:grpSpPr>
        <a:xfrm>
          <a:off x="0" y="0"/>
          <a:ext cx="0" cy="0"/>
          <a:chOff x="0" y="0"/>
          <a:chExt cx="0" cy="0"/>
        </a:xfrm>
      </p:grpSpPr>
      <p:sp>
        <p:nvSpPr>
          <p:cNvPr id="60" name="Google Shape;60;p9"/>
          <p:cNvSpPr txBox="1"/>
          <p:nvPr>
            <p:ph type="title"/>
          </p:nvPr>
        </p:nvSpPr>
        <p:spPr>
          <a:xfrm>
            <a:off x="681038" y="365126"/>
            <a:ext cx="8543925" cy="984352"/>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1" name="Google Shape;61;p9"/>
          <p:cNvSpPr txBox="1"/>
          <p:nvPr>
            <p:ph idx="11" type="ftr"/>
          </p:nvPr>
        </p:nvSpPr>
        <p:spPr>
          <a:xfrm>
            <a:off x="480651" y="6605192"/>
            <a:ext cx="6084000" cy="176928"/>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62" name="Google Shape;62;p9"/>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100" u="none" cap="none" strike="noStrike">
                <a:solidFill>
                  <a:schemeClr val="dk2"/>
                </a:solidFill>
                <a:latin typeface="Arial"/>
                <a:ea typeface="Arial"/>
                <a:cs typeface="Arial"/>
                <a:sym typeface="Arial"/>
              </a:defRPr>
            </a:lvl1pPr>
            <a:lvl2pPr indent="0" lvl="1" marL="0" marR="0" rtl="0" algn="r">
              <a:spcBef>
                <a:spcPts val="0"/>
              </a:spcBef>
              <a:buNone/>
              <a:defRPr b="0" i="0" sz="1100" u="none" cap="none" strike="noStrike">
                <a:solidFill>
                  <a:schemeClr val="dk2"/>
                </a:solidFill>
                <a:latin typeface="Arial"/>
                <a:ea typeface="Arial"/>
                <a:cs typeface="Arial"/>
                <a:sym typeface="Arial"/>
              </a:defRPr>
            </a:lvl2pPr>
            <a:lvl3pPr indent="0" lvl="2" marL="0" marR="0" rtl="0" algn="r">
              <a:spcBef>
                <a:spcPts val="0"/>
              </a:spcBef>
              <a:buNone/>
              <a:defRPr b="0" i="0" sz="1100" u="none" cap="none" strike="noStrike">
                <a:solidFill>
                  <a:schemeClr val="dk2"/>
                </a:solidFill>
                <a:latin typeface="Arial"/>
                <a:ea typeface="Arial"/>
                <a:cs typeface="Arial"/>
                <a:sym typeface="Arial"/>
              </a:defRPr>
            </a:lvl3pPr>
            <a:lvl4pPr indent="0" lvl="3" marL="0" marR="0" rtl="0" algn="r">
              <a:spcBef>
                <a:spcPts val="0"/>
              </a:spcBef>
              <a:buNone/>
              <a:defRPr b="0" i="0" sz="1100" u="none" cap="none" strike="noStrike">
                <a:solidFill>
                  <a:schemeClr val="dk2"/>
                </a:solidFill>
                <a:latin typeface="Arial"/>
                <a:ea typeface="Arial"/>
                <a:cs typeface="Arial"/>
                <a:sym typeface="Arial"/>
              </a:defRPr>
            </a:lvl4pPr>
            <a:lvl5pPr indent="0" lvl="4" marL="0" marR="0" rtl="0" algn="r">
              <a:spcBef>
                <a:spcPts val="0"/>
              </a:spcBef>
              <a:buNone/>
              <a:defRPr b="0" i="0" sz="1100" u="none" cap="none" strike="noStrike">
                <a:solidFill>
                  <a:schemeClr val="dk2"/>
                </a:solidFill>
                <a:latin typeface="Arial"/>
                <a:ea typeface="Arial"/>
                <a:cs typeface="Arial"/>
                <a:sym typeface="Arial"/>
              </a:defRPr>
            </a:lvl5pPr>
            <a:lvl6pPr indent="0" lvl="5" marL="0" marR="0" rtl="0" algn="r">
              <a:spcBef>
                <a:spcPts val="0"/>
              </a:spcBef>
              <a:buNone/>
              <a:defRPr b="0" i="0" sz="1100" u="none" cap="none" strike="noStrike">
                <a:solidFill>
                  <a:schemeClr val="dk2"/>
                </a:solidFill>
                <a:latin typeface="Arial"/>
                <a:ea typeface="Arial"/>
                <a:cs typeface="Arial"/>
                <a:sym typeface="Arial"/>
              </a:defRPr>
            </a:lvl6pPr>
            <a:lvl7pPr indent="0" lvl="6" marL="0" marR="0" rtl="0" algn="r">
              <a:spcBef>
                <a:spcPts val="0"/>
              </a:spcBef>
              <a:buNone/>
              <a:defRPr b="0" i="0" sz="1100" u="none" cap="none" strike="noStrike">
                <a:solidFill>
                  <a:schemeClr val="dk2"/>
                </a:solidFill>
                <a:latin typeface="Arial"/>
                <a:ea typeface="Arial"/>
                <a:cs typeface="Arial"/>
                <a:sym typeface="Arial"/>
              </a:defRPr>
            </a:lvl7pPr>
            <a:lvl8pPr indent="0" lvl="7" marL="0" marR="0" rtl="0" algn="r">
              <a:spcBef>
                <a:spcPts val="0"/>
              </a:spcBef>
              <a:buNone/>
              <a:defRPr b="0" i="0" sz="1100" u="none" cap="none" strike="noStrike">
                <a:solidFill>
                  <a:schemeClr val="dk2"/>
                </a:solidFill>
                <a:latin typeface="Arial"/>
                <a:ea typeface="Arial"/>
                <a:cs typeface="Arial"/>
                <a:sym typeface="Arial"/>
              </a:defRPr>
            </a:lvl8pPr>
            <a:lvl9pPr indent="0" lvl="8" marL="0" marR="0" rtl="0" algn="r">
              <a:spcBef>
                <a:spcPts val="0"/>
              </a:spcBef>
              <a:buNone/>
              <a:defRPr b="0" i="0" sz="11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nl-BE"/>
              <a:t>‹#›</a:t>
            </a:fld>
            <a:endParaRPr/>
          </a:p>
        </p:txBody>
      </p:sp>
      <p:sp>
        <p:nvSpPr>
          <p:cNvPr id="63" name="Google Shape;63;p9"/>
          <p:cNvSpPr txBox="1"/>
          <p:nvPr>
            <p:ph idx="10" type="dt"/>
          </p:nvPr>
        </p:nvSpPr>
        <p:spPr>
          <a:xfrm>
            <a:off x="6564652" y="6603110"/>
            <a:ext cx="2863858" cy="174732"/>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co">
  <p:cSld name="Blanco">
    <p:spTree>
      <p:nvGrpSpPr>
        <p:cNvPr id="64" name="Shape 64"/>
        <p:cNvGrpSpPr/>
        <p:nvPr/>
      </p:nvGrpSpPr>
      <p:grpSpPr>
        <a:xfrm>
          <a:off x="0" y="0"/>
          <a:ext cx="0" cy="0"/>
          <a:chOff x="0" y="0"/>
          <a:chExt cx="0" cy="0"/>
        </a:xfrm>
      </p:grpSpPr>
      <p:sp>
        <p:nvSpPr>
          <p:cNvPr id="65" name="Google Shape;65;p10"/>
          <p:cNvSpPr txBox="1"/>
          <p:nvPr>
            <p:ph idx="11" type="ftr"/>
          </p:nvPr>
        </p:nvSpPr>
        <p:spPr>
          <a:xfrm>
            <a:off x="480651" y="6605192"/>
            <a:ext cx="6084000" cy="176928"/>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66" name="Google Shape;66;p10"/>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100" u="none" cap="none" strike="noStrike">
                <a:solidFill>
                  <a:schemeClr val="dk2"/>
                </a:solidFill>
                <a:latin typeface="Arial"/>
                <a:ea typeface="Arial"/>
                <a:cs typeface="Arial"/>
                <a:sym typeface="Arial"/>
              </a:defRPr>
            </a:lvl1pPr>
            <a:lvl2pPr indent="0" lvl="1" marL="0" marR="0" rtl="0" algn="r">
              <a:spcBef>
                <a:spcPts val="0"/>
              </a:spcBef>
              <a:buNone/>
              <a:defRPr b="0" i="0" sz="1100" u="none" cap="none" strike="noStrike">
                <a:solidFill>
                  <a:schemeClr val="dk2"/>
                </a:solidFill>
                <a:latin typeface="Arial"/>
                <a:ea typeface="Arial"/>
                <a:cs typeface="Arial"/>
                <a:sym typeface="Arial"/>
              </a:defRPr>
            </a:lvl2pPr>
            <a:lvl3pPr indent="0" lvl="2" marL="0" marR="0" rtl="0" algn="r">
              <a:spcBef>
                <a:spcPts val="0"/>
              </a:spcBef>
              <a:buNone/>
              <a:defRPr b="0" i="0" sz="1100" u="none" cap="none" strike="noStrike">
                <a:solidFill>
                  <a:schemeClr val="dk2"/>
                </a:solidFill>
                <a:latin typeface="Arial"/>
                <a:ea typeface="Arial"/>
                <a:cs typeface="Arial"/>
                <a:sym typeface="Arial"/>
              </a:defRPr>
            </a:lvl3pPr>
            <a:lvl4pPr indent="0" lvl="3" marL="0" marR="0" rtl="0" algn="r">
              <a:spcBef>
                <a:spcPts val="0"/>
              </a:spcBef>
              <a:buNone/>
              <a:defRPr b="0" i="0" sz="1100" u="none" cap="none" strike="noStrike">
                <a:solidFill>
                  <a:schemeClr val="dk2"/>
                </a:solidFill>
                <a:latin typeface="Arial"/>
                <a:ea typeface="Arial"/>
                <a:cs typeface="Arial"/>
                <a:sym typeface="Arial"/>
              </a:defRPr>
            </a:lvl4pPr>
            <a:lvl5pPr indent="0" lvl="4" marL="0" marR="0" rtl="0" algn="r">
              <a:spcBef>
                <a:spcPts val="0"/>
              </a:spcBef>
              <a:buNone/>
              <a:defRPr b="0" i="0" sz="1100" u="none" cap="none" strike="noStrike">
                <a:solidFill>
                  <a:schemeClr val="dk2"/>
                </a:solidFill>
                <a:latin typeface="Arial"/>
                <a:ea typeface="Arial"/>
                <a:cs typeface="Arial"/>
                <a:sym typeface="Arial"/>
              </a:defRPr>
            </a:lvl5pPr>
            <a:lvl6pPr indent="0" lvl="5" marL="0" marR="0" rtl="0" algn="r">
              <a:spcBef>
                <a:spcPts val="0"/>
              </a:spcBef>
              <a:buNone/>
              <a:defRPr b="0" i="0" sz="1100" u="none" cap="none" strike="noStrike">
                <a:solidFill>
                  <a:schemeClr val="dk2"/>
                </a:solidFill>
                <a:latin typeface="Arial"/>
                <a:ea typeface="Arial"/>
                <a:cs typeface="Arial"/>
                <a:sym typeface="Arial"/>
              </a:defRPr>
            </a:lvl6pPr>
            <a:lvl7pPr indent="0" lvl="6" marL="0" marR="0" rtl="0" algn="r">
              <a:spcBef>
                <a:spcPts val="0"/>
              </a:spcBef>
              <a:buNone/>
              <a:defRPr b="0" i="0" sz="1100" u="none" cap="none" strike="noStrike">
                <a:solidFill>
                  <a:schemeClr val="dk2"/>
                </a:solidFill>
                <a:latin typeface="Arial"/>
                <a:ea typeface="Arial"/>
                <a:cs typeface="Arial"/>
                <a:sym typeface="Arial"/>
              </a:defRPr>
            </a:lvl7pPr>
            <a:lvl8pPr indent="0" lvl="7" marL="0" marR="0" rtl="0" algn="r">
              <a:spcBef>
                <a:spcPts val="0"/>
              </a:spcBef>
              <a:buNone/>
              <a:defRPr b="0" i="0" sz="1100" u="none" cap="none" strike="noStrike">
                <a:solidFill>
                  <a:schemeClr val="dk2"/>
                </a:solidFill>
                <a:latin typeface="Arial"/>
                <a:ea typeface="Arial"/>
                <a:cs typeface="Arial"/>
                <a:sym typeface="Arial"/>
              </a:defRPr>
            </a:lvl8pPr>
            <a:lvl9pPr indent="0" lvl="8" marL="0" marR="0" rtl="0" algn="r">
              <a:spcBef>
                <a:spcPts val="0"/>
              </a:spcBef>
              <a:buNone/>
              <a:defRPr b="0" i="0" sz="11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nl-BE"/>
              <a:t>‹#›</a:t>
            </a:fld>
            <a:endParaRPr/>
          </a:p>
        </p:txBody>
      </p:sp>
      <p:sp>
        <p:nvSpPr>
          <p:cNvPr id="67" name="Google Shape;67;p10"/>
          <p:cNvSpPr txBox="1"/>
          <p:nvPr>
            <p:ph idx="10" type="dt"/>
          </p:nvPr>
        </p:nvSpPr>
        <p:spPr>
          <a:xfrm>
            <a:off x="6564652" y="6603110"/>
            <a:ext cx="2863858" cy="174732"/>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681038" y="1482215"/>
            <a:ext cx="8543925" cy="4992328"/>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700"/>
              </a:spcBef>
              <a:spcAft>
                <a:spcPts val="0"/>
              </a:spcAft>
              <a:buClr>
                <a:schemeClr val="accent1"/>
              </a:buClr>
              <a:buSzPts val="1400"/>
              <a:buFont typeface="Arial"/>
              <a:buNone/>
              <a:defRPr b="0" i="0" sz="2400" u="none" cap="none" strike="noStrike">
                <a:solidFill>
                  <a:schemeClr val="dk1"/>
                </a:solidFill>
                <a:latin typeface="Calibri"/>
                <a:ea typeface="Calibri"/>
                <a:cs typeface="Calibri"/>
                <a:sym typeface="Calibri"/>
              </a:defRPr>
            </a:lvl1pPr>
            <a:lvl2pPr indent="-381000" lvl="1" marL="914400" marR="0" rtl="0" algn="l">
              <a:lnSpc>
                <a:spcPct val="100000"/>
              </a:lnSpc>
              <a:spcBef>
                <a:spcPts val="7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700"/>
              </a:spcBef>
              <a:spcAft>
                <a:spcPts val="0"/>
              </a:spcAft>
              <a:buClr>
                <a:schemeClr val="dk1"/>
              </a:buClr>
              <a:buSzPts val="2000"/>
              <a:buFont typeface="Arial"/>
              <a:buChar char="&gt;"/>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7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700"/>
              </a:spcBef>
              <a:spcAft>
                <a:spcPts val="0"/>
              </a:spcAft>
              <a:buClr>
                <a:schemeClr val="dk1"/>
              </a:buClr>
              <a:buSzPts val="1800"/>
              <a:buFont typeface="Arial"/>
              <a:buChar char="&gt;"/>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 name="Google Shape;11;p1"/>
          <p:cNvSpPr/>
          <p:nvPr/>
        </p:nvSpPr>
        <p:spPr>
          <a:xfrm>
            <a:off x="0" y="0"/>
            <a:ext cx="350489" cy="6858000"/>
          </a:xfrm>
          <a:prstGeom prst="rect">
            <a:avLst/>
          </a:prstGeom>
          <a:solidFill>
            <a:srgbClr val="FFFF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txBox="1"/>
          <p:nvPr>
            <p:ph type="title"/>
          </p:nvPr>
        </p:nvSpPr>
        <p:spPr>
          <a:xfrm>
            <a:off x="681038" y="365126"/>
            <a:ext cx="8543925" cy="984352"/>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 name="Google Shape;13;p1"/>
          <p:cNvSpPr txBox="1"/>
          <p:nvPr>
            <p:ph idx="11" type="ftr"/>
          </p:nvPr>
        </p:nvSpPr>
        <p:spPr>
          <a:xfrm>
            <a:off x="480651" y="6605192"/>
            <a:ext cx="6084000" cy="176928"/>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100" u="none" cap="none" strike="noStrike">
                <a:solidFill>
                  <a:schemeClr val="dk2"/>
                </a:solidFill>
                <a:latin typeface="Arial"/>
                <a:ea typeface="Arial"/>
                <a:cs typeface="Arial"/>
                <a:sym typeface="Arial"/>
              </a:defRPr>
            </a:lvl1pPr>
            <a:lvl2pPr indent="0" lvl="1" marL="0" marR="0" rtl="0" algn="r">
              <a:spcBef>
                <a:spcPts val="0"/>
              </a:spcBef>
              <a:buNone/>
              <a:defRPr b="0" i="0" sz="1100" u="none" cap="none" strike="noStrike">
                <a:solidFill>
                  <a:schemeClr val="dk2"/>
                </a:solidFill>
                <a:latin typeface="Arial"/>
                <a:ea typeface="Arial"/>
                <a:cs typeface="Arial"/>
                <a:sym typeface="Arial"/>
              </a:defRPr>
            </a:lvl2pPr>
            <a:lvl3pPr indent="0" lvl="2" marL="0" marR="0" rtl="0" algn="r">
              <a:spcBef>
                <a:spcPts val="0"/>
              </a:spcBef>
              <a:buNone/>
              <a:defRPr b="0" i="0" sz="1100" u="none" cap="none" strike="noStrike">
                <a:solidFill>
                  <a:schemeClr val="dk2"/>
                </a:solidFill>
                <a:latin typeface="Arial"/>
                <a:ea typeface="Arial"/>
                <a:cs typeface="Arial"/>
                <a:sym typeface="Arial"/>
              </a:defRPr>
            </a:lvl3pPr>
            <a:lvl4pPr indent="0" lvl="3" marL="0" marR="0" rtl="0" algn="r">
              <a:spcBef>
                <a:spcPts val="0"/>
              </a:spcBef>
              <a:buNone/>
              <a:defRPr b="0" i="0" sz="1100" u="none" cap="none" strike="noStrike">
                <a:solidFill>
                  <a:schemeClr val="dk2"/>
                </a:solidFill>
                <a:latin typeface="Arial"/>
                <a:ea typeface="Arial"/>
                <a:cs typeface="Arial"/>
                <a:sym typeface="Arial"/>
              </a:defRPr>
            </a:lvl4pPr>
            <a:lvl5pPr indent="0" lvl="4" marL="0" marR="0" rtl="0" algn="r">
              <a:spcBef>
                <a:spcPts val="0"/>
              </a:spcBef>
              <a:buNone/>
              <a:defRPr b="0" i="0" sz="1100" u="none" cap="none" strike="noStrike">
                <a:solidFill>
                  <a:schemeClr val="dk2"/>
                </a:solidFill>
                <a:latin typeface="Arial"/>
                <a:ea typeface="Arial"/>
                <a:cs typeface="Arial"/>
                <a:sym typeface="Arial"/>
              </a:defRPr>
            </a:lvl5pPr>
            <a:lvl6pPr indent="0" lvl="5" marL="0" marR="0" rtl="0" algn="r">
              <a:spcBef>
                <a:spcPts val="0"/>
              </a:spcBef>
              <a:buNone/>
              <a:defRPr b="0" i="0" sz="1100" u="none" cap="none" strike="noStrike">
                <a:solidFill>
                  <a:schemeClr val="dk2"/>
                </a:solidFill>
                <a:latin typeface="Arial"/>
                <a:ea typeface="Arial"/>
                <a:cs typeface="Arial"/>
                <a:sym typeface="Arial"/>
              </a:defRPr>
            </a:lvl6pPr>
            <a:lvl7pPr indent="0" lvl="6" marL="0" marR="0" rtl="0" algn="r">
              <a:spcBef>
                <a:spcPts val="0"/>
              </a:spcBef>
              <a:buNone/>
              <a:defRPr b="0" i="0" sz="1100" u="none" cap="none" strike="noStrike">
                <a:solidFill>
                  <a:schemeClr val="dk2"/>
                </a:solidFill>
                <a:latin typeface="Arial"/>
                <a:ea typeface="Arial"/>
                <a:cs typeface="Arial"/>
                <a:sym typeface="Arial"/>
              </a:defRPr>
            </a:lvl7pPr>
            <a:lvl8pPr indent="0" lvl="7" marL="0" marR="0" rtl="0" algn="r">
              <a:spcBef>
                <a:spcPts val="0"/>
              </a:spcBef>
              <a:buNone/>
              <a:defRPr b="0" i="0" sz="1100" u="none" cap="none" strike="noStrike">
                <a:solidFill>
                  <a:schemeClr val="dk2"/>
                </a:solidFill>
                <a:latin typeface="Arial"/>
                <a:ea typeface="Arial"/>
                <a:cs typeface="Arial"/>
                <a:sym typeface="Arial"/>
              </a:defRPr>
            </a:lvl8pPr>
            <a:lvl9pPr indent="0" lvl="8" marL="0" marR="0" rtl="0" algn="r">
              <a:spcBef>
                <a:spcPts val="0"/>
              </a:spcBef>
              <a:buNone/>
              <a:defRPr b="0" i="0" sz="11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nl-BE"/>
              <a:t>‹#›</a:t>
            </a:fld>
            <a:endParaRPr/>
          </a:p>
        </p:txBody>
      </p:sp>
      <p:sp>
        <p:nvSpPr>
          <p:cNvPr id="15" name="Google Shape;15;p1"/>
          <p:cNvSpPr txBox="1"/>
          <p:nvPr>
            <p:ph idx="10" type="dt"/>
          </p:nvPr>
        </p:nvSpPr>
        <p:spPr>
          <a:xfrm>
            <a:off x="6564652" y="6603110"/>
            <a:ext cx="2863858" cy="174732"/>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aps.vlaanderen.be/sgml/largereeksen/1097.ht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joinup.ec.europa.eu/catalogue/distribution/core_vocabularies-business_location_person_v100_specification_in_pdf" TargetMode="External"/><Relationship Id="rId4" Type="http://schemas.openxmlformats.org/officeDocument/2006/relationships/hyperlink" Target="http://xmlns.com/foaf/spec/" TargetMode="External"/><Relationship Id="rId5" Type="http://schemas.openxmlformats.org/officeDocument/2006/relationships/hyperlink" Target="https://www.rijksoverheid.nl/onderwerpen/persoonsgegevens/inhoud/basisregistratie-personen-br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ksz-bcss.fgov.be/sites/default/files/assets/diensten.../cbss_manual_nl.pdf" TargetMode="External"/><Relationship Id="rId4" Type="http://schemas.openxmlformats.org/officeDocument/2006/relationships/hyperlink" Target="http://www.ibz.rrn.fgov.be/fileadmin/user_upload/nl/rr/instructies/IT-lijst/IT210_Register_Inschrijving.pdf" TargetMode="External"/><Relationship Id="rId5" Type="http://schemas.openxmlformats.org/officeDocument/2006/relationships/hyperlink" Target="https://www.rijksoverheid.nl/onderwerpen/persoonsgegevens/vraag-en-antwoord/gegevens-basisadministratie-personen" TargetMode="External"/><Relationship Id="rId6" Type="http://schemas.openxmlformats.org/officeDocument/2006/relationships/hyperlink" Target="http://www.ibz.rrn.fgov.be/nl/rijksregister/reglementering/onderrichtingen/lijst-van-de-informatietyp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w3.org/TR/vocab-regorg/" TargetMode="External"/><Relationship Id="rId4" Type="http://schemas.openxmlformats.org/officeDocument/2006/relationships/hyperlink" Target="https://www.w3.org/TR/vocab-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1028712" y="4509834"/>
            <a:ext cx="5094419" cy="1112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Font typeface="Arial"/>
              <a:buNone/>
            </a:pPr>
            <a:r>
              <a:rPr b="0" i="0" lang="nl-BE" sz="2400" u="none" cap="none" strike="noStrike">
                <a:solidFill>
                  <a:schemeClr val="dk2"/>
                </a:solidFill>
                <a:latin typeface="Arial"/>
                <a:ea typeface="Arial"/>
                <a:cs typeface="Arial"/>
                <a:sym typeface="Arial"/>
              </a:rPr>
              <a:t>Publieke werkgroep 12/01/2017</a:t>
            </a:r>
            <a:endParaRPr/>
          </a:p>
        </p:txBody>
      </p:sp>
      <p:sp>
        <p:nvSpPr>
          <p:cNvPr id="87" name="Google Shape;87;p13"/>
          <p:cNvSpPr txBox="1"/>
          <p:nvPr>
            <p:ph type="title"/>
          </p:nvPr>
        </p:nvSpPr>
        <p:spPr>
          <a:xfrm>
            <a:off x="1028711" y="1551752"/>
            <a:ext cx="4236324" cy="2794621"/>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600" u="none" cap="none" strike="noStrike">
                <a:solidFill>
                  <a:schemeClr val="dk1"/>
                </a:solidFill>
                <a:latin typeface="Arial"/>
                <a:ea typeface="Arial"/>
                <a:cs typeface="Arial"/>
                <a:sym typeface="Arial"/>
              </a:rPr>
              <a:t>OSLO² - Draft domeinmodel Persoon</a:t>
            </a:r>
            <a:endParaRPr b="0" i="0" sz="36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2"/>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457200" lvl="0" marL="457200" marR="0" rtl="0" algn="l">
              <a:lnSpc>
                <a:spcPct val="80000"/>
              </a:lnSpc>
              <a:spcBef>
                <a:spcPts val="0"/>
              </a:spcBef>
              <a:spcAft>
                <a:spcPts val="0"/>
              </a:spcAft>
              <a:buClr>
                <a:schemeClr val="dk1"/>
              </a:buClr>
              <a:buSzPts val="1679"/>
              <a:buFont typeface="Calibri"/>
              <a:buAutoNum type="arabicPeriod" startAt="7"/>
            </a:pPr>
            <a:r>
              <a:rPr b="0" i="0" lang="nl-BE" sz="1679" u="none" cap="none" strike="noStrike">
                <a:solidFill>
                  <a:schemeClr val="dk1"/>
                </a:solidFill>
                <a:latin typeface="Arial"/>
                <a:ea typeface="Arial"/>
                <a:cs typeface="Arial"/>
                <a:sym typeface="Arial"/>
              </a:rPr>
              <a:t>Of je je nu permanent wil vestigen of niet: een hoofdverblijfplaats is daarbij essentieel. Het RR werkt daar nog met adressen, maar op termijn zal ongetwijfeld worden overgegaan op wat we verblijfsobjecten kunnen noemen. Opgelet: verblijfsobjecten vallen niet noodzakelijk samen met gebouweenheden, het zijn de mogelijke objecten die als verblijfplaats kunnen worden opgegeven (dus niet enkel gebouweenheden maar ook stand- en ligplaatsen, geen percelen echter).</a:t>
            </a:r>
            <a:endParaRPr/>
          </a:p>
          <a:p>
            <a:pPr indent="-457200" lvl="0" marL="457200" marR="0" rtl="0" algn="l">
              <a:lnSpc>
                <a:spcPct val="80000"/>
              </a:lnSpc>
              <a:spcBef>
                <a:spcPts val="700"/>
              </a:spcBef>
              <a:spcAft>
                <a:spcPts val="0"/>
              </a:spcAft>
              <a:buClr>
                <a:schemeClr val="dk1"/>
              </a:buClr>
              <a:buSzPts val="1679"/>
              <a:buFont typeface="Calibri"/>
              <a:buAutoNum type="arabicPeriod" startAt="7"/>
            </a:pPr>
            <a:r>
              <a:rPr b="0" i="0" lang="nl-BE" sz="1679" u="none" cap="none" strike="noStrike">
                <a:solidFill>
                  <a:schemeClr val="dk1"/>
                </a:solidFill>
                <a:latin typeface="Arial"/>
                <a:ea typeface="Arial"/>
                <a:cs typeface="Arial"/>
                <a:sym typeface="Arial"/>
              </a:rPr>
              <a:t>Als een Inwoner verhuist of bv in de gevangenis zit heeft hij tijdelijk twee verblijfplaatsen (waarvan er altijd maar 1 als hoofdverblijfplaats of domicilie kan worden aangeduid), resp een NieuwVerblijf en een WettelijkVerblijf genoemd in het model). De domicilie kan eventueel een referentiedomicile zijn (bv niet de wettelijke verblijfplaats maar het OCMW voor gedetineerden).</a:t>
            </a:r>
            <a:endParaRPr/>
          </a:p>
          <a:p>
            <a:pPr indent="-457200" lvl="0" marL="457200" marR="0" rtl="0" algn="l">
              <a:lnSpc>
                <a:spcPct val="80000"/>
              </a:lnSpc>
              <a:spcBef>
                <a:spcPts val="700"/>
              </a:spcBef>
              <a:spcAft>
                <a:spcPts val="0"/>
              </a:spcAft>
              <a:buClr>
                <a:schemeClr val="dk1"/>
              </a:buClr>
              <a:buSzPts val="1679"/>
              <a:buFont typeface="Calibri"/>
              <a:buAutoNum type="arabicPeriod" startAt="7"/>
            </a:pPr>
            <a:r>
              <a:rPr b="0" i="0" lang="nl-BE" sz="1679" u="none" cap="none" strike="noStrike">
                <a:solidFill>
                  <a:schemeClr val="dk1"/>
                </a:solidFill>
                <a:latin typeface="Arial"/>
                <a:ea typeface="Arial"/>
                <a:cs typeface="Arial"/>
                <a:sym typeface="Arial"/>
              </a:rPr>
              <a:t>Analoog kan een persoon ook tijdelijk twee beheerders hebben. Een beheerder is hier een aparte entiteit: het is in praktijk een gemeente of bij verhuis naar het buitenland een consulaat. (Inderdaad: Belgen die in het buitenland gaan wonen kunnen inwoner blijven. Men let er wel op om ze </a:t>
            </a:r>
            <a:r>
              <a:rPr b="0" i="0" lang="nl-BE" sz="1679" u="sng" cap="none" strike="noStrike">
                <a:solidFill>
                  <a:schemeClr val="hlink"/>
                </a:solidFill>
                <a:latin typeface="Arial"/>
                <a:ea typeface="Arial"/>
                <a:cs typeface="Arial"/>
                <a:sym typeface="Arial"/>
                <a:hlinkClick r:id="rId3"/>
              </a:rPr>
              <a:t>niet mee te tellen in de statistieken</a:t>
            </a:r>
            <a:r>
              <a:rPr b="0" i="0" lang="nl-BE" sz="1679" u="none" cap="none" strike="noStrike">
                <a:solidFill>
                  <a:schemeClr val="dk1"/>
                </a:solidFill>
                <a:latin typeface="Arial"/>
                <a:ea typeface="Arial"/>
                <a:cs typeface="Arial"/>
                <a:sym typeface="Arial"/>
              </a:rPr>
              <a:t>.)</a:t>
            </a:r>
            <a:endParaRPr/>
          </a:p>
          <a:p>
            <a:pPr indent="-457200" lvl="0" marL="457200" marR="0" rtl="0" algn="l">
              <a:lnSpc>
                <a:spcPct val="80000"/>
              </a:lnSpc>
              <a:spcBef>
                <a:spcPts val="700"/>
              </a:spcBef>
              <a:spcAft>
                <a:spcPts val="0"/>
              </a:spcAft>
              <a:buClr>
                <a:schemeClr val="dk1"/>
              </a:buClr>
              <a:buSzPts val="1679"/>
              <a:buFont typeface="Calibri"/>
              <a:buAutoNum type="arabicPeriod" startAt="7"/>
            </a:pPr>
            <a:r>
              <a:rPr b="0" i="0" lang="nl-BE" sz="1679" u="none" cap="none" strike="noStrike">
                <a:solidFill>
                  <a:schemeClr val="dk1"/>
                </a:solidFill>
                <a:latin typeface="Arial"/>
                <a:ea typeface="Arial"/>
                <a:cs typeface="Arial"/>
                <a:sym typeface="Arial"/>
              </a:rPr>
              <a:t>We namen Gezin op als entiteit, gekoppeld met de personen die er deel van uit maken. In het RR wordt het fenomeen gezin dmv persoonrelaties gesimuleerd.</a:t>
            </a:r>
            <a:endParaRPr/>
          </a:p>
          <a:p>
            <a:pPr indent="-457200" lvl="0" marL="457200" marR="0" rtl="0" algn="l">
              <a:lnSpc>
                <a:spcPct val="80000"/>
              </a:lnSpc>
              <a:spcBef>
                <a:spcPts val="700"/>
              </a:spcBef>
              <a:spcAft>
                <a:spcPts val="0"/>
              </a:spcAft>
              <a:buClr>
                <a:schemeClr val="dk1"/>
              </a:buClr>
              <a:buSzPts val="1679"/>
              <a:buFont typeface="Calibri"/>
              <a:buAutoNum type="arabicPeriod" startAt="7"/>
            </a:pPr>
            <a:r>
              <a:rPr b="0" i="0" lang="nl-BE" sz="1679" u="none" cap="none" strike="noStrike">
                <a:solidFill>
                  <a:schemeClr val="dk1"/>
                </a:solidFill>
                <a:latin typeface="Arial"/>
                <a:ea typeface="Arial"/>
                <a:cs typeface="Arial"/>
                <a:sym typeface="Arial"/>
              </a:rPr>
              <a:t>Afstamming is een associatieklasse, het betreft immers een entiteit die ook op zich kan staan (bv en lijst van alle voorkomende vaders).</a:t>
            </a:r>
            <a:endParaRPr/>
          </a:p>
          <a:p>
            <a:pPr indent="-457200" lvl="0" marL="457200" marR="0" rtl="0" algn="l">
              <a:lnSpc>
                <a:spcPct val="80000"/>
              </a:lnSpc>
              <a:spcBef>
                <a:spcPts val="700"/>
              </a:spcBef>
              <a:spcAft>
                <a:spcPts val="0"/>
              </a:spcAft>
              <a:buClr>
                <a:schemeClr val="dk1"/>
              </a:buClr>
              <a:buSzPts val="1679"/>
              <a:buFont typeface="Calibri"/>
              <a:buAutoNum type="arabicPeriod" startAt="7"/>
            </a:pPr>
            <a:r>
              <a:rPr b="0" i="0" lang="nl-BE" sz="1679" u="none" cap="none" strike="noStrike">
                <a:solidFill>
                  <a:schemeClr val="dk1"/>
                </a:solidFill>
                <a:latin typeface="Arial"/>
                <a:ea typeface="Arial"/>
                <a:cs typeface="Arial"/>
                <a:sym typeface="Arial"/>
              </a:rPr>
              <a:t>Alles wat naar terreinhistoriek verwijst lieten we voorlopig weg uit het model. </a:t>
            </a:r>
            <a:endParaRPr/>
          </a:p>
        </p:txBody>
      </p:sp>
      <p:sp>
        <p:nvSpPr>
          <p:cNvPr id="187" name="Google Shape;187;p22"/>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Datamodel (2)</a:t>
            </a:r>
            <a:endParaRPr b="0" i="0" sz="3200" u="none" cap="none" strike="noStrike">
              <a:solidFill>
                <a:schemeClr val="dk1"/>
              </a:solidFill>
              <a:latin typeface="Arial"/>
              <a:ea typeface="Arial"/>
              <a:cs typeface="Arial"/>
              <a:sym typeface="Arial"/>
            </a:endParaRPr>
          </a:p>
        </p:txBody>
      </p:sp>
      <p:sp>
        <p:nvSpPr>
          <p:cNvPr id="188" name="Google Shape;188;p22"/>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Persoon - Publieke werkgroep 12/01/2017</a:t>
            </a:r>
            <a:endParaRPr b="0" i="0" sz="1100" u="none" cap="none" strike="noStrike">
              <a:solidFill>
                <a:schemeClr val="dk2"/>
              </a:solidFill>
              <a:latin typeface="Arial"/>
              <a:ea typeface="Arial"/>
              <a:cs typeface="Arial"/>
              <a:sym typeface="Arial"/>
            </a:endParaRPr>
          </a:p>
        </p:txBody>
      </p:sp>
      <p:sp>
        <p:nvSpPr>
          <p:cNvPr id="189" name="Google Shape;189;p22"/>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3"/>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220"/>
              <a:buFont typeface="Arial"/>
              <a:buChar char="&gt;"/>
            </a:pPr>
            <a:r>
              <a:rPr b="0" i="0" lang="nl-BE" sz="2220" u="none" cap="none" strike="noStrike">
                <a:solidFill>
                  <a:schemeClr val="dk1"/>
                </a:solidFill>
                <a:latin typeface="Arial"/>
                <a:ea typeface="Arial"/>
                <a:cs typeface="Arial"/>
                <a:sym typeface="Arial"/>
              </a:rPr>
              <a:t>Zie bijlage.</a:t>
            </a:r>
            <a:endParaRPr/>
          </a:p>
          <a:p>
            <a:pPr indent="-342900" lvl="0" marL="342900" marR="0" rtl="0" algn="l">
              <a:lnSpc>
                <a:spcPct val="80000"/>
              </a:lnSpc>
              <a:spcBef>
                <a:spcPts val="700"/>
              </a:spcBef>
              <a:spcAft>
                <a:spcPts val="0"/>
              </a:spcAft>
              <a:buClr>
                <a:schemeClr val="dk1"/>
              </a:buClr>
              <a:buSzPts val="2220"/>
              <a:buFont typeface="Arial"/>
              <a:buChar char="&gt;"/>
            </a:pPr>
            <a:r>
              <a:rPr b="0" i="0" lang="nl-BE" sz="2220" u="none" cap="none" strike="noStrike">
                <a:solidFill>
                  <a:schemeClr val="dk1"/>
                </a:solidFill>
                <a:latin typeface="Arial"/>
                <a:ea typeface="Arial"/>
                <a:cs typeface="Arial"/>
                <a:sym typeface="Arial"/>
              </a:rPr>
              <a:t>Buitenscope:</a:t>
            </a:r>
            <a:endParaRPr/>
          </a:p>
          <a:p>
            <a:pPr indent="-326571" lvl="1" marL="783771" marR="0" rtl="0" algn="l">
              <a:lnSpc>
                <a:spcPct val="80000"/>
              </a:lnSpc>
              <a:spcBef>
                <a:spcPts val="700"/>
              </a:spcBef>
              <a:spcAft>
                <a:spcPts val="0"/>
              </a:spcAft>
              <a:buClr>
                <a:schemeClr val="dk1"/>
              </a:buClr>
              <a:buSzPts val="2220"/>
              <a:buFont typeface="Noto Sans Symbols"/>
              <a:buChar char="▪"/>
            </a:pPr>
            <a:r>
              <a:rPr b="0" i="0" lang="nl-BE" sz="2220" u="none" cap="none" strike="noStrike">
                <a:solidFill>
                  <a:schemeClr val="dk1"/>
                </a:solidFill>
                <a:latin typeface="Arial"/>
                <a:ea typeface="Arial"/>
                <a:cs typeface="Arial"/>
                <a:sym typeface="Arial"/>
              </a:rPr>
              <a:t>Administratief: vb IT240 Boek- en bladnummer</a:t>
            </a:r>
            <a:endParaRPr/>
          </a:p>
          <a:p>
            <a:pPr indent="-326571" lvl="1" marL="783771" marR="0" rtl="0" algn="l">
              <a:lnSpc>
                <a:spcPct val="80000"/>
              </a:lnSpc>
              <a:spcBef>
                <a:spcPts val="700"/>
              </a:spcBef>
              <a:spcAft>
                <a:spcPts val="0"/>
              </a:spcAft>
              <a:buClr>
                <a:schemeClr val="dk1"/>
              </a:buClr>
              <a:buSzPts val="2220"/>
              <a:buFont typeface="Noto Sans Symbols"/>
              <a:buChar char="▪"/>
            </a:pPr>
            <a:r>
              <a:rPr b="0" i="0" lang="nl-BE" sz="2220" u="none" cap="none" strike="noStrike">
                <a:solidFill>
                  <a:schemeClr val="dk1"/>
                </a:solidFill>
                <a:latin typeface="Arial"/>
                <a:ea typeface="Arial"/>
                <a:cs typeface="Arial"/>
                <a:sym typeface="Arial"/>
              </a:rPr>
              <a:t>Werk: vb IT070 Beroep</a:t>
            </a:r>
            <a:endParaRPr/>
          </a:p>
          <a:p>
            <a:pPr indent="-326571" lvl="1" marL="783771" marR="0" rtl="0" algn="l">
              <a:lnSpc>
                <a:spcPct val="80000"/>
              </a:lnSpc>
              <a:spcBef>
                <a:spcPts val="700"/>
              </a:spcBef>
              <a:spcAft>
                <a:spcPts val="0"/>
              </a:spcAft>
              <a:buClr>
                <a:schemeClr val="dk1"/>
              </a:buClr>
              <a:buSzPts val="2220"/>
              <a:buFont typeface="Noto Sans Symbols"/>
              <a:buChar char="▪"/>
            </a:pPr>
            <a:r>
              <a:rPr b="0" i="0" lang="nl-BE" sz="2220" u="none" cap="none" strike="noStrike">
                <a:solidFill>
                  <a:schemeClr val="dk1"/>
                </a:solidFill>
                <a:latin typeface="Arial"/>
                <a:ea typeface="Arial"/>
                <a:cs typeface="Arial"/>
                <a:sym typeface="Arial"/>
              </a:rPr>
              <a:t>Juridisch: vb IT123 Contract (huwelijks-/ vermogensrechtelijk)</a:t>
            </a:r>
            <a:endParaRPr/>
          </a:p>
          <a:p>
            <a:pPr indent="-326571" lvl="1" marL="783771" marR="0" rtl="0" algn="l">
              <a:lnSpc>
                <a:spcPct val="80000"/>
              </a:lnSpc>
              <a:spcBef>
                <a:spcPts val="700"/>
              </a:spcBef>
              <a:spcAft>
                <a:spcPts val="0"/>
              </a:spcAft>
              <a:buClr>
                <a:schemeClr val="dk1"/>
              </a:buClr>
              <a:buSzPts val="2220"/>
              <a:buFont typeface="Noto Sans Symbols"/>
              <a:buChar char="▪"/>
            </a:pPr>
            <a:r>
              <a:rPr b="0" i="0" lang="nl-BE" sz="2220" u="none" cap="none" strike="noStrike">
                <a:solidFill>
                  <a:schemeClr val="dk1"/>
                </a:solidFill>
                <a:latin typeface="Arial"/>
                <a:ea typeface="Arial"/>
                <a:cs typeface="Arial"/>
                <a:sym typeface="Arial"/>
              </a:rPr>
              <a:t>Verkiezingen: vb IT130 Kiesgegevens</a:t>
            </a:r>
            <a:endParaRPr/>
          </a:p>
          <a:p>
            <a:pPr indent="-326571" lvl="1" marL="783771" marR="0" rtl="0" algn="l">
              <a:lnSpc>
                <a:spcPct val="80000"/>
              </a:lnSpc>
              <a:spcBef>
                <a:spcPts val="700"/>
              </a:spcBef>
              <a:spcAft>
                <a:spcPts val="0"/>
              </a:spcAft>
              <a:buClr>
                <a:schemeClr val="dk1"/>
              </a:buClr>
              <a:buSzPts val="2220"/>
              <a:buFont typeface="Noto Sans Symbols"/>
              <a:buChar char="▪"/>
            </a:pPr>
            <a:r>
              <a:rPr b="0" i="0" lang="nl-BE" sz="2220" u="none" cap="none" strike="noStrike">
                <a:solidFill>
                  <a:schemeClr val="dk1"/>
                </a:solidFill>
                <a:latin typeface="Arial"/>
                <a:ea typeface="Arial"/>
                <a:cs typeface="Arial"/>
                <a:sym typeface="Arial"/>
              </a:rPr>
              <a:t>Wilsbeschikking: vb IT152 Wijze van teraardebestelling</a:t>
            </a:r>
            <a:endParaRPr/>
          </a:p>
          <a:p>
            <a:pPr indent="-326571" lvl="1" marL="783771" marR="0" rtl="0" algn="l">
              <a:lnSpc>
                <a:spcPct val="80000"/>
              </a:lnSpc>
              <a:spcBef>
                <a:spcPts val="700"/>
              </a:spcBef>
              <a:spcAft>
                <a:spcPts val="0"/>
              </a:spcAft>
              <a:buClr>
                <a:schemeClr val="dk1"/>
              </a:buClr>
              <a:buSzPts val="2220"/>
              <a:buFont typeface="Noto Sans Symbols"/>
              <a:buChar char="▪"/>
            </a:pPr>
            <a:r>
              <a:rPr b="0" i="0" lang="nl-BE" sz="2220" u="none" cap="none" strike="noStrike">
                <a:solidFill>
                  <a:schemeClr val="dk1"/>
                </a:solidFill>
                <a:latin typeface="Arial"/>
                <a:ea typeface="Arial"/>
                <a:cs typeface="Arial"/>
                <a:sym typeface="Arial"/>
              </a:rPr>
              <a:t>Militair: vb IT160 Militie</a:t>
            </a:r>
            <a:endParaRPr/>
          </a:p>
          <a:p>
            <a:pPr indent="-326571" lvl="1" marL="783771" marR="0" rtl="0" algn="l">
              <a:lnSpc>
                <a:spcPct val="80000"/>
              </a:lnSpc>
              <a:spcBef>
                <a:spcPts val="700"/>
              </a:spcBef>
              <a:spcAft>
                <a:spcPts val="0"/>
              </a:spcAft>
              <a:buClr>
                <a:schemeClr val="dk1"/>
              </a:buClr>
              <a:buSzPts val="2220"/>
              <a:buFont typeface="Noto Sans Symbols"/>
              <a:buChar char="▪"/>
            </a:pPr>
            <a:r>
              <a:rPr b="0" i="0" lang="nl-BE" sz="2220" u="none" cap="none" strike="noStrike">
                <a:solidFill>
                  <a:schemeClr val="dk1"/>
                </a:solidFill>
                <a:latin typeface="Arial"/>
                <a:ea typeface="Arial"/>
                <a:cs typeface="Arial"/>
                <a:sym typeface="Arial"/>
              </a:rPr>
              <a:t>Documenten: vb IT191 Rijbewijs (MVI)</a:t>
            </a:r>
            <a:endParaRPr/>
          </a:p>
          <a:p>
            <a:pPr indent="-342900" lvl="0" marL="342900" marR="0" rtl="0" algn="l">
              <a:lnSpc>
                <a:spcPct val="80000"/>
              </a:lnSpc>
              <a:spcBef>
                <a:spcPts val="700"/>
              </a:spcBef>
              <a:spcAft>
                <a:spcPts val="0"/>
              </a:spcAft>
              <a:buClr>
                <a:schemeClr val="dk1"/>
              </a:buClr>
              <a:buSzPts val="2220"/>
              <a:buFont typeface="Arial"/>
              <a:buChar char="&gt;"/>
            </a:pPr>
            <a:r>
              <a:rPr b="0" i="0" lang="nl-BE" sz="2220" u="none" cap="none" strike="noStrike">
                <a:solidFill>
                  <a:schemeClr val="dk1"/>
                </a:solidFill>
                <a:latin typeface="Arial"/>
                <a:ea typeface="Arial"/>
                <a:cs typeface="Arial"/>
                <a:sym typeface="Arial"/>
              </a:rPr>
              <a:t>TODO:</a:t>
            </a:r>
            <a:endParaRPr/>
          </a:p>
          <a:p>
            <a:pPr indent="-326571" lvl="1" marL="783771" marR="0" rtl="0" algn="l">
              <a:lnSpc>
                <a:spcPct val="80000"/>
              </a:lnSpc>
              <a:spcBef>
                <a:spcPts val="700"/>
              </a:spcBef>
              <a:spcAft>
                <a:spcPts val="0"/>
              </a:spcAft>
              <a:buClr>
                <a:schemeClr val="dk1"/>
              </a:buClr>
              <a:buSzPts val="2220"/>
              <a:buFont typeface="Noto Sans Symbols"/>
              <a:buChar char="▪"/>
            </a:pPr>
            <a:r>
              <a:rPr b="0" i="0" lang="nl-BE" sz="2220" u="none" cap="none" strike="noStrike">
                <a:solidFill>
                  <a:schemeClr val="dk1"/>
                </a:solidFill>
                <a:latin typeface="Arial"/>
                <a:ea typeface="Arial"/>
                <a:cs typeface="Arial"/>
                <a:sym typeface="Arial"/>
              </a:rPr>
              <a:t>Vb IT113 Voor niet-ontvoogde minderjarigen: de identiteit van de voogd (en de toeziende voogd) of de pleegvoogd</a:t>
            </a:r>
            <a:endParaRPr/>
          </a:p>
          <a:p>
            <a:pPr indent="-326571" lvl="1" marL="783771" marR="0" rtl="0" algn="l">
              <a:lnSpc>
                <a:spcPct val="80000"/>
              </a:lnSpc>
              <a:spcBef>
                <a:spcPts val="700"/>
              </a:spcBef>
              <a:spcAft>
                <a:spcPts val="0"/>
              </a:spcAft>
              <a:buClr>
                <a:schemeClr val="dk1"/>
              </a:buClr>
              <a:buSzPts val="2220"/>
              <a:buFont typeface="Noto Sans Symbols"/>
              <a:buChar char="▪"/>
            </a:pPr>
            <a:r>
              <a:rPr b="0" i="0" lang="nl-BE" sz="2220" u="none" cap="none" strike="noStrike">
                <a:solidFill>
                  <a:schemeClr val="dk1"/>
                </a:solidFill>
                <a:latin typeface="Arial"/>
                <a:ea typeface="Arial"/>
                <a:cs typeface="Arial"/>
                <a:sym typeface="Arial"/>
              </a:rPr>
              <a:t>Wachtregister: vb IT206 Asielprocedure</a:t>
            </a:r>
            <a:endParaRPr/>
          </a:p>
          <a:p>
            <a:pPr indent="-326571" lvl="1" marL="783771" marR="0" rtl="0" algn="l">
              <a:lnSpc>
                <a:spcPct val="80000"/>
              </a:lnSpc>
              <a:spcBef>
                <a:spcPts val="700"/>
              </a:spcBef>
              <a:spcAft>
                <a:spcPts val="0"/>
              </a:spcAft>
              <a:buClr>
                <a:schemeClr val="dk1"/>
              </a:buClr>
              <a:buSzPts val="2220"/>
              <a:buFont typeface="Noto Sans Symbols"/>
              <a:buChar char="▪"/>
            </a:pPr>
            <a:r>
              <a:rPr b="0" i="0" lang="nl-BE" sz="2220" u="none" cap="none" strike="noStrike">
                <a:solidFill>
                  <a:schemeClr val="dk1"/>
                </a:solidFill>
                <a:latin typeface="Arial"/>
                <a:ea typeface="Arial"/>
                <a:cs typeface="Arial"/>
                <a:sym typeface="Arial"/>
              </a:rPr>
              <a:t>Historiek: vb IT251 Datum bijwerking hoofdverblijfplaats</a:t>
            </a:r>
            <a:endParaRPr b="0" i="0" sz="2220" u="none" cap="none" strike="noStrike">
              <a:solidFill>
                <a:schemeClr val="dk1"/>
              </a:solidFill>
              <a:latin typeface="Arial"/>
              <a:ea typeface="Arial"/>
              <a:cs typeface="Arial"/>
              <a:sym typeface="Arial"/>
            </a:endParaRPr>
          </a:p>
        </p:txBody>
      </p:sp>
      <p:sp>
        <p:nvSpPr>
          <p:cNvPr id="196" name="Google Shape;196;p23"/>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IT’s RR inscope/buitenscope &amp; TODO</a:t>
            </a:r>
            <a:endParaRPr b="0" i="0" sz="3200" u="none" cap="none" strike="noStrike">
              <a:solidFill>
                <a:schemeClr val="dk1"/>
              </a:solidFill>
              <a:latin typeface="Arial"/>
              <a:ea typeface="Arial"/>
              <a:cs typeface="Arial"/>
              <a:sym typeface="Arial"/>
            </a:endParaRPr>
          </a:p>
        </p:txBody>
      </p:sp>
      <p:sp>
        <p:nvSpPr>
          <p:cNvPr id="197" name="Google Shape;197;p23"/>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Persoon - Publieke werkgroep 12/01/2017</a:t>
            </a:r>
            <a:endParaRPr b="0" i="0" sz="1100" u="none" cap="none" strike="noStrike">
              <a:solidFill>
                <a:schemeClr val="dk2"/>
              </a:solidFill>
              <a:latin typeface="Arial"/>
              <a:ea typeface="Arial"/>
              <a:cs typeface="Arial"/>
              <a:sym typeface="Arial"/>
            </a:endParaRPr>
          </a:p>
        </p:txBody>
      </p:sp>
      <p:sp>
        <p:nvSpPr>
          <p:cNvPr id="198" name="Google Shape;198;p23"/>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4"/>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gt;"/>
            </a:pPr>
            <a:r>
              <a:rPr b="0" i="0" lang="nl-BE" sz="2400" u="none" cap="none" strike="noStrike">
                <a:solidFill>
                  <a:schemeClr val="dk1"/>
                </a:solidFill>
                <a:latin typeface="Arial"/>
                <a:ea typeface="Arial"/>
                <a:cs typeface="Arial"/>
                <a:sym typeface="Arial"/>
              </a:rPr>
              <a:t>Zie bijlage.</a:t>
            </a:r>
            <a:endParaRPr/>
          </a:p>
        </p:txBody>
      </p:sp>
      <p:sp>
        <p:nvSpPr>
          <p:cNvPr id="205" name="Google Shape;205;p24"/>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Overzicht van de elementen</a:t>
            </a:r>
            <a:endParaRPr b="0" i="0" sz="3200" u="none" cap="none" strike="noStrike">
              <a:solidFill>
                <a:schemeClr val="dk1"/>
              </a:solidFill>
              <a:latin typeface="Arial"/>
              <a:ea typeface="Arial"/>
              <a:cs typeface="Arial"/>
              <a:sym typeface="Arial"/>
            </a:endParaRPr>
          </a:p>
        </p:txBody>
      </p:sp>
      <p:sp>
        <p:nvSpPr>
          <p:cNvPr id="206" name="Google Shape;206;p24"/>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Persoon - Publieke werkgroep 12/01/2017</a:t>
            </a:r>
            <a:endParaRPr b="0" i="0" sz="1100" u="none" cap="none" strike="noStrike">
              <a:solidFill>
                <a:schemeClr val="dk2"/>
              </a:solidFill>
              <a:latin typeface="Arial"/>
              <a:ea typeface="Arial"/>
              <a:cs typeface="Arial"/>
              <a:sym typeface="Arial"/>
            </a:endParaRPr>
          </a:p>
        </p:txBody>
      </p:sp>
      <p:sp>
        <p:nvSpPr>
          <p:cNvPr id="207" name="Google Shape;207;p24"/>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5"/>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gt;"/>
            </a:pPr>
            <a:r>
              <a:rPr b="0" i="0" lang="nl-BE" sz="2400" u="none" cap="none" strike="noStrike">
                <a:solidFill>
                  <a:schemeClr val="dk1"/>
                </a:solidFill>
                <a:latin typeface="Arial"/>
                <a:ea typeface="Arial"/>
                <a:cs typeface="Arial"/>
                <a:sym typeface="Arial"/>
              </a:rPr>
              <a:t>Formele definities opstellen</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700"/>
              </a:spcBef>
              <a:spcAft>
                <a:spcPts val="0"/>
              </a:spcAft>
              <a:buClr>
                <a:schemeClr val="dk1"/>
              </a:buClr>
              <a:buSzPts val="2400"/>
              <a:buFont typeface="Arial"/>
              <a:buChar char="&gt;"/>
            </a:pPr>
            <a:r>
              <a:rPr b="0" i="0" lang="nl-BE" sz="2400" u="none" cap="none" strike="noStrike">
                <a:solidFill>
                  <a:schemeClr val="dk1"/>
                </a:solidFill>
                <a:latin typeface="Arial"/>
                <a:ea typeface="Arial"/>
                <a:cs typeface="Arial"/>
                <a:sym typeface="Arial"/>
              </a:rPr>
              <a:t>Ontbrekende concepten KSZ toevoegen</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700"/>
              </a:spcBef>
              <a:spcAft>
                <a:spcPts val="0"/>
              </a:spcAft>
              <a:buClr>
                <a:schemeClr val="dk1"/>
              </a:buClr>
              <a:buSzPts val="2400"/>
              <a:buFont typeface="Arial"/>
              <a:buChar char="&gt;"/>
            </a:pPr>
            <a:r>
              <a:rPr b="0" i="0" lang="nl-BE" sz="2400" u="none" cap="none" strike="noStrike">
                <a:solidFill>
                  <a:schemeClr val="dk1"/>
                </a:solidFill>
                <a:latin typeface="Arial"/>
                <a:ea typeface="Arial"/>
                <a:cs typeface="Arial"/>
                <a:sym typeface="Arial"/>
              </a:rPr>
              <a:t>Wachtregister etc toevoegen</a:t>
            </a:r>
            <a:endParaRPr/>
          </a:p>
          <a:p>
            <a:pPr indent="-342900" lvl="0" marL="342900" marR="0" rtl="0" algn="l">
              <a:lnSpc>
                <a:spcPct val="100000"/>
              </a:lnSpc>
              <a:spcBef>
                <a:spcPts val="700"/>
              </a:spcBef>
              <a:spcAft>
                <a:spcPts val="0"/>
              </a:spcAft>
              <a:buClr>
                <a:schemeClr val="dk1"/>
              </a:buClr>
              <a:buSzPts val="2400"/>
              <a:buFont typeface="Arial"/>
              <a:buChar char="&gt;"/>
            </a:pPr>
            <a:r>
              <a:rPr b="0" i="0" lang="nl-BE" sz="2400" u="none" cap="none" strike="noStrike">
                <a:solidFill>
                  <a:schemeClr val="dk1"/>
                </a:solidFill>
                <a:latin typeface="Arial"/>
                <a:ea typeface="Arial"/>
                <a:cs typeface="Arial"/>
                <a:sym typeface="Arial"/>
              </a:rPr>
              <a:t>Inspassen in stelsel</a:t>
            </a:r>
            <a:endParaRPr b="0" i="0" sz="2400" u="none" cap="none" strike="noStrike">
              <a:solidFill>
                <a:schemeClr val="dk1"/>
              </a:solidFill>
              <a:latin typeface="Arial"/>
              <a:ea typeface="Arial"/>
              <a:cs typeface="Arial"/>
              <a:sym typeface="Arial"/>
            </a:endParaRPr>
          </a:p>
        </p:txBody>
      </p:sp>
      <p:sp>
        <p:nvSpPr>
          <p:cNvPr id="214" name="Google Shape;214;p25"/>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TODO’s</a:t>
            </a:r>
            <a:endParaRPr b="0" i="0" sz="3200" u="none" cap="none" strike="noStrike">
              <a:solidFill>
                <a:schemeClr val="dk1"/>
              </a:solidFill>
              <a:latin typeface="Arial"/>
              <a:ea typeface="Arial"/>
              <a:cs typeface="Arial"/>
              <a:sym typeface="Arial"/>
            </a:endParaRPr>
          </a:p>
        </p:txBody>
      </p:sp>
      <p:sp>
        <p:nvSpPr>
          <p:cNvPr id="215" name="Google Shape;215;p25"/>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Persoon - Publieke werkgroep 12/01/2017</a:t>
            </a:r>
            <a:endParaRPr b="0" i="0" sz="1100" u="none" cap="none" strike="noStrike">
              <a:solidFill>
                <a:schemeClr val="dk2"/>
              </a:solidFill>
              <a:latin typeface="Arial"/>
              <a:ea typeface="Arial"/>
              <a:cs typeface="Arial"/>
              <a:sym typeface="Arial"/>
            </a:endParaRPr>
          </a:p>
        </p:txBody>
      </p:sp>
      <p:sp>
        <p:nvSpPr>
          <p:cNvPr id="216" name="Google Shape;216;p25"/>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Vragen?</a:t>
            </a:r>
            <a:endParaRPr b="0" i="0" sz="3200" u="none" cap="none" strike="noStrike">
              <a:solidFill>
                <a:schemeClr val="dk1"/>
              </a:solidFill>
              <a:latin typeface="Arial"/>
              <a:ea typeface="Arial"/>
              <a:cs typeface="Arial"/>
              <a:sym typeface="Arial"/>
            </a:endParaRPr>
          </a:p>
        </p:txBody>
      </p:sp>
      <p:sp>
        <p:nvSpPr>
          <p:cNvPr id="223" name="Google Shape;223;p26"/>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Persoon - Publieke werkgroep 12/01/2017</a:t>
            </a:r>
            <a:endParaRPr b="0" i="0" sz="1100" u="none" cap="none" strike="noStrike">
              <a:solidFill>
                <a:schemeClr val="dk2"/>
              </a:solidFill>
              <a:latin typeface="Arial"/>
              <a:ea typeface="Arial"/>
              <a:cs typeface="Arial"/>
              <a:sym typeface="Arial"/>
            </a:endParaRPr>
          </a:p>
        </p:txBody>
      </p:sp>
      <p:sp>
        <p:nvSpPr>
          <p:cNvPr id="224" name="Google Shape;224;p26"/>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pic>
        <p:nvPicPr>
          <p:cNvPr id="225" name="Google Shape;225;p26"/>
          <p:cNvPicPr preferRelativeResize="0"/>
          <p:nvPr/>
        </p:nvPicPr>
        <p:blipFill rotWithShape="1">
          <a:blip r:embed="rId3">
            <a:alphaModFix/>
          </a:blip>
          <a:srcRect b="0" l="0" r="0" t="0"/>
          <a:stretch/>
        </p:blipFill>
        <p:spPr>
          <a:xfrm>
            <a:off x="3481387" y="1524000"/>
            <a:ext cx="2943225" cy="381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40"/>
              <a:buFont typeface="Arial"/>
              <a:buChar char="&gt;"/>
            </a:pPr>
            <a:r>
              <a:rPr b="0" i="0" lang="nl-BE" sz="2040" u="none" cap="none" strike="noStrike">
                <a:solidFill>
                  <a:schemeClr val="dk1"/>
                </a:solidFill>
                <a:latin typeface="Arial"/>
                <a:ea typeface="Arial"/>
                <a:cs typeface="Arial"/>
                <a:sym typeface="Arial"/>
              </a:rPr>
              <a:t>Deze presentatie stelt een conceptueel datamodel voor voor het subdomein Persoon binnen OSLO².</a:t>
            </a:r>
            <a:endParaRPr/>
          </a:p>
          <a:p>
            <a:pPr indent="-342900" lvl="0" marL="342900" marR="0" rtl="0" algn="l">
              <a:lnSpc>
                <a:spcPct val="80000"/>
              </a:lnSpc>
              <a:spcBef>
                <a:spcPts val="700"/>
              </a:spcBef>
              <a:spcAft>
                <a:spcPts val="0"/>
              </a:spcAft>
              <a:buClr>
                <a:schemeClr val="dk1"/>
              </a:buClr>
              <a:buSzPts val="2040"/>
              <a:buFont typeface="Arial"/>
              <a:buChar char="&gt;"/>
            </a:pPr>
            <a:r>
              <a:rPr b="0" i="0" lang="nl-BE" sz="2040" u="none" cap="none" strike="noStrike">
                <a:solidFill>
                  <a:schemeClr val="dk1"/>
                </a:solidFill>
                <a:latin typeface="Arial"/>
                <a:ea typeface="Arial"/>
                <a:cs typeface="Arial"/>
                <a:sym typeface="Arial"/>
              </a:rPr>
              <a:t>Volgende eisen kunnen ah model worden gesteld:</a:t>
            </a:r>
            <a:endParaRPr/>
          </a:p>
          <a:p>
            <a:pPr indent="-326571" lvl="1" marL="783771" marR="0" rtl="0" algn="l">
              <a:lnSpc>
                <a:spcPct val="80000"/>
              </a:lnSpc>
              <a:spcBef>
                <a:spcPts val="700"/>
              </a:spcBef>
              <a:spcAft>
                <a:spcPts val="0"/>
              </a:spcAft>
              <a:buClr>
                <a:schemeClr val="dk1"/>
              </a:buClr>
              <a:buSzPts val="2040"/>
              <a:buFont typeface="Noto Sans Symbols"/>
              <a:buChar char="▪"/>
            </a:pPr>
            <a:r>
              <a:rPr b="0" i="0" lang="nl-BE" sz="2040" u="none" cap="none" strike="noStrike">
                <a:solidFill>
                  <a:schemeClr val="dk1"/>
                </a:solidFill>
                <a:latin typeface="Arial"/>
                <a:ea typeface="Arial"/>
                <a:cs typeface="Arial"/>
                <a:sym typeface="Arial"/>
              </a:rPr>
              <a:t>Het moet mappen op eventueel bestaande standaarden/modellen.</a:t>
            </a:r>
            <a:endParaRPr/>
          </a:p>
          <a:p>
            <a:pPr indent="-326571" lvl="1" marL="783771" marR="0" rtl="0" algn="l">
              <a:lnSpc>
                <a:spcPct val="80000"/>
              </a:lnSpc>
              <a:spcBef>
                <a:spcPts val="700"/>
              </a:spcBef>
              <a:spcAft>
                <a:spcPts val="0"/>
              </a:spcAft>
              <a:buClr>
                <a:schemeClr val="dk1"/>
              </a:buClr>
              <a:buSzPts val="2040"/>
              <a:buFont typeface="Noto Sans Symbols"/>
              <a:buChar char="▪"/>
            </a:pPr>
            <a:r>
              <a:rPr b="0" i="0" lang="nl-BE" sz="2040" u="none" cap="none" strike="noStrike">
                <a:solidFill>
                  <a:schemeClr val="dk1"/>
                </a:solidFill>
                <a:latin typeface="Arial"/>
                <a:ea typeface="Arial"/>
                <a:cs typeface="Arial"/>
                <a:sym typeface="Arial"/>
              </a:rPr>
              <a:t>Het moet mogelijk zijn om er de gegevens van bestaande basisregisters mee weer te geven.</a:t>
            </a:r>
            <a:endParaRPr/>
          </a:p>
          <a:p>
            <a:pPr indent="-342900" lvl="0" marL="342900" marR="0" rtl="0" algn="l">
              <a:lnSpc>
                <a:spcPct val="80000"/>
              </a:lnSpc>
              <a:spcBef>
                <a:spcPts val="700"/>
              </a:spcBef>
              <a:spcAft>
                <a:spcPts val="0"/>
              </a:spcAft>
              <a:buClr>
                <a:schemeClr val="dk1"/>
              </a:buClr>
              <a:buSzPts val="2040"/>
              <a:buFont typeface="Arial"/>
              <a:buChar char="&gt;"/>
            </a:pPr>
            <a:r>
              <a:rPr b="0" i="0" lang="nl-BE" sz="2040" u="none" cap="none" strike="noStrike">
                <a:solidFill>
                  <a:schemeClr val="dk1"/>
                </a:solidFill>
                <a:latin typeface="Arial"/>
                <a:ea typeface="Arial"/>
                <a:cs typeface="Arial"/>
                <a:sym typeface="Arial"/>
              </a:rPr>
              <a:t>Ivm de vereisten bekeken we volgende modellen:</a:t>
            </a:r>
            <a:endParaRPr/>
          </a:p>
          <a:p>
            <a:pPr indent="-326571" lvl="1" marL="783771" marR="0" rtl="0" algn="l">
              <a:lnSpc>
                <a:spcPct val="80000"/>
              </a:lnSpc>
              <a:spcBef>
                <a:spcPts val="700"/>
              </a:spcBef>
              <a:spcAft>
                <a:spcPts val="0"/>
              </a:spcAft>
              <a:buClr>
                <a:schemeClr val="dk1"/>
              </a:buClr>
              <a:buSzPts val="2040"/>
              <a:buFont typeface="Noto Sans Symbols"/>
              <a:buChar char="▪"/>
            </a:pPr>
            <a:r>
              <a:rPr b="0" i="0" lang="nl-BE" sz="2040" u="none" cap="none" strike="noStrike">
                <a:solidFill>
                  <a:schemeClr val="dk1"/>
                </a:solidFill>
                <a:latin typeface="Arial"/>
                <a:ea typeface="Arial"/>
                <a:cs typeface="Arial"/>
                <a:sym typeface="Arial"/>
              </a:rPr>
              <a:t>OSLO1 (zie figuur)</a:t>
            </a:r>
            <a:endParaRPr b="0" i="0" sz="2040" u="none" cap="none" strike="noStrike">
              <a:solidFill>
                <a:schemeClr val="dk1"/>
              </a:solidFill>
              <a:latin typeface="Arial"/>
              <a:ea typeface="Arial"/>
              <a:cs typeface="Arial"/>
              <a:sym typeface="Arial"/>
            </a:endParaRPr>
          </a:p>
          <a:p>
            <a:pPr indent="-326571" lvl="1" marL="783771" marR="0" rtl="0" algn="l">
              <a:lnSpc>
                <a:spcPct val="80000"/>
              </a:lnSpc>
              <a:spcBef>
                <a:spcPts val="700"/>
              </a:spcBef>
              <a:spcAft>
                <a:spcPts val="0"/>
              </a:spcAft>
              <a:buClr>
                <a:schemeClr val="dk1"/>
              </a:buClr>
              <a:buSzPts val="2040"/>
              <a:buFont typeface="Noto Sans Symbols"/>
              <a:buChar char="▪"/>
            </a:pPr>
            <a:r>
              <a:rPr b="0" i="0" lang="nl-BE" sz="2040" u="sng" cap="none" strike="noStrike">
                <a:solidFill>
                  <a:schemeClr val="hlink"/>
                </a:solidFill>
                <a:latin typeface="Arial"/>
                <a:ea typeface="Arial"/>
                <a:cs typeface="Arial"/>
                <a:sym typeface="Arial"/>
                <a:hlinkClick r:id="rId3"/>
              </a:rPr>
              <a:t>ISA CorePersonVocabulary</a:t>
            </a:r>
            <a:r>
              <a:rPr b="0" i="0" lang="nl-BE" sz="2040" u="none" cap="none" strike="noStrike">
                <a:solidFill>
                  <a:schemeClr val="dk1"/>
                </a:solidFill>
                <a:latin typeface="Arial"/>
                <a:ea typeface="Arial"/>
                <a:cs typeface="Arial"/>
                <a:sym typeface="Arial"/>
              </a:rPr>
              <a:t> (zie figuur)</a:t>
            </a:r>
            <a:endParaRPr b="0" i="0" sz="2040" u="none" cap="none" strike="noStrike">
              <a:solidFill>
                <a:schemeClr val="dk1"/>
              </a:solidFill>
              <a:latin typeface="Arial"/>
              <a:ea typeface="Arial"/>
              <a:cs typeface="Arial"/>
              <a:sym typeface="Arial"/>
            </a:endParaRPr>
          </a:p>
          <a:p>
            <a:pPr indent="-326571" lvl="1" marL="783771" marR="0" rtl="0" algn="l">
              <a:lnSpc>
                <a:spcPct val="80000"/>
              </a:lnSpc>
              <a:spcBef>
                <a:spcPts val="700"/>
              </a:spcBef>
              <a:spcAft>
                <a:spcPts val="0"/>
              </a:spcAft>
              <a:buClr>
                <a:schemeClr val="dk1"/>
              </a:buClr>
              <a:buSzPts val="2040"/>
              <a:buFont typeface="Noto Sans Symbols"/>
              <a:buChar char="▪"/>
            </a:pPr>
            <a:r>
              <a:rPr b="0" i="0" lang="nl-BE" sz="2040" u="sng" cap="none" strike="noStrike">
                <a:solidFill>
                  <a:schemeClr val="hlink"/>
                </a:solidFill>
                <a:latin typeface="Arial"/>
                <a:ea typeface="Arial"/>
                <a:cs typeface="Arial"/>
                <a:sym typeface="Arial"/>
                <a:hlinkClick r:id="rId4"/>
              </a:rPr>
              <a:t>FOAF</a:t>
            </a:r>
            <a:endParaRPr b="0" i="0" sz="2040" u="none" cap="none" strike="noStrike">
              <a:solidFill>
                <a:schemeClr val="dk1"/>
              </a:solidFill>
              <a:latin typeface="Arial"/>
              <a:ea typeface="Arial"/>
              <a:cs typeface="Arial"/>
              <a:sym typeface="Arial"/>
            </a:endParaRPr>
          </a:p>
          <a:p>
            <a:pPr indent="-326571" lvl="1" marL="783771" marR="0" rtl="0" algn="l">
              <a:lnSpc>
                <a:spcPct val="80000"/>
              </a:lnSpc>
              <a:spcBef>
                <a:spcPts val="700"/>
              </a:spcBef>
              <a:spcAft>
                <a:spcPts val="0"/>
              </a:spcAft>
              <a:buClr>
                <a:schemeClr val="dk1"/>
              </a:buClr>
              <a:buSzPts val="2040"/>
              <a:buFont typeface="Noto Sans Symbols"/>
              <a:buChar char="▪"/>
            </a:pPr>
            <a:r>
              <a:rPr b="0" i="0" lang="nl-BE" sz="2040" u="sng" cap="none" strike="noStrike">
                <a:solidFill>
                  <a:schemeClr val="hlink"/>
                </a:solidFill>
                <a:latin typeface="Arial"/>
                <a:ea typeface="Arial"/>
                <a:cs typeface="Arial"/>
                <a:sym typeface="Arial"/>
                <a:hlinkClick r:id="rId5"/>
              </a:rPr>
              <a:t>BRP</a:t>
            </a:r>
            <a:endParaRPr b="0" i="0" sz="2040" u="none" cap="none" strike="noStrike">
              <a:solidFill>
                <a:schemeClr val="dk1"/>
              </a:solidFill>
              <a:latin typeface="Arial"/>
              <a:ea typeface="Arial"/>
              <a:cs typeface="Arial"/>
              <a:sym typeface="Arial"/>
            </a:endParaRPr>
          </a:p>
          <a:p>
            <a:pPr indent="-326571" lvl="1" marL="783771" marR="0" rtl="0" algn="l">
              <a:lnSpc>
                <a:spcPct val="80000"/>
              </a:lnSpc>
              <a:spcBef>
                <a:spcPts val="700"/>
              </a:spcBef>
              <a:spcAft>
                <a:spcPts val="0"/>
              </a:spcAft>
              <a:buClr>
                <a:schemeClr val="dk1"/>
              </a:buClr>
              <a:buSzPts val="2040"/>
              <a:buFont typeface="Noto Sans Symbols"/>
              <a:buChar char="▪"/>
            </a:pPr>
            <a:r>
              <a:rPr b="0" i="0" lang="nl-BE" sz="2040" u="none" cap="none" strike="noStrike">
                <a:solidFill>
                  <a:schemeClr val="dk1"/>
                </a:solidFill>
                <a:latin typeface="Arial"/>
                <a:ea typeface="Arial"/>
                <a:cs typeface="Arial"/>
                <a:sym typeface="Arial"/>
              </a:rPr>
              <a:t>MAGDA (zie figuur)</a:t>
            </a:r>
            <a:endParaRPr/>
          </a:p>
          <a:p>
            <a:pPr indent="-342900" lvl="0" marL="342900" marR="0" rtl="0" algn="l">
              <a:lnSpc>
                <a:spcPct val="80000"/>
              </a:lnSpc>
              <a:spcBef>
                <a:spcPts val="700"/>
              </a:spcBef>
              <a:spcAft>
                <a:spcPts val="0"/>
              </a:spcAft>
              <a:buClr>
                <a:schemeClr val="dk1"/>
              </a:buClr>
              <a:buSzPts val="2040"/>
              <a:buFont typeface="Arial"/>
              <a:buChar char="&gt;"/>
            </a:pPr>
            <a:r>
              <a:rPr b="0" i="0" lang="nl-BE" sz="2040" u="none" cap="none" strike="noStrike">
                <a:solidFill>
                  <a:schemeClr val="dk1"/>
                </a:solidFill>
                <a:latin typeface="Arial"/>
                <a:ea typeface="Arial"/>
                <a:cs typeface="Arial"/>
                <a:sym typeface="Arial"/>
              </a:rPr>
              <a:t>En volgende basisregisters</a:t>
            </a:r>
            <a:endParaRPr/>
          </a:p>
          <a:p>
            <a:pPr indent="-326571" lvl="1" marL="783771" marR="0" rtl="0" algn="l">
              <a:lnSpc>
                <a:spcPct val="80000"/>
              </a:lnSpc>
              <a:spcBef>
                <a:spcPts val="700"/>
              </a:spcBef>
              <a:spcAft>
                <a:spcPts val="0"/>
              </a:spcAft>
              <a:buClr>
                <a:schemeClr val="dk1"/>
              </a:buClr>
              <a:buSzPts val="2040"/>
              <a:buFont typeface="Noto Sans Symbols"/>
              <a:buChar char="▪"/>
            </a:pPr>
            <a:r>
              <a:rPr b="0" i="0" lang="nl-BE" sz="2040" u="none" cap="none" strike="noStrike">
                <a:solidFill>
                  <a:schemeClr val="dk1"/>
                </a:solidFill>
                <a:latin typeface="Arial"/>
                <a:ea typeface="Arial"/>
                <a:cs typeface="Arial"/>
                <a:sym typeface="Arial"/>
              </a:rPr>
              <a:t>RR</a:t>
            </a:r>
            <a:endParaRPr/>
          </a:p>
          <a:p>
            <a:pPr indent="-326571" lvl="1" marL="783771" marR="0" rtl="0" algn="l">
              <a:lnSpc>
                <a:spcPct val="80000"/>
              </a:lnSpc>
              <a:spcBef>
                <a:spcPts val="700"/>
              </a:spcBef>
              <a:spcAft>
                <a:spcPts val="0"/>
              </a:spcAft>
              <a:buClr>
                <a:schemeClr val="dk1"/>
              </a:buClr>
              <a:buSzPts val="2040"/>
              <a:buFont typeface="Noto Sans Symbols"/>
              <a:buChar char="▪"/>
            </a:pPr>
            <a:r>
              <a:rPr b="0" i="0" lang="nl-BE" sz="2040" u="none" cap="none" strike="noStrike">
                <a:solidFill>
                  <a:schemeClr val="dk1"/>
                </a:solidFill>
                <a:latin typeface="Arial"/>
                <a:ea typeface="Arial"/>
                <a:cs typeface="Arial"/>
                <a:sym typeface="Arial"/>
              </a:rPr>
              <a:t>KSZ</a:t>
            </a:r>
            <a:endParaRPr b="0" i="0" sz="2040" u="none" cap="none" strike="noStrike">
              <a:solidFill>
                <a:schemeClr val="dk1"/>
              </a:solidFill>
              <a:latin typeface="Arial"/>
              <a:ea typeface="Arial"/>
              <a:cs typeface="Arial"/>
              <a:sym typeface="Arial"/>
            </a:endParaRPr>
          </a:p>
        </p:txBody>
      </p:sp>
      <p:sp>
        <p:nvSpPr>
          <p:cNvPr id="94" name="Google Shape;94;p14"/>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Inleiding</a:t>
            </a:r>
            <a:endParaRPr b="0" i="0" sz="3200" u="none" cap="none" strike="noStrike">
              <a:solidFill>
                <a:schemeClr val="dk1"/>
              </a:solidFill>
              <a:latin typeface="Arial"/>
              <a:ea typeface="Arial"/>
              <a:cs typeface="Arial"/>
              <a:sym typeface="Arial"/>
            </a:endParaRPr>
          </a:p>
        </p:txBody>
      </p:sp>
      <p:sp>
        <p:nvSpPr>
          <p:cNvPr id="95" name="Google Shape;95;p14"/>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Persoon - Publieke werkgroep 12/01/2017</a:t>
            </a:r>
            <a:endParaRPr b="0" i="0" sz="1100" u="none" cap="none" strike="noStrike">
              <a:solidFill>
                <a:schemeClr val="dk2"/>
              </a:solidFill>
              <a:latin typeface="Arial"/>
              <a:ea typeface="Arial"/>
              <a:cs typeface="Arial"/>
              <a:sym typeface="Arial"/>
            </a:endParaRPr>
          </a:p>
        </p:txBody>
      </p:sp>
      <p:sp>
        <p:nvSpPr>
          <p:cNvPr id="96" name="Google Shape;96;p14"/>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OSLO1 Persoon</a:t>
            </a:r>
            <a:endParaRPr b="0" i="0" sz="3200" u="none" cap="none" strike="noStrike">
              <a:solidFill>
                <a:schemeClr val="dk1"/>
              </a:solidFill>
              <a:latin typeface="Arial"/>
              <a:ea typeface="Arial"/>
              <a:cs typeface="Arial"/>
              <a:sym typeface="Arial"/>
            </a:endParaRPr>
          </a:p>
        </p:txBody>
      </p:sp>
      <p:sp>
        <p:nvSpPr>
          <p:cNvPr id="103" name="Google Shape;103;p15"/>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Persoon - Publieke werkgroep 12/01/2017</a:t>
            </a:r>
            <a:endParaRPr b="0" i="0" sz="1100" u="none" cap="none" strike="noStrike">
              <a:solidFill>
                <a:schemeClr val="dk2"/>
              </a:solidFill>
              <a:latin typeface="Arial"/>
              <a:ea typeface="Arial"/>
              <a:cs typeface="Arial"/>
              <a:sym typeface="Arial"/>
            </a:endParaRPr>
          </a:p>
        </p:txBody>
      </p:sp>
      <p:sp>
        <p:nvSpPr>
          <p:cNvPr id="104" name="Google Shape;104;p15"/>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pic>
        <p:nvPicPr>
          <p:cNvPr id="105" name="Google Shape;105;p15"/>
          <p:cNvPicPr preferRelativeResize="0"/>
          <p:nvPr/>
        </p:nvPicPr>
        <p:blipFill rotWithShape="1">
          <a:blip r:embed="rId3">
            <a:alphaModFix/>
          </a:blip>
          <a:srcRect b="0" l="0" r="0" t="0"/>
          <a:stretch/>
        </p:blipFill>
        <p:spPr>
          <a:xfrm>
            <a:off x="1743325" y="952900"/>
            <a:ext cx="6425317" cy="54605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ISA CorePersonVocabulary</a:t>
            </a:r>
            <a:endParaRPr b="0" i="0" sz="3200" u="none" cap="none" strike="noStrike">
              <a:solidFill>
                <a:schemeClr val="dk1"/>
              </a:solidFill>
              <a:latin typeface="Arial"/>
              <a:ea typeface="Arial"/>
              <a:cs typeface="Arial"/>
              <a:sym typeface="Arial"/>
            </a:endParaRPr>
          </a:p>
        </p:txBody>
      </p:sp>
      <p:sp>
        <p:nvSpPr>
          <p:cNvPr id="112" name="Google Shape;112;p16"/>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Persoon - Publieke werkgroep 12/01/2017</a:t>
            </a:r>
            <a:endParaRPr b="0" i="0" sz="1100" u="none" cap="none" strike="noStrike">
              <a:solidFill>
                <a:schemeClr val="dk2"/>
              </a:solidFill>
              <a:latin typeface="Arial"/>
              <a:ea typeface="Arial"/>
              <a:cs typeface="Arial"/>
              <a:sym typeface="Arial"/>
            </a:endParaRPr>
          </a:p>
        </p:txBody>
      </p:sp>
      <p:sp>
        <p:nvSpPr>
          <p:cNvPr id="113" name="Google Shape;113;p16"/>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pic>
        <p:nvPicPr>
          <p:cNvPr id="114" name="Google Shape;114;p16"/>
          <p:cNvPicPr preferRelativeResize="0"/>
          <p:nvPr/>
        </p:nvPicPr>
        <p:blipFill rotWithShape="1">
          <a:blip r:embed="rId3">
            <a:alphaModFix/>
          </a:blip>
          <a:srcRect b="0" l="0" r="0" t="0"/>
          <a:stretch/>
        </p:blipFill>
        <p:spPr>
          <a:xfrm>
            <a:off x="681038" y="1174049"/>
            <a:ext cx="8907220" cy="5022457"/>
          </a:xfrm>
          <a:prstGeom prst="rect">
            <a:avLst/>
          </a:prstGeom>
          <a:noFill/>
          <a:ln>
            <a:noFill/>
          </a:ln>
        </p:spPr>
      </p:pic>
      <p:sp>
        <p:nvSpPr>
          <p:cNvPr id="115" name="Google Shape;115;p16"/>
          <p:cNvSpPr/>
          <p:nvPr/>
        </p:nvSpPr>
        <p:spPr>
          <a:xfrm>
            <a:off x="4167349" y="2440919"/>
            <a:ext cx="2089868" cy="2089868"/>
          </a:xfrm>
          <a:prstGeom prst="ellipse">
            <a:avLst/>
          </a:prstGeom>
          <a:noFill/>
          <a:ln cap="flat" cmpd="sng" w="1905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99"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MAGDA GeefPersoon</a:t>
            </a:r>
            <a:endParaRPr b="0" i="0" sz="3200" u="none" cap="none" strike="noStrike">
              <a:solidFill>
                <a:schemeClr val="dk1"/>
              </a:solidFill>
              <a:latin typeface="Arial"/>
              <a:ea typeface="Arial"/>
              <a:cs typeface="Arial"/>
              <a:sym typeface="Arial"/>
            </a:endParaRPr>
          </a:p>
        </p:txBody>
      </p:sp>
      <p:sp>
        <p:nvSpPr>
          <p:cNvPr id="122" name="Google Shape;122;p17"/>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Persoon - Publieke werkgroep 12/01/2017</a:t>
            </a:r>
            <a:endParaRPr b="0" i="0" sz="1100" u="none" cap="none" strike="noStrike">
              <a:solidFill>
                <a:schemeClr val="dk2"/>
              </a:solidFill>
              <a:latin typeface="Arial"/>
              <a:ea typeface="Arial"/>
              <a:cs typeface="Arial"/>
              <a:sym typeface="Arial"/>
            </a:endParaRPr>
          </a:p>
        </p:txBody>
      </p:sp>
      <p:sp>
        <p:nvSpPr>
          <p:cNvPr id="123" name="Google Shape;123;p17"/>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pic>
        <p:nvPicPr>
          <p:cNvPr id="124" name="Google Shape;124;p17"/>
          <p:cNvPicPr preferRelativeResize="0"/>
          <p:nvPr/>
        </p:nvPicPr>
        <p:blipFill rotWithShape="1">
          <a:blip r:embed="rId3">
            <a:alphaModFix/>
          </a:blip>
          <a:srcRect b="0" l="0" r="0" t="0"/>
          <a:stretch/>
        </p:blipFill>
        <p:spPr>
          <a:xfrm>
            <a:off x="2146136" y="945610"/>
            <a:ext cx="5613727" cy="55156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8"/>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860"/>
              <a:buFont typeface="Arial"/>
              <a:buChar char="&gt;"/>
            </a:pPr>
            <a:r>
              <a:rPr b="0" i="0" lang="nl-BE" sz="1860" u="none" cap="none" strike="noStrike">
                <a:solidFill>
                  <a:schemeClr val="dk1"/>
                </a:solidFill>
                <a:latin typeface="Arial"/>
                <a:ea typeface="Arial"/>
                <a:cs typeface="Arial"/>
                <a:sym typeface="Arial"/>
              </a:rPr>
              <a:t>We gingen als volgt tewerk:</a:t>
            </a:r>
            <a:endParaRPr/>
          </a:p>
          <a:p>
            <a:pPr indent="-466270" lvl="1" marL="898070" marR="0" rtl="0" algn="l">
              <a:lnSpc>
                <a:spcPct val="80000"/>
              </a:lnSpc>
              <a:spcBef>
                <a:spcPts val="700"/>
              </a:spcBef>
              <a:spcAft>
                <a:spcPts val="0"/>
              </a:spcAft>
              <a:buClr>
                <a:schemeClr val="dk1"/>
              </a:buClr>
              <a:buSzPts val="1860"/>
              <a:buFont typeface="Calibri"/>
              <a:buAutoNum type="arabicPeriod"/>
            </a:pPr>
            <a:r>
              <a:rPr b="0" i="0" lang="nl-BE" sz="1860" u="none" cap="none" strike="noStrike">
                <a:solidFill>
                  <a:schemeClr val="dk1"/>
                </a:solidFill>
                <a:latin typeface="Arial"/>
                <a:ea typeface="Arial"/>
                <a:cs typeface="Arial"/>
                <a:sym typeface="Arial"/>
              </a:rPr>
              <a:t>Opstellen basisstructuur</a:t>
            </a:r>
            <a:endParaRPr/>
          </a:p>
          <a:p>
            <a:pPr indent="-466270" lvl="1" marL="898070" marR="0" rtl="0" algn="l">
              <a:lnSpc>
                <a:spcPct val="80000"/>
              </a:lnSpc>
              <a:spcBef>
                <a:spcPts val="700"/>
              </a:spcBef>
              <a:spcAft>
                <a:spcPts val="0"/>
              </a:spcAft>
              <a:buClr>
                <a:schemeClr val="dk1"/>
              </a:buClr>
              <a:buSzPts val="1860"/>
              <a:buFont typeface="Calibri"/>
              <a:buAutoNum type="arabicPeriod"/>
            </a:pPr>
            <a:r>
              <a:rPr b="0" i="0" lang="nl-BE" sz="1860" u="none" cap="none" strike="noStrike">
                <a:solidFill>
                  <a:schemeClr val="dk1"/>
                </a:solidFill>
                <a:latin typeface="Arial"/>
                <a:ea typeface="Arial"/>
                <a:cs typeface="Arial"/>
                <a:sym typeface="Arial"/>
              </a:rPr>
              <a:t>Toevoegen elementen OSLO1 en CorePersonVocabulary</a:t>
            </a:r>
            <a:endParaRPr b="0" i="0" sz="1860" u="none" cap="none" strike="noStrike">
              <a:solidFill>
                <a:schemeClr val="dk1"/>
              </a:solidFill>
              <a:latin typeface="Arial"/>
              <a:ea typeface="Arial"/>
              <a:cs typeface="Arial"/>
              <a:sym typeface="Arial"/>
            </a:endParaRPr>
          </a:p>
          <a:p>
            <a:pPr indent="-466270" lvl="1" marL="898070" marR="0" rtl="0" algn="l">
              <a:lnSpc>
                <a:spcPct val="80000"/>
              </a:lnSpc>
              <a:spcBef>
                <a:spcPts val="700"/>
              </a:spcBef>
              <a:spcAft>
                <a:spcPts val="0"/>
              </a:spcAft>
              <a:buClr>
                <a:schemeClr val="dk1"/>
              </a:buClr>
              <a:buSzPts val="1860"/>
              <a:buFont typeface="Calibri"/>
              <a:buAutoNum type="arabicPeriod"/>
            </a:pPr>
            <a:r>
              <a:rPr b="0" i="0" lang="nl-BE" sz="1860" u="none" cap="none" strike="noStrike">
                <a:solidFill>
                  <a:schemeClr val="dk1"/>
                </a:solidFill>
                <a:latin typeface="Arial"/>
                <a:ea typeface="Arial"/>
                <a:cs typeface="Arial"/>
                <a:sym typeface="Arial"/>
              </a:rPr>
              <a:t>Oplijsten van informatietypes RR</a:t>
            </a:r>
            <a:endParaRPr/>
          </a:p>
          <a:p>
            <a:pPr indent="-466270" lvl="1" marL="898070" marR="0" rtl="0" algn="l">
              <a:lnSpc>
                <a:spcPct val="80000"/>
              </a:lnSpc>
              <a:spcBef>
                <a:spcPts val="700"/>
              </a:spcBef>
              <a:spcAft>
                <a:spcPts val="0"/>
              </a:spcAft>
              <a:buClr>
                <a:schemeClr val="dk1"/>
              </a:buClr>
              <a:buSzPts val="1860"/>
              <a:buFont typeface="Calibri"/>
              <a:buAutoNum type="arabicPeriod"/>
            </a:pPr>
            <a:r>
              <a:rPr b="0" i="0" lang="nl-BE" sz="1860" u="none" cap="none" strike="noStrike">
                <a:solidFill>
                  <a:schemeClr val="dk1"/>
                </a:solidFill>
                <a:latin typeface="Arial"/>
                <a:ea typeface="Arial"/>
                <a:cs typeface="Arial"/>
                <a:sym typeface="Arial"/>
              </a:rPr>
              <a:t>Bepalen inscope/buitenscope</a:t>
            </a:r>
            <a:endParaRPr/>
          </a:p>
          <a:p>
            <a:pPr indent="-466270" lvl="1" marL="898070" marR="0" rtl="0" algn="l">
              <a:lnSpc>
                <a:spcPct val="80000"/>
              </a:lnSpc>
              <a:spcBef>
                <a:spcPts val="700"/>
              </a:spcBef>
              <a:spcAft>
                <a:spcPts val="0"/>
              </a:spcAft>
              <a:buClr>
                <a:schemeClr val="dk1"/>
              </a:buClr>
              <a:buSzPts val="1860"/>
              <a:buFont typeface="Calibri"/>
              <a:buAutoNum type="arabicPeriod"/>
            </a:pPr>
            <a:r>
              <a:rPr b="0" i="0" lang="nl-BE" sz="1860" u="none" cap="none" strike="noStrike">
                <a:solidFill>
                  <a:schemeClr val="dk1"/>
                </a:solidFill>
                <a:latin typeface="Arial"/>
                <a:ea typeface="Arial"/>
                <a:cs typeface="Arial"/>
                <a:sym typeface="Arial"/>
              </a:rPr>
              <a:t>Toevoegen elementen RR</a:t>
            </a:r>
            <a:endParaRPr/>
          </a:p>
          <a:p>
            <a:pPr indent="-342900" lvl="0" marL="342900" marR="0" rtl="0" algn="l">
              <a:lnSpc>
                <a:spcPct val="80000"/>
              </a:lnSpc>
              <a:spcBef>
                <a:spcPts val="700"/>
              </a:spcBef>
              <a:spcAft>
                <a:spcPts val="0"/>
              </a:spcAft>
              <a:buClr>
                <a:schemeClr val="dk1"/>
              </a:buClr>
              <a:buSzPts val="1860"/>
              <a:buFont typeface="Arial"/>
              <a:buChar char="&gt;"/>
            </a:pPr>
            <a:r>
              <a:rPr b="0" i="0" lang="nl-BE" sz="1860" u="none" cap="none" strike="noStrike">
                <a:solidFill>
                  <a:schemeClr val="dk1"/>
                </a:solidFill>
                <a:latin typeface="Arial"/>
                <a:ea typeface="Arial"/>
                <a:cs typeface="Arial"/>
                <a:sym typeface="Arial"/>
              </a:rPr>
              <a:t>Aan deze stappen gingen ook twee OSLO² interne werkgroepen Persoon vooraf waarbij een voorbespreking van 3 en 4 plaatsvond oa gebaseerd op een toetsing aan MAGDA.</a:t>
            </a:r>
            <a:endParaRPr b="0" i="0" sz="1860" u="none" cap="none" strike="noStrike">
              <a:solidFill>
                <a:schemeClr val="dk1"/>
              </a:solidFill>
              <a:latin typeface="Arial"/>
              <a:ea typeface="Arial"/>
              <a:cs typeface="Arial"/>
              <a:sym typeface="Arial"/>
            </a:endParaRPr>
          </a:p>
          <a:p>
            <a:pPr indent="-342900" lvl="0" marL="342900" marR="0" rtl="0" algn="l">
              <a:lnSpc>
                <a:spcPct val="80000"/>
              </a:lnSpc>
              <a:spcBef>
                <a:spcPts val="700"/>
              </a:spcBef>
              <a:spcAft>
                <a:spcPts val="0"/>
              </a:spcAft>
              <a:buClr>
                <a:schemeClr val="dk1"/>
              </a:buClr>
              <a:buSzPts val="1860"/>
              <a:buFont typeface="Arial"/>
              <a:buChar char="&gt;"/>
            </a:pPr>
            <a:r>
              <a:rPr b="0" i="0" lang="nl-BE" sz="1860" u="none" cap="none" strike="noStrike">
                <a:solidFill>
                  <a:schemeClr val="dk1"/>
                </a:solidFill>
                <a:latin typeface="Arial"/>
                <a:ea typeface="Arial"/>
                <a:cs typeface="Arial"/>
                <a:sym typeface="Arial"/>
              </a:rPr>
              <a:t>Voor stap 1 baseerden we ons op:</a:t>
            </a:r>
            <a:endParaRPr/>
          </a:p>
          <a:p>
            <a:pPr indent="-326571" lvl="1" marL="783771" marR="0" rtl="0" algn="l">
              <a:lnSpc>
                <a:spcPct val="80000"/>
              </a:lnSpc>
              <a:spcBef>
                <a:spcPts val="700"/>
              </a:spcBef>
              <a:spcAft>
                <a:spcPts val="0"/>
              </a:spcAft>
              <a:buClr>
                <a:schemeClr val="dk1"/>
              </a:buClr>
              <a:buSzPts val="1860"/>
              <a:buFont typeface="Noto Sans Symbols"/>
              <a:buChar char="▪"/>
            </a:pPr>
            <a:r>
              <a:rPr b="0" i="0" lang="nl-BE" sz="1860" u="none" cap="none" strike="noStrike">
                <a:solidFill>
                  <a:schemeClr val="dk1"/>
                </a:solidFill>
                <a:latin typeface="Arial"/>
                <a:ea typeface="Arial"/>
                <a:cs typeface="Arial"/>
                <a:sym typeface="Arial"/>
              </a:rPr>
              <a:t>De opsomming van bestaande registers in de </a:t>
            </a:r>
            <a:r>
              <a:rPr b="0" i="0" lang="nl-BE" sz="1860" u="sng" cap="none" strike="noStrike">
                <a:solidFill>
                  <a:schemeClr val="hlink"/>
                </a:solidFill>
                <a:latin typeface="Arial"/>
                <a:ea typeface="Arial"/>
                <a:cs typeface="Arial"/>
                <a:sym typeface="Arial"/>
                <a:hlinkClick r:id="rId3"/>
              </a:rPr>
              <a:t>KSZ-manual</a:t>
            </a:r>
            <a:r>
              <a:rPr b="0" i="0" lang="nl-BE" sz="1860" u="none" cap="none" strike="noStrike">
                <a:solidFill>
                  <a:schemeClr val="dk1"/>
                </a:solidFill>
                <a:latin typeface="Arial"/>
                <a:ea typeface="Arial"/>
                <a:cs typeface="Arial"/>
                <a:sym typeface="Arial"/>
              </a:rPr>
              <a:t> en in de documentatie bij </a:t>
            </a:r>
            <a:r>
              <a:rPr b="0" i="0" lang="nl-BE" sz="1860" u="sng" cap="none" strike="noStrike">
                <a:solidFill>
                  <a:schemeClr val="hlink"/>
                </a:solidFill>
                <a:latin typeface="Arial"/>
                <a:ea typeface="Arial"/>
                <a:cs typeface="Arial"/>
                <a:sym typeface="Arial"/>
                <a:hlinkClick r:id="rId4"/>
              </a:rPr>
              <a:t>IT210 vh RR</a:t>
            </a:r>
            <a:r>
              <a:rPr b="0" i="0" lang="nl-BE" sz="1860" u="none" cap="none" strike="noStrike">
                <a:solidFill>
                  <a:schemeClr val="dk1"/>
                </a:solidFill>
                <a:latin typeface="Arial"/>
                <a:ea typeface="Arial"/>
                <a:cs typeface="Arial"/>
                <a:sym typeface="Arial"/>
              </a:rPr>
              <a:t> (zie figuur).</a:t>
            </a:r>
            <a:endParaRPr b="0" i="0" sz="1860" u="none" cap="none" strike="noStrike">
              <a:solidFill>
                <a:schemeClr val="dk1"/>
              </a:solidFill>
              <a:latin typeface="Arial"/>
              <a:ea typeface="Arial"/>
              <a:cs typeface="Arial"/>
              <a:sym typeface="Arial"/>
            </a:endParaRPr>
          </a:p>
          <a:p>
            <a:pPr indent="-326571" lvl="1" marL="783771" marR="0" rtl="0" algn="l">
              <a:lnSpc>
                <a:spcPct val="80000"/>
              </a:lnSpc>
              <a:spcBef>
                <a:spcPts val="700"/>
              </a:spcBef>
              <a:spcAft>
                <a:spcPts val="0"/>
              </a:spcAft>
              <a:buClr>
                <a:schemeClr val="dk1"/>
              </a:buClr>
              <a:buSzPts val="1860"/>
              <a:buFont typeface="Noto Sans Symbols"/>
              <a:buChar char="▪"/>
            </a:pPr>
            <a:r>
              <a:rPr b="0" i="0" lang="nl-BE" sz="1860" u="none" cap="none" strike="noStrike">
                <a:solidFill>
                  <a:schemeClr val="dk1"/>
                </a:solidFill>
                <a:latin typeface="Arial"/>
                <a:ea typeface="Arial"/>
                <a:cs typeface="Arial"/>
                <a:sym typeface="Arial"/>
              </a:rPr>
              <a:t>Ook interessant was het begrip van ingezetene (hier hertaald naar inwoner) gehanteerd ih </a:t>
            </a:r>
            <a:r>
              <a:rPr b="0" i="0" lang="nl-BE" sz="1860" u="sng" cap="none" strike="noStrike">
                <a:solidFill>
                  <a:schemeClr val="hlink"/>
                </a:solidFill>
                <a:latin typeface="Arial"/>
                <a:ea typeface="Arial"/>
                <a:cs typeface="Arial"/>
                <a:sym typeface="Arial"/>
                <a:hlinkClick r:id="rId5"/>
              </a:rPr>
              <a:t>BRP in Nederland</a:t>
            </a:r>
            <a:r>
              <a:rPr b="0" i="0" lang="nl-BE" sz="1860" u="none" cap="none" strike="noStrike">
                <a:solidFill>
                  <a:schemeClr val="dk1"/>
                </a:solidFill>
                <a:latin typeface="Arial"/>
                <a:ea typeface="Arial"/>
                <a:cs typeface="Arial"/>
                <a:sym typeface="Arial"/>
              </a:rPr>
              <a:t>.</a:t>
            </a:r>
            <a:endParaRPr b="0" i="0" sz="1860" u="none" cap="none" strike="noStrike">
              <a:solidFill>
                <a:schemeClr val="dk1"/>
              </a:solidFill>
              <a:latin typeface="Arial"/>
              <a:ea typeface="Arial"/>
              <a:cs typeface="Arial"/>
              <a:sym typeface="Arial"/>
            </a:endParaRPr>
          </a:p>
          <a:p>
            <a:pPr indent="-342900" lvl="0" marL="342900" marR="0" rtl="0" algn="l">
              <a:lnSpc>
                <a:spcPct val="80000"/>
              </a:lnSpc>
              <a:spcBef>
                <a:spcPts val="700"/>
              </a:spcBef>
              <a:spcAft>
                <a:spcPts val="0"/>
              </a:spcAft>
              <a:buClr>
                <a:schemeClr val="dk1"/>
              </a:buClr>
              <a:buSzPts val="1860"/>
              <a:buFont typeface="Arial"/>
              <a:buChar char="&gt;"/>
            </a:pPr>
            <a:r>
              <a:rPr b="0" i="0" lang="nl-BE" sz="1860" u="none" cap="none" strike="noStrike">
                <a:solidFill>
                  <a:schemeClr val="dk1"/>
                </a:solidFill>
                <a:latin typeface="Arial"/>
                <a:ea typeface="Arial"/>
                <a:cs typeface="Arial"/>
                <a:sym typeface="Arial"/>
              </a:rPr>
              <a:t>De volledige lijst van informatietypes vermeld bij stap 3 staat in de </a:t>
            </a:r>
            <a:r>
              <a:rPr b="0" i="0" lang="nl-BE" sz="1860" u="sng" cap="none" strike="noStrike">
                <a:solidFill>
                  <a:schemeClr val="hlink"/>
                </a:solidFill>
                <a:latin typeface="Arial"/>
                <a:ea typeface="Arial"/>
                <a:cs typeface="Arial"/>
                <a:sym typeface="Arial"/>
                <a:hlinkClick r:id="rId6"/>
              </a:rPr>
              <a:t>documentatie vh RR</a:t>
            </a:r>
            <a:r>
              <a:rPr b="0" i="0" lang="nl-BE" sz="1860" u="none" cap="none" strike="noStrike">
                <a:solidFill>
                  <a:schemeClr val="dk1"/>
                </a:solidFill>
                <a:latin typeface="Arial"/>
                <a:ea typeface="Arial"/>
                <a:cs typeface="Arial"/>
                <a:sym typeface="Arial"/>
              </a:rPr>
              <a:t>. Aangevuld met de bepaling inscope/buitenscope staat deze lijst ook in bijlage.</a:t>
            </a:r>
            <a:endParaRPr/>
          </a:p>
        </p:txBody>
      </p:sp>
      <p:sp>
        <p:nvSpPr>
          <p:cNvPr id="131" name="Google Shape;131;p18"/>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Werkwijze</a:t>
            </a:r>
            <a:endParaRPr b="0" i="0" sz="3200" u="none" cap="none" strike="noStrike">
              <a:solidFill>
                <a:schemeClr val="dk1"/>
              </a:solidFill>
              <a:latin typeface="Arial"/>
              <a:ea typeface="Arial"/>
              <a:cs typeface="Arial"/>
              <a:sym typeface="Arial"/>
            </a:endParaRPr>
          </a:p>
        </p:txBody>
      </p:sp>
      <p:sp>
        <p:nvSpPr>
          <p:cNvPr id="132" name="Google Shape;132;p18"/>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Persoon - Publieke werkgroep 12/01/2017</a:t>
            </a:r>
            <a:endParaRPr b="0" i="0" sz="1100" u="none" cap="none" strike="noStrike">
              <a:solidFill>
                <a:schemeClr val="dk2"/>
              </a:solidFill>
              <a:latin typeface="Arial"/>
              <a:ea typeface="Arial"/>
              <a:cs typeface="Arial"/>
              <a:sym typeface="Arial"/>
            </a:endParaRPr>
          </a:p>
        </p:txBody>
      </p:sp>
      <p:sp>
        <p:nvSpPr>
          <p:cNvPr id="133" name="Google Shape;133;p18"/>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Belgische persoonsregisters</a:t>
            </a:r>
            <a:endParaRPr/>
          </a:p>
        </p:txBody>
      </p:sp>
      <p:grpSp>
        <p:nvGrpSpPr>
          <p:cNvPr id="139" name="Google Shape;139;p19"/>
          <p:cNvGrpSpPr/>
          <p:nvPr/>
        </p:nvGrpSpPr>
        <p:grpSpPr>
          <a:xfrm>
            <a:off x="2205564" y="1988840"/>
            <a:ext cx="1133644" cy="1565480"/>
            <a:chOff x="1412889" y="1772816"/>
            <a:chExt cx="1133644" cy="1565480"/>
          </a:xfrm>
        </p:grpSpPr>
        <p:sp>
          <p:nvSpPr>
            <p:cNvPr id="140" name="Google Shape;140;p19"/>
            <p:cNvSpPr/>
            <p:nvPr/>
          </p:nvSpPr>
          <p:spPr>
            <a:xfrm>
              <a:off x="1547664" y="1772816"/>
              <a:ext cx="864096" cy="1080120"/>
            </a:xfrm>
            <a:prstGeom prst="can">
              <a:avLst>
                <a:gd fmla="val 25000" name="adj"/>
              </a:avLst>
            </a:prstGeom>
            <a:solidFill>
              <a:schemeClr val="accent1"/>
            </a:solidFill>
            <a:ln cap="flat" cmpd="sng" w="12700">
              <a:solidFill>
                <a:srgbClr val="BAB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nl-BE" sz="1200" u="none" cap="none" strike="noStrike">
                  <a:solidFill>
                    <a:schemeClr val="dk1"/>
                  </a:solidFill>
                  <a:latin typeface="Calibri"/>
                  <a:ea typeface="Calibri"/>
                  <a:cs typeface="Calibri"/>
                  <a:sym typeface="Calibri"/>
                </a:rPr>
                <a:t>Bevolkings</a:t>
              </a:r>
              <a:endParaRPr b="0" i="0" sz="12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0" i="0" lang="nl-BE" sz="1200" u="none" cap="none" strike="noStrike">
                  <a:solidFill>
                    <a:schemeClr val="dk1"/>
                  </a:solidFill>
                  <a:latin typeface="Calibri"/>
                  <a:ea typeface="Calibri"/>
                  <a:cs typeface="Calibri"/>
                  <a:sym typeface="Calibri"/>
                </a:rPr>
                <a:t>Register</a:t>
              </a:r>
              <a:endParaRPr/>
            </a:p>
          </p:txBody>
        </p:sp>
        <p:sp>
          <p:nvSpPr>
            <p:cNvPr id="141" name="Google Shape;141;p19"/>
            <p:cNvSpPr txBox="1"/>
            <p:nvPr/>
          </p:nvSpPr>
          <p:spPr>
            <a:xfrm>
              <a:off x="1412889" y="2876631"/>
              <a:ext cx="1133644"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nl-BE" sz="1200" u="none" cap="none" strike="noStrike">
                  <a:solidFill>
                    <a:schemeClr val="dk1"/>
                  </a:solidFill>
                  <a:latin typeface="Calibri"/>
                  <a:ea typeface="Calibri"/>
                  <a:cs typeface="Calibri"/>
                  <a:sym typeface="Calibri"/>
                </a:rPr>
                <a:t>Belgen,</a:t>
              </a:r>
              <a:endParaRPr/>
            </a:p>
            <a:p>
              <a:pPr indent="0" lvl="0" marL="0" marR="0" rtl="0" algn="ctr">
                <a:spcBef>
                  <a:spcPts val="0"/>
                </a:spcBef>
                <a:spcAft>
                  <a:spcPts val="0"/>
                </a:spcAft>
                <a:buNone/>
              </a:pPr>
              <a:r>
                <a:rPr b="0" i="0" lang="nl-BE" sz="1200" u="none" cap="none" strike="noStrike">
                  <a:solidFill>
                    <a:schemeClr val="dk1"/>
                  </a:solidFill>
                  <a:latin typeface="Calibri"/>
                  <a:ea typeface="Calibri"/>
                  <a:cs typeface="Calibri"/>
                  <a:sym typeface="Calibri"/>
                </a:rPr>
                <a:t>vreemdelingen</a:t>
              </a:r>
              <a:endParaRPr/>
            </a:p>
          </p:txBody>
        </p:sp>
      </p:grpSp>
      <p:grpSp>
        <p:nvGrpSpPr>
          <p:cNvPr id="142" name="Google Shape;142;p19"/>
          <p:cNvGrpSpPr/>
          <p:nvPr/>
        </p:nvGrpSpPr>
        <p:grpSpPr>
          <a:xfrm>
            <a:off x="3683688" y="1988840"/>
            <a:ext cx="1279517" cy="1565480"/>
            <a:chOff x="1405676" y="1772816"/>
            <a:chExt cx="1279517" cy="1565480"/>
          </a:xfrm>
        </p:grpSpPr>
        <p:sp>
          <p:nvSpPr>
            <p:cNvPr id="143" name="Google Shape;143;p19"/>
            <p:cNvSpPr/>
            <p:nvPr/>
          </p:nvSpPr>
          <p:spPr>
            <a:xfrm>
              <a:off x="1547664" y="1772816"/>
              <a:ext cx="864096" cy="1080120"/>
            </a:xfrm>
            <a:prstGeom prst="can">
              <a:avLst>
                <a:gd fmla="val 25000" name="adj"/>
              </a:avLst>
            </a:prstGeom>
            <a:solidFill>
              <a:schemeClr val="accent1"/>
            </a:solidFill>
            <a:ln cap="flat" cmpd="sng" w="12700">
              <a:solidFill>
                <a:srgbClr val="BAB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nl-BE" sz="1200" u="none" cap="none" strike="noStrike">
                  <a:solidFill>
                    <a:schemeClr val="dk1"/>
                  </a:solidFill>
                  <a:latin typeface="Calibri"/>
                  <a:ea typeface="Calibri"/>
                  <a:cs typeface="Calibri"/>
                  <a:sym typeface="Calibri"/>
                </a:rPr>
                <a:t>Vreemde</a:t>
              </a:r>
              <a:endParaRPr/>
            </a:p>
            <a:p>
              <a:pPr indent="0" lvl="0" marL="0" marR="0" rtl="0" algn="ctr">
                <a:spcBef>
                  <a:spcPts val="0"/>
                </a:spcBef>
                <a:spcAft>
                  <a:spcPts val="0"/>
                </a:spcAft>
                <a:buNone/>
              </a:pPr>
              <a:r>
                <a:rPr b="0" i="0" lang="nl-BE" sz="1200" u="none" cap="none" strike="noStrike">
                  <a:solidFill>
                    <a:schemeClr val="dk1"/>
                  </a:solidFill>
                  <a:latin typeface="Calibri"/>
                  <a:ea typeface="Calibri"/>
                  <a:cs typeface="Calibri"/>
                  <a:sym typeface="Calibri"/>
                </a:rPr>
                <a:t>lingen</a:t>
              </a:r>
              <a:endParaRPr b="0" i="0" sz="12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0" i="0" lang="nl-BE" sz="1200" u="none" cap="none" strike="noStrike">
                  <a:solidFill>
                    <a:schemeClr val="dk1"/>
                  </a:solidFill>
                  <a:latin typeface="Calibri"/>
                  <a:ea typeface="Calibri"/>
                  <a:cs typeface="Calibri"/>
                  <a:sym typeface="Calibri"/>
                </a:rPr>
                <a:t>Register</a:t>
              </a:r>
              <a:endParaRPr/>
            </a:p>
          </p:txBody>
        </p:sp>
        <p:sp>
          <p:nvSpPr>
            <p:cNvPr id="144" name="Google Shape;144;p19"/>
            <p:cNvSpPr txBox="1"/>
            <p:nvPr/>
          </p:nvSpPr>
          <p:spPr>
            <a:xfrm>
              <a:off x="1405676" y="2876631"/>
              <a:ext cx="1279517"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nl-BE" sz="1200" u="none" cap="none" strike="noStrike">
                  <a:solidFill>
                    <a:schemeClr val="dk1"/>
                  </a:solidFill>
                  <a:latin typeface="Calibri"/>
                  <a:ea typeface="Calibri"/>
                  <a:cs typeface="Calibri"/>
                  <a:sym typeface="Calibri"/>
                </a:rPr>
                <a:t>Vreemdelingen</a:t>
              </a:r>
              <a:endParaRPr/>
            </a:p>
            <a:p>
              <a:pPr indent="0" lvl="0" marL="0" marR="0" rtl="0" algn="ctr">
                <a:spcBef>
                  <a:spcPts val="0"/>
                </a:spcBef>
                <a:spcAft>
                  <a:spcPts val="0"/>
                </a:spcAft>
                <a:buNone/>
              </a:pPr>
              <a:r>
                <a:rPr b="0" i="0" lang="nl-BE" sz="1200" u="none" cap="none" strike="noStrike">
                  <a:solidFill>
                    <a:schemeClr val="dk1"/>
                  </a:solidFill>
                  <a:latin typeface="Calibri"/>
                  <a:ea typeface="Calibri"/>
                  <a:cs typeface="Calibri"/>
                  <a:sym typeface="Calibri"/>
                </a:rPr>
                <a:t>(niet permanent)</a:t>
              </a:r>
              <a:endParaRPr/>
            </a:p>
          </p:txBody>
        </p:sp>
      </p:grpSp>
      <p:grpSp>
        <p:nvGrpSpPr>
          <p:cNvPr id="145" name="Google Shape;145;p19"/>
          <p:cNvGrpSpPr/>
          <p:nvPr/>
        </p:nvGrpSpPr>
        <p:grpSpPr>
          <a:xfrm>
            <a:off x="5136393" y="1988840"/>
            <a:ext cx="1197765" cy="1380814"/>
            <a:chOff x="1446554" y="1772816"/>
            <a:chExt cx="1197765" cy="1380814"/>
          </a:xfrm>
        </p:grpSpPr>
        <p:sp>
          <p:nvSpPr>
            <p:cNvPr id="146" name="Google Shape;146;p19"/>
            <p:cNvSpPr/>
            <p:nvPr/>
          </p:nvSpPr>
          <p:spPr>
            <a:xfrm>
              <a:off x="1547664" y="1772816"/>
              <a:ext cx="864096" cy="1080120"/>
            </a:xfrm>
            <a:prstGeom prst="can">
              <a:avLst>
                <a:gd fmla="val 25000" name="adj"/>
              </a:avLst>
            </a:prstGeom>
            <a:solidFill>
              <a:schemeClr val="accent1"/>
            </a:solidFill>
            <a:ln cap="flat" cmpd="sng" w="12700">
              <a:solidFill>
                <a:srgbClr val="BAB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nl-BE" sz="1200" u="none" cap="none" strike="noStrike">
                  <a:solidFill>
                    <a:schemeClr val="dk1"/>
                  </a:solidFill>
                  <a:latin typeface="Calibri"/>
                  <a:ea typeface="Calibri"/>
                  <a:cs typeface="Calibri"/>
                  <a:sym typeface="Calibri"/>
                </a:rPr>
                <a:t>Protocol EU</a:t>
              </a:r>
              <a:endParaRPr/>
            </a:p>
            <a:p>
              <a:pPr indent="0" lvl="0" marL="0" marR="0" rtl="0" algn="ctr">
                <a:spcBef>
                  <a:spcPts val="0"/>
                </a:spcBef>
                <a:spcAft>
                  <a:spcPts val="0"/>
                </a:spcAft>
                <a:buNone/>
              </a:pPr>
              <a:r>
                <a:rPr b="0" i="0" lang="nl-BE" sz="1200" u="none" cap="none" strike="noStrike">
                  <a:solidFill>
                    <a:schemeClr val="dk1"/>
                  </a:solidFill>
                  <a:latin typeface="Calibri"/>
                  <a:ea typeface="Calibri"/>
                  <a:cs typeface="Calibri"/>
                  <a:sym typeface="Calibri"/>
                </a:rPr>
                <a:t>Register</a:t>
              </a:r>
              <a:endParaRPr/>
            </a:p>
          </p:txBody>
        </p:sp>
        <p:sp>
          <p:nvSpPr>
            <p:cNvPr id="147" name="Google Shape;147;p19"/>
            <p:cNvSpPr txBox="1"/>
            <p:nvPr/>
          </p:nvSpPr>
          <p:spPr>
            <a:xfrm>
              <a:off x="1446554" y="2876631"/>
              <a:ext cx="1197765"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nl-BE" sz="1200" u="none" cap="none" strike="noStrike">
                  <a:solidFill>
                    <a:schemeClr val="dk1"/>
                  </a:solidFill>
                  <a:latin typeface="Calibri"/>
                  <a:ea typeface="Calibri"/>
                  <a:cs typeface="Calibri"/>
                  <a:sym typeface="Calibri"/>
                </a:rPr>
                <a:t>EU ambtenaren</a:t>
              </a:r>
              <a:endParaRPr/>
            </a:p>
          </p:txBody>
        </p:sp>
      </p:grpSp>
      <p:grpSp>
        <p:nvGrpSpPr>
          <p:cNvPr id="148" name="Google Shape;148;p19"/>
          <p:cNvGrpSpPr/>
          <p:nvPr/>
        </p:nvGrpSpPr>
        <p:grpSpPr>
          <a:xfrm>
            <a:off x="6377100" y="1988840"/>
            <a:ext cx="1436867" cy="1565480"/>
            <a:chOff x="1327006" y="1772816"/>
            <a:chExt cx="1436867" cy="1565480"/>
          </a:xfrm>
        </p:grpSpPr>
        <p:sp>
          <p:nvSpPr>
            <p:cNvPr id="149" name="Google Shape;149;p19"/>
            <p:cNvSpPr/>
            <p:nvPr/>
          </p:nvSpPr>
          <p:spPr>
            <a:xfrm>
              <a:off x="1547664" y="1772816"/>
              <a:ext cx="864096" cy="1080120"/>
            </a:xfrm>
            <a:prstGeom prst="can">
              <a:avLst>
                <a:gd fmla="val 25000" name="adj"/>
              </a:avLst>
            </a:prstGeom>
            <a:solidFill>
              <a:schemeClr val="accent1"/>
            </a:solidFill>
            <a:ln cap="flat" cmpd="sng" w="12700">
              <a:solidFill>
                <a:srgbClr val="BAB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nl-BE" sz="1200" u="none" cap="none" strike="noStrike">
                  <a:solidFill>
                    <a:schemeClr val="dk1"/>
                  </a:solidFill>
                  <a:latin typeface="Calibri"/>
                  <a:ea typeface="Calibri"/>
                  <a:cs typeface="Calibri"/>
                  <a:sym typeface="Calibri"/>
                </a:rPr>
                <a:t>Wacht</a:t>
              </a:r>
              <a:endParaRPr/>
            </a:p>
            <a:p>
              <a:pPr indent="0" lvl="0" marL="0" marR="0" rtl="0" algn="ctr">
                <a:spcBef>
                  <a:spcPts val="0"/>
                </a:spcBef>
                <a:spcAft>
                  <a:spcPts val="0"/>
                </a:spcAft>
                <a:buNone/>
              </a:pPr>
              <a:r>
                <a:rPr b="0" i="0" lang="nl-BE" sz="1200" u="none" cap="none" strike="noStrike">
                  <a:solidFill>
                    <a:schemeClr val="dk1"/>
                  </a:solidFill>
                  <a:latin typeface="Calibri"/>
                  <a:ea typeface="Calibri"/>
                  <a:cs typeface="Calibri"/>
                  <a:sym typeface="Calibri"/>
                </a:rPr>
                <a:t>Register</a:t>
              </a:r>
              <a:endParaRPr/>
            </a:p>
          </p:txBody>
        </p:sp>
        <p:sp>
          <p:nvSpPr>
            <p:cNvPr id="150" name="Google Shape;150;p19"/>
            <p:cNvSpPr txBox="1"/>
            <p:nvPr/>
          </p:nvSpPr>
          <p:spPr>
            <a:xfrm>
              <a:off x="1327006" y="2876631"/>
              <a:ext cx="1436867"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nl-BE" sz="1200" u="none" cap="none" strike="noStrike">
                  <a:solidFill>
                    <a:schemeClr val="dk1"/>
                  </a:solidFill>
                  <a:latin typeface="Calibri"/>
                  <a:ea typeface="Calibri"/>
                  <a:cs typeface="Calibri"/>
                  <a:sym typeface="Calibri"/>
                </a:rPr>
                <a:t>Asielzoekers,</a:t>
              </a:r>
              <a:endParaRPr/>
            </a:p>
            <a:p>
              <a:pPr indent="0" lvl="0" marL="0" marR="0" rtl="0" algn="ctr">
                <a:spcBef>
                  <a:spcPts val="0"/>
                </a:spcBef>
                <a:spcAft>
                  <a:spcPts val="0"/>
                </a:spcAft>
                <a:buNone/>
              </a:pPr>
              <a:r>
                <a:rPr b="0" i="0" lang="nl-BE" sz="1200" u="none" cap="none" strike="noStrike">
                  <a:solidFill>
                    <a:schemeClr val="dk1"/>
                  </a:solidFill>
                  <a:latin typeface="Calibri"/>
                  <a:ea typeface="Calibri"/>
                  <a:cs typeface="Calibri"/>
                  <a:sym typeface="Calibri"/>
                </a:rPr>
                <a:t>Familie protocol EU </a:t>
              </a:r>
              <a:endParaRPr/>
            </a:p>
          </p:txBody>
        </p:sp>
      </p:grpSp>
      <p:grpSp>
        <p:nvGrpSpPr>
          <p:cNvPr id="151" name="Google Shape;151;p19"/>
          <p:cNvGrpSpPr/>
          <p:nvPr/>
        </p:nvGrpSpPr>
        <p:grpSpPr>
          <a:xfrm>
            <a:off x="3763838" y="4616207"/>
            <a:ext cx="1199367" cy="1380814"/>
            <a:chOff x="1445758" y="1772816"/>
            <a:chExt cx="1199367" cy="1380814"/>
          </a:xfrm>
        </p:grpSpPr>
        <p:sp>
          <p:nvSpPr>
            <p:cNvPr id="152" name="Google Shape;152;p19"/>
            <p:cNvSpPr/>
            <p:nvPr/>
          </p:nvSpPr>
          <p:spPr>
            <a:xfrm>
              <a:off x="1547664" y="1772816"/>
              <a:ext cx="864096" cy="1080120"/>
            </a:xfrm>
            <a:prstGeom prst="can">
              <a:avLst>
                <a:gd fmla="val 25000" name="adj"/>
              </a:avLst>
            </a:prstGeom>
            <a:solidFill>
              <a:schemeClr val="accent1"/>
            </a:solidFill>
            <a:ln cap="flat" cmpd="sng" w="12700">
              <a:solidFill>
                <a:srgbClr val="BAB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nl-BE" sz="1200" u="none" cap="none" strike="noStrike">
                  <a:solidFill>
                    <a:schemeClr val="dk1"/>
                  </a:solidFill>
                  <a:latin typeface="Calibri"/>
                  <a:ea typeface="Calibri"/>
                  <a:cs typeface="Calibri"/>
                  <a:sym typeface="Calibri"/>
                </a:rPr>
                <a:t>Bis</a:t>
              </a:r>
              <a:endParaRPr/>
            </a:p>
            <a:p>
              <a:pPr indent="0" lvl="0" marL="0" marR="0" rtl="0" algn="ctr">
                <a:spcBef>
                  <a:spcPts val="0"/>
                </a:spcBef>
                <a:spcAft>
                  <a:spcPts val="0"/>
                </a:spcAft>
                <a:buNone/>
              </a:pPr>
              <a:r>
                <a:rPr b="0" i="0" lang="nl-BE" sz="1200" u="none" cap="none" strike="noStrike">
                  <a:solidFill>
                    <a:schemeClr val="dk1"/>
                  </a:solidFill>
                  <a:latin typeface="Calibri"/>
                  <a:ea typeface="Calibri"/>
                  <a:cs typeface="Calibri"/>
                  <a:sym typeface="Calibri"/>
                </a:rPr>
                <a:t>Register</a:t>
              </a:r>
              <a:endParaRPr/>
            </a:p>
          </p:txBody>
        </p:sp>
        <p:sp>
          <p:nvSpPr>
            <p:cNvPr id="153" name="Google Shape;153;p19"/>
            <p:cNvSpPr txBox="1"/>
            <p:nvPr/>
          </p:nvSpPr>
          <p:spPr>
            <a:xfrm>
              <a:off x="1445758" y="2876631"/>
              <a:ext cx="1199367"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nl-BE" sz="1200" u="none" cap="none" strike="noStrike">
                  <a:solidFill>
                    <a:schemeClr val="dk1"/>
                  </a:solidFill>
                  <a:latin typeface="Calibri"/>
                  <a:ea typeface="Calibri"/>
                  <a:cs typeface="Calibri"/>
                  <a:sym typeface="Calibri"/>
                </a:rPr>
                <a:t>Geen inwoners </a:t>
              </a:r>
              <a:endParaRPr/>
            </a:p>
          </p:txBody>
        </p:sp>
      </p:grpSp>
      <p:grpSp>
        <p:nvGrpSpPr>
          <p:cNvPr id="154" name="Google Shape;154;p19"/>
          <p:cNvGrpSpPr/>
          <p:nvPr/>
        </p:nvGrpSpPr>
        <p:grpSpPr>
          <a:xfrm>
            <a:off x="5291711" y="4616207"/>
            <a:ext cx="953994" cy="1565480"/>
            <a:chOff x="1547664" y="1772816"/>
            <a:chExt cx="953994" cy="1565480"/>
          </a:xfrm>
        </p:grpSpPr>
        <p:sp>
          <p:nvSpPr>
            <p:cNvPr id="155" name="Google Shape;155;p19"/>
            <p:cNvSpPr/>
            <p:nvPr/>
          </p:nvSpPr>
          <p:spPr>
            <a:xfrm>
              <a:off x="1547664" y="1772816"/>
              <a:ext cx="864096" cy="1080120"/>
            </a:xfrm>
            <a:prstGeom prst="can">
              <a:avLst>
                <a:gd fmla="val 25000" name="adj"/>
              </a:avLst>
            </a:prstGeom>
            <a:solidFill>
              <a:schemeClr val="accent1"/>
            </a:solidFill>
            <a:ln cap="flat" cmpd="sng" w="12700">
              <a:solidFill>
                <a:srgbClr val="BAB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nl-BE" sz="1200" u="none" cap="none" strike="noStrike">
                  <a:solidFill>
                    <a:schemeClr val="dk1"/>
                  </a:solidFill>
                  <a:latin typeface="Calibri"/>
                  <a:ea typeface="Calibri"/>
                  <a:cs typeface="Calibri"/>
                  <a:sym typeface="Calibri"/>
                </a:rPr>
                <a:t>RAD</a:t>
              </a:r>
              <a:endParaRPr/>
            </a:p>
            <a:p>
              <a:pPr indent="0" lvl="0" marL="0" marR="0" rtl="0" algn="ctr">
                <a:spcBef>
                  <a:spcPts val="0"/>
                </a:spcBef>
                <a:spcAft>
                  <a:spcPts val="0"/>
                </a:spcAft>
                <a:buNone/>
              </a:pPr>
              <a:r>
                <a:rPr b="0" i="0" lang="nl-BE" sz="1200" u="none" cap="none" strike="noStrike">
                  <a:solidFill>
                    <a:schemeClr val="dk1"/>
                  </a:solidFill>
                  <a:latin typeface="Calibri"/>
                  <a:ea typeface="Calibri"/>
                  <a:cs typeface="Calibri"/>
                  <a:sym typeface="Calibri"/>
                </a:rPr>
                <a:t>Register</a:t>
              </a:r>
              <a:endParaRPr/>
            </a:p>
          </p:txBody>
        </p:sp>
        <p:sp>
          <p:nvSpPr>
            <p:cNvPr id="156" name="Google Shape;156;p19"/>
            <p:cNvSpPr txBox="1"/>
            <p:nvPr/>
          </p:nvSpPr>
          <p:spPr>
            <a:xfrm>
              <a:off x="1589229" y="2876631"/>
              <a:ext cx="912429"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nl-BE" sz="1200" u="none" cap="none" strike="noStrike">
                  <a:solidFill>
                    <a:schemeClr val="dk1"/>
                  </a:solidFill>
                  <a:latin typeface="Calibri"/>
                  <a:ea typeface="Calibri"/>
                  <a:cs typeface="Calibri"/>
                  <a:sym typeface="Calibri"/>
                </a:rPr>
                <a:t>Geschrapte</a:t>
              </a:r>
              <a:endParaRPr/>
            </a:p>
            <a:p>
              <a:pPr indent="0" lvl="0" marL="0" marR="0" rtl="0" algn="ctr">
                <a:spcBef>
                  <a:spcPts val="0"/>
                </a:spcBef>
                <a:spcAft>
                  <a:spcPts val="0"/>
                </a:spcAft>
                <a:buNone/>
              </a:pPr>
              <a:r>
                <a:rPr b="0" i="0" lang="nl-BE" sz="1200" u="none" cap="none" strike="noStrike">
                  <a:solidFill>
                    <a:schemeClr val="dk1"/>
                  </a:solidFill>
                  <a:latin typeface="Calibri"/>
                  <a:ea typeface="Calibri"/>
                  <a:cs typeface="Calibri"/>
                  <a:sym typeface="Calibri"/>
                </a:rPr>
                <a:t>inwoners </a:t>
              </a:r>
              <a:endParaRPr/>
            </a:p>
          </p:txBody>
        </p:sp>
      </p:grpSp>
      <p:sp>
        <p:nvSpPr>
          <p:cNvPr id="157" name="Google Shape;157;p19"/>
          <p:cNvSpPr/>
          <p:nvPr/>
        </p:nvSpPr>
        <p:spPr>
          <a:xfrm>
            <a:off x="1784648" y="1772816"/>
            <a:ext cx="6336704" cy="1872208"/>
          </a:xfrm>
          <a:prstGeom prst="rect">
            <a:avLst/>
          </a:prstGeom>
          <a:noFill/>
          <a:ln cap="flat" cmpd="sng" w="127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99" u="none" cap="none" strike="noStrike">
              <a:solidFill>
                <a:schemeClr val="lt1"/>
              </a:solidFill>
              <a:latin typeface="Calibri"/>
              <a:ea typeface="Calibri"/>
              <a:cs typeface="Calibri"/>
              <a:sym typeface="Calibri"/>
            </a:endParaRPr>
          </a:p>
        </p:txBody>
      </p:sp>
      <p:sp>
        <p:nvSpPr>
          <p:cNvPr id="158" name="Google Shape;158;p19"/>
          <p:cNvSpPr txBox="1"/>
          <p:nvPr/>
        </p:nvSpPr>
        <p:spPr>
          <a:xfrm>
            <a:off x="4288531" y="1344138"/>
            <a:ext cx="1320618" cy="36920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nl-BE" sz="1799" u="none" cap="none" strike="noStrike">
                <a:solidFill>
                  <a:srgbClr val="FF0000"/>
                </a:solidFill>
                <a:latin typeface="Calibri"/>
                <a:ea typeface="Calibri"/>
                <a:cs typeface="Calibri"/>
                <a:sym typeface="Calibri"/>
              </a:rPr>
              <a:t>Rijksregister</a:t>
            </a:r>
            <a:endParaRPr/>
          </a:p>
        </p:txBody>
      </p:sp>
      <p:sp>
        <p:nvSpPr>
          <p:cNvPr id="159" name="Google Shape;159;p19"/>
          <p:cNvSpPr/>
          <p:nvPr/>
        </p:nvSpPr>
        <p:spPr>
          <a:xfrm>
            <a:off x="1784648" y="4388799"/>
            <a:ext cx="6336704" cy="1872208"/>
          </a:xfrm>
          <a:prstGeom prst="rect">
            <a:avLst/>
          </a:prstGeom>
          <a:noFill/>
          <a:ln cap="flat" cmpd="sng" w="127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99" u="none" cap="none" strike="noStrike">
              <a:solidFill>
                <a:schemeClr val="lt1"/>
              </a:solidFill>
              <a:latin typeface="Calibri"/>
              <a:ea typeface="Calibri"/>
              <a:cs typeface="Calibri"/>
              <a:sym typeface="Calibri"/>
            </a:endParaRPr>
          </a:p>
        </p:txBody>
      </p:sp>
      <p:sp>
        <p:nvSpPr>
          <p:cNvPr id="160" name="Google Shape;160;p19"/>
          <p:cNvSpPr txBox="1"/>
          <p:nvPr/>
        </p:nvSpPr>
        <p:spPr>
          <a:xfrm>
            <a:off x="3271945" y="3960121"/>
            <a:ext cx="3353803"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nl-BE" sz="1799" u="none" cap="none" strike="noStrike">
                <a:solidFill>
                  <a:srgbClr val="FF0000"/>
                </a:solidFill>
                <a:latin typeface="Calibri"/>
                <a:ea typeface="Calibri"/>
                <a:cs typeface="Calibri"/>
                <a:sym typeface="Calibri"/>
              </a:rPr>
              <a:t>Kruispuntbank Sociale Zekerheid</a:t>
            </a:r>
            <a:endParaRPr/>
          </a:p>
        </p:txBody>
      </p:sp>
      <p:pic>
        <p:nvPicPr>
          <p:cNvPr id="161" name="Google Shape;161;p19"/>
          <p:cNvPicPr preferRelativeResize="0"/>
          <p:nvPr/>
        </p:nvPicPr>
        <p:blipFill rotWithShape="1">
          <a:blip r:embed="rId3">
            <a:alphaModFix/>
          </a:blip>
          <a:srcRect b="0" l="0" r="0" t="0"/>
          <a:stretch/>
        </p:blipFill>
        <p:spPr>
          <a:xfrm>
            <a:off x="3562791" y="1275943"/>
            <a:ext cx="525768" cy="373415"/>
          </a:xfrm>
          <a:prstGeom prst="rect">
            <a:avLst/>
          </a:prstGeom>
          <a:noFill/>
          <a:ln>
            <a:noFill/>
          </a:ln>
        </p:spPr>
      </p:pic>
      <p:pic>
        <p:nvPicPr>
          <p:cNvPr id="162" name="Google Shape;162;p19"/>
          <p:cNvPicPr preferRelativeResize="0"/>
          <p:nvPr/>
        </p:nvPicPr>
        <p:blipFill rotWithShape="1">
          <a:blip r:embed="rId4">
            <a:alphaModFix/>
          </a:blip>
          <a:srcRect b="0" l="0" r="0" t="0"/>
          <a:stretch/>
        </p:blipFill>
        <p:spPr>
          <a:xfrm>
            <a:off x="2508880" y="3964767"/>
            <a:ext cx="748257" cy="3600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Datamodel</a:t>
            </a:r>
            <a:endParaRPr b="0" i="0" sz="3200" u="none" cap="none" strike="noStrike">
              <a:solidFill>
                <a:schemeClr val="dk1"/>
              </a:solidFill>
              <a:latin typeface="Arial"/>
              <a:ea typeface="Arial"/>
              <a:cs typeface="Arial"/>
              <a:sym typeface="Arial"/>
            </a:endParaRPr>
          </a:p>
        </p:txBody>
      </p:sp>
      <p:sp>
        <p:nvSpPr>
          <p:cNvPr id="169" name="Google Shape;169;p20"/>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Persoon - Publieke werkgroep 12/01/2017</a:t>
            </a:r>
            <a:endParaRPr b="0" i="0" sz="1100" u="none" cap="none" strike="noStrike">
              <a:solidFill>
                <a:schemeClr val="dk2"/>
              </a:solidFill>
              <a:latin typeface="Arial"/>
              <a:ea typeface="Arial"/>
              <a:cs typeface="Arial"/>
              <a:sym typeface="Arial"/>
            </a:endParaRPr>
          </a:p>
        </p:txBody>
      </p:sp>
      <p:sp>
        <p:nvSpPr>
          <p:cNvPr id="170" name="Google Shape;170;p20"/>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pic>
        <p:nvPicPr>
          <p:cNvPr id="171" name="Google Shape;171;p20"/>
          <p:cNvPicPr preferRelativeResize="0"/>
          <p:nvPr/>
        </p:nvPicPr>
        <p:blipFill rotWithShape="1">
          <a:blip r:embed="rId3">
            <a:alphaModFix/>
          </a:blip>
          <a:srcRect b="0" l="0" r="0" t="0"/>
          <a:stretch/>
        </p:blipFill>
        <p:spPr>
          <a:xfrm>
            <a:off x="933692" y="933502"/>
            <a:ext cx="8038615" cy="55178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1"/>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457200" lvl="0" marL="457200" marR="0" rtl="0" algn="l">
              <a:lnSpc>
                <a:spcPct val="80000"/>
              </a:lnSpc>
              <a:spcBef>
                <a:spcPts val="0"/>
              </a:spcBef>
              <a:spcAft>
                <a:spcPts val="0"/>
              </a:spcAft>
              <a:buClr>
                <a:schemeClr val="dk1"/>
              </a:buClr>
              <a:buSzPts val="1500"/>
              <a:buFont typeface="Calibri"/>
              <a:buAutoNum type="arabicPeriod"/>
            </a:pPr>
            <a:r>
              <a:rPr b="0" i="0" lang="nl-BE" sz="1500" u="none" cap="none" strike="noStrike">
                <a:solidFill>
                  <a:schemeClr val="dk1"/>
                </a:solidFill>
                <a:latin typeface="Arial"/>
                <a:ea typeface="Arial"/>
                <a:cs typeface="Arial"/>
                <a:sym typeface="Arial"/>
              </a:rPr>
              <a:t>Het model werd ingevoerd in EA.</a:t>
            </a:r>
            <a:endParaRPr/>
          </a:p>
          <a:p>
            <a:pPr indent="-457200" lvl="0" marL="457200" marR="0" rtl="0" algn="l">
              <a:lnSpc>
                <a:spcPct val="80000"/>
              </a:lnSpc>
              <a:spcBef>
                <a:spcPts val="700"/>
              </a:spcBef>
              <a:spcAft>
                <a:spcPts val="0"/>
              </a:spcAft>
              <a:buClr>
                <a:schemeClr val="dk1"/>
              </a:buClr>
              <a:buSzPts val="1500"/>
              <a:buFont typeface="Calibri"/>
              <a:buAutoNum type="arabicPeriod"/>
            </a:pPr>
            <a:r>
              <a:rPr b="0" i="0" lang="nl-BE" sz="1500" u="none" cap="none" strike="noStrike">
                <a:solidFill>
                  <a:schemeClr val="dk1"/>
                </a:solidFill>
                <a:latin typeface="Arial"/>
                <a:ea typeface="Arial"/>
                <a:cs typeface="Arial"/>
                <a:sym typeface="Arial"/>
              </a:rPr>
              <a:t>Bij elk element werd genoteerd op basis van welk element uit ISA, OSLO of RR het in dit model werd opgenomen (eventueel incl bijkomende info of vermelding ve issue). Een overzicht van alle elementen met bijbehorende notitie is te vinden in bijlage.</a:t>
            </a:r>
            <a:endParaRPr/>
          </a:p>
          <a:p>
            <a:pPr indent="-457200" lvl="0" marL="457200" marR="0" rtl="0" algn="l">
              <a:lnSpc>
                <a:spcPct val="80000"/>
              </a:lnSpc>
              <a:spcBef>
                <a:spcPts val="700"/>
              </a:spcBef>
              <a:spcAft>
                <a:spcPts val="0"/>
              </a:spcAft>
              <a:buClr>
                <a:schemeClr val="dk1"/>
              </a:buClr>
              <a:buSzPts val="1500"/>
              <a:buFont typeface="Calibri"/>
              <a:buAutoNum type="arabicPeriod"/>
            </a:pPr>
            <a:r>
              <a:rPr b="0" i="0" lang="nl-BE" sz="1500" u="none" cap="none" strike="noStrike">
                <a:solidFill>
                  <a:schemeClr val="dk1"/>
                </a:solidFill>
                <a:latin typeface="Arial"/>
                <a:ea typeface="Arial"/>
                <a:cs typeface="Arial"/>
                <a:sym typeface="Arial"/>
              </a:rPr>
              <a:t>De kwalificatie GeregistreerdPersoon (gemodelleerd dmv een subklasse) is naar analogie met het draft model Organisatie waar een subklasse GeregistreerdeOrganisatie voorkomt (op zijn beurt geïnspireerd op het bestaan van de subklasse RegisteredOrganisation in het </a:t>
            </a:r>
            <a:r>
              <a:rPr b="0" i="0" lang="nl-BE" sz="1500" u="sng" cap="none" strike="noStrike">
                <a:solidFill>
                  <a:schemeClr val="hlink"/>
                </a:solidFill>
                <a:latin typeface="Arial"/>
                <a:ea typeface="Arial"/>
                <a:cs typeface="Arial"/>
                <a:sym typeface="Arial"/>
                <a:hlinkClick r:id="rId3"/>
              </a:rPr>
              <a:t>W3C ORG vocabularium</a:t>
            </a:r>
            <a:r>
              <a:rPr b="0" i="0" lang="nl-BE" sz="1500" u="none" cap="none" strike="noStrike">
                <a:solidFill>
                  <a:schemeClr val="dk1"/>
                </a:solidFill>
                <a:latin typeface="Arial"/>
                <a:ea typeface="Arial"/>
                <a:cs typeface="Arial"/>
                <a:sym typeface="Arial"/>
              </a:rPr>
              <a:t> waarbij de superklasse Organisation is van </a:t>
            </a:r>
            <a:r>
              <a:rPr b="0" i="0" lang="nl-BE" sz="1500" u="sng" cap="none" strike="noStrike">
                <a:solidFill>
                  <a:schemeClr val="hlink"/>
                </a:solidFill>
                <a:latin typeface="Arial"/>
                <a:ea typeface="Arial"/>
                <a:cs typeface="Arial"/>
                <a:sym typeface="Arial"/>
                <a:hlinkClick r:id="rId4"/>
              </a:rPr>
              <a:t>W3C ORG</a:t>
            </a:r>
            <a:r>
              <a:rPr b="0" i="0" lang="nl-BE" sz="1500" u="none" cap="none" strike="noStrike">
                <a:solidFill>
                  <a:schemeClr val="dk1"/>
                </a:solidFill>
                <a:latin typeface="Arial"/>
                <a:ea typeface="Arial"/>
                <a:cs typeface="Arial"/>
                <a:sym typeface="Arial"/>
              </a:rPr>
              <a:t>).</a:t>
            </a:r>
            <a:endParaRPr/>
          </a:p>
          <a:p>
            <a:pPr indent="-457200" lvl="0" marL="457200" marR="0" rtl="0" algn="l">
              <a:lnSpc>
                <a:spcPct val="80000"/>
              </a:lnSpc>
              <a:spcBef>
                <a:spcPts val="700"/>
              </a:spcBef>
              <a:spcAft>
                <a:spcPts val="0"/>
              </a:spcAft>
              <a:buClr>
                <a:schemeClr val="dk1"/>
              </a:buClr>
              <a:buSzPts val="1500"/>
              <a:buFont typeface="Calibri"/>
              <a:buAutoNum type="arabicPeriod"/>
            </a:pPr>
            <a:r>
              <a:rPr b="0" i="0" lang="nl-BE" sz="1500" u="none" cap="none" strike="noStrike">
                <a:solidFill>
                  <a:schemeClr val="dk1"/>
                </a:solidFill>
                <a:latin typeface="Arial"/>
                <a:ea typeface="Arial"/>
                <a:cs typeface="Arial"/>
                <a:sym typeface="Arial"/>
              </a:rPr>
              <a:t>De opdeling Inwoner/NietInwoner is gebaseerd op een gelijkaardige indeling gemaakt bij het BRP (Ingezetene/NietIngezetene).</a:t>
            </a:r>
            <a:endParaRPr/>
          </a:p>
          <a:p>
            <a:pPr indent="-457200" lvl="0" marL="457200" marR="0" rtl="0" algn="l">
              <a:lnSpc>
                <a:spcPct val="80000"/>
              </a:lnSpc>
              <a:spcBef>
                <a:spcPts val="700"/>
              </a:spcBef>
              <a:spcAft>
                <a:spcPts val="0"/>
              </a:spcAft>
              <a:buClr>
                <a:schemeClr val="dk1"/>
              </a:buClr>
              <a:buSzPts val="1500"/>
              <a:buFont typeface="Calibri"/>
              <a:buAutoNum type="arabicPeriod"/>
            </a:pPr>
            <a:r>
              <a:rPr b="0" i="0" lang="nl-BE" sz="1500" u="none" cap="none" strike="noStrike">
                <a:solidFill>
                  <a:schemeClr val="dk1"/>
                </a:solidFill>
                <a:latin typeface="Arial"/>
                <a:ea typeface="Arial"/>
                <a:cs typeface="Arial"/>
                <a:sym typeface="Arial"/>
              </a:rPr>
              <a:t>NietInwoners zijn typisch grensarbeiders, zij wonen niet in België maar komen er wel werken en vallen daarbij onder de sociale zekerheid. Zij zitten in het BIS-register vd KSZ. Anderzijds kunnen NietInwoners ook personen zijn die (al dan niet tijdelijk) zijn geschrapt door het RR als inwoner. Ook deze personen zijn nog relevant voor de KSZ, zij zijn geregistreerd in het zgn RAD-register.</a:t>
            </a:r>
            <a:endParaRPr/>
          </a:p>
          <a:p>
            <a:pPr indent="-457200" lvl="0" marL="457200" marR="0" rtl="0" algn="l">
              <a:lnSpc>
                <a:spcPct val="80000"/>
              </a:lnSpc>
              <a:spcBef>
                <a:spcPts val="700"/>
              </a:spcBef>
              <a:spcAft>
                <a:spcPts val="0"/>
              </a:spcAft>
              <a:buClr>
                <a:schemeClr val="dk1"/>
              </a:buClr>
              <a:buSzPts val="1500"/>
              <a:buFont typeface="Calibri"/>
              <a:buAutoNum type="arabicPeriod"/>
            </a:pPr>
            <a:r>
              <a:rPr b="0" i="0" lang="nl-BE" sz="1500" u="none" cap="none" strike="noStrike">
                <a:solidFill>
                  <a:schemeClr val="dk1"/>
                </a:solidFill>
                <a:latin typeface="Arial"/>
                <a:ea typeface="Arial"/>
                <a:cs typeface="Arial"/>
                <a:sym typeface="Arial"/>
              </a:rPr>
              <a:t>Ook de Inwoners vallen uiteen in twee klassen: de GevestigdeInwoners en de NietGevestigde inwoners. Dit onderscheid zit impliciet in het RR: het bevolkinsregister bevat Belgen en vreemdelingen die permanent in België verblijven en stemt overeen met de subklasse GevestigdInwoner. Vreemdelingen die (nog) niet permanent willen of kunnen verblijven in België zitten in de subklasse NietGevestigdInwoner. Het gaat niet om mensen die België bezoeken, ze willen er wel degelijk langer verblijven bv omdat ze EU-ambtenaar zijn of in België studeren/werken maar niet noodzakelijk permanent willen blijven of ze willen zich misschien wel in België vestigen maar moeten bv eerst erkend worden als asielzoeker. In elk geval wordt hun reden van aanwezigheid in België geregistreerd.</a:t>
            </a:r>
            <a:endParaRPr b="0" i="0" sz="1500" u="none" cap="none" strike="noStrike">
              <a:solidFill>
                <a:schemeClr val="dk1"/>
              </a:solidFill>
              <a:latin typeface="Arial"/>
              <a:ea typeface="Arial"/>
              <a:cs typeface="Arial"/>
              <a:sym typeface="Arial"/>
            </a:endParaRPr>
          </a:p>
        </p:txBody>
      </p:sp>
      <p:sp>
        <p:nvSpPr>
          <p:cNvPr id="178" name="Google Shape;178;p21"/>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Datamodel</a:t>
            </a:r>
            <a:endParaRPr b="0" i="0" sz="3200" u="none" cap="none" strike="noStrike">
              <a:solidFill>
                <a:schemeClr val="dk1"/>
              </a:solidFill>
              <a:latin typeface="Arial"/>
              <a:ea typeface="Arial"/>
              <a:cs typeface="Arial"/>
              <a:sym typeface="Arial"/>
            </a:endParaRPr>
          </a:p>
        </p:txBody>
      </p:sp>
      <p:sp>
        <p:nvSpPr>
          <p:cNvPr id="179" name="Google Shape;179;p21"/>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Persoon - Publieke werkgroep 12/01/2017</a:t>
            </a:r>
            <a:endParaRPr b="0" i="0" sz="1100" u="none" cap="none" strike="noStrike">
              <a:solidFill>
                <a:schemeClr val="dk2"/>
              </a:solidFill>
              <a:latin typeface="Arial"/>
              <a:ea typeface="Arial"/>
              <a:cs typeface="Arial"/>
              <a:sym typeface="Arial"/>
            </a:endParaRPr>
          </a:p>
        </p:txBody>
      </p:sp>
      <p:sp>
        <p:nvSpPr>
          <p:cNvPr id="180" name="Google Shape;180;p21"/>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AIVColors">
      <a:dk1>
        <a:srgbClr val="373636"/>
      </a:dk1>
      <a:lt1>
        <a:srgbClr val="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