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9906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200150" y="1143000"/>
            <a:ext cx="44577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 name="Google Shape;4;n"/>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lstStyle>
            <a:lvl1pPr indent="-304800" lvl="0" marL="457200" marR="0" rtl="0" algn="l">
              <a:spcBef>
                <a:spcPts val="0"/>
              </a:spcBef>
              <a:spcAft>
                <a:spcPts val="0"/>
              </a:spcAft>
              <a:buClr>
                <a:schemeClr val="dk1"/>
              </a:buClr>
              <a:buSzPts val="1200"/>
              <a:buFont typeface="Arial"/>
              <a:buChar char="&gt;"/>
              <a:defRPr b="0" i="0" sz="1200" u="none" cap="none" strike="noStrike">
                <a:solidFill>
                  <a:schemeClr val="dk1"/>
                </a:solidFill>
                <a:latin typeface="Arial"/>
                <a:ea typeface="Arial"/>
                <a:cs typeface="Arial"/>
                <a:sym typeface="Arial"/>
              </a:defRPr>
            </a:lvl1pPr>
            <a:lvl2pPr indent="-304800" lvl="1" marL="914400" marR="0" rtl="0" algn="l">
              <a:spcBef>
                <a:spcPts val="0"/>
              </a:spcBef>
              <a:spcAft>
                <a:spcPts val="0"/>
              </a:spcAft>
              <a:buClr>
                <a:schemeClr val="dk1"/>
              </a:buClr>
              <a:buSzPts val="1200"/>
              <a:buFont typeface="Noto Sans Symbols"/>
              <a:buChar char="▪"/>
              <a:defRPr b="0" i="0" sz="1200" u="none" cap="none" strike="noStrike">
                <a:solidFill>
                  <a:schemeClr val="dk1"/>
                </a:solidFill>
                <a:latin typeface="Arial"/>
                <a:ea typeface="Arial"/>
                <a:cs typeface="Arial"/>
                <a:sym typeface="Arial"/>
              </a:defRPr>
            </a:lvl2pPr>
            <a:lvl3pPr indent="-304800" lvl="2" marL="1371600" marR="0" rtl="0" algn="l">
              <a:spcBef>
                <a:spcPts val="0"/>
              </a:spcBef>
              <a:spcAft>
                <a:spcPts val="0"/>
              </a:spcAft>
              <a:buClr>
                <a:schemeClr val="dk1"/>
              </a:buClr>
              <a:buSzPts val="1200"/>
              <a:buFont typeface="Arial"/>
              <a:buChar char="&gt;"/>
              <a:defRPr b="0" i="0" sz="1200" u="none" cap="none" strike="noStrike">
                <a:solidFill>
                  <a:schemeClr val="dk1"/>
                </a:solidFill>
                <a:latin typeface="Arial"/>
                <a:ea typeface="Arial"/>
                <a:cs typeface="Arial"/>
                <a:sym typeface="Arial"/>
              </a:defRPr>
            </a:lvl3pPr>
            <a:lvl4pPr indent="-304800" lvl="3" marL="1828800" marR="0" rtl="0" algn="l">
              <a:spcBef>
                <a:spcPts val="0"/>
              </a:spcBef>
              <a:spcAft>
                <a:spcPts val="0"/>
              </a:spcAft>
              <a:buClr>
                <a:schemeClr val="dk1"/>
              </a:buClr>
              <a:buSzPts val="1200"/>
              <a:buFont typeface="Noto Sans Symbols"/>
              <a:buChar char="▪"/>
              <a:defRPr b="0" i="0" sz="1200" u="none" cap="none" strike="noStrike">
                <a:solidFill>
                  <a:schemeClr val="dk1"/>
                </a:solidFill>
                <a:latin typeface="Arial"/>
                <a:ea typeface="Arial"/>
                <a:cs typeface="Arial"/>
                <a:sym typeface="Arial"/>
              </a:defRPr>
            </a:lvl4pPr>
            <a:lvl5pPr indent="-304800" lvl="4" marL="2286000" marR="0" rtl="0" algn="l">
              <a:spcBef>
                <a:spcPts val="0"/>
              </a:spcBef>
              <a:spcAft>
                <a:spcPts val="0"/>
              </a:spcAft>
              <a:buClr>
                <a:schemeClr val="dk1"/>
              </a:buClr>
              <a:buSzPts val="1200"/>
              <a:buFont typeface="Arial"/>
              <a:buChar char="&gt;"/>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5" name="Google Shape;5;n"/>
          <p:cNvSpPr txBox="1"/>
          <p:nvPr>
            <p:ph idx="3" type="hdr"/>
          </p:nvPr>
        </p:nvSpPr>
        <p:spPr>
          <a:xfrm>
            <a:off x="476670" y="179512"/>
            <a:ext cx="3407942" cy="279276"/>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12617" lvl="1" marL="457117"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2pPr>
            <a:lvl3pPr indent="-12534" lvl="2" marL="914235"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3pPr>
            <a:lvl4pPr indent="-12453" lvl="3" marL="1371353"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4pPr>
            <a:lvl5pPr indent="-12369" lvl="4" marL="1828470"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5pPr>
            <a:lvl6pPr indent="-12288" lvl="5" marL="2285588"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6pPr>
            <a:lvl7pPr indent="-12205" lvl="6" marL="2742705"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7pPr>
            <a:lvl8pPr indent="-12122" lvl="7" marL="3199823"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8pPr>
            <a:lvl9pPr indent="-12039" lvl="8" marL="3656940"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9pPr>
          </a:lstStyle>
          <a:p/>
        </p:txBody>
      </p:sp>
      <p:sp>
        <p:nvSpPr>
          <p:cNvPr id="6" name="Google Shape;6;n"/>
          <p:cNvSpPr txBox="1"/>
          <p:nvPr>
            <p:ph idx="10" type="dt"/>
          </p:nvPr>
        </p:nvSpPr>
        <p:spPr>
          <a:xfrm>
            <a:off x="4941168" y="179512"/>
            <a:ext cx="1483197" cy="279276"/>
          </a:xfrm>
          <a:prstGeom prst="rect">
            <a:avLst/>
          </a:prstGeom>
          <a:noFill/>
          <a:ln>
            <a:noFill/>
          </a:ln>
        </p:spPr>
        <p:txBody>
          <a:bodyPr anchorCtr="0" anchor="t"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12617" lvl="1" marL="457117"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2pPr>
            <a:lvl3pPr indent="-12534" lvl="2" marL="914235"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3pPr>
            <a:lvl4pPr indent="-12453" lvl="3" marL="1371353"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4pPr>
            <a:lvl5pPr indent="-12369" lvl="4" marL="1828470"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5pPr>
            <a:lvl6pPr indent="-12288" lvl="5" marL="2285588"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6pPr>
            <a:lvl7pPr indent="-12205" lvl="6" marL="2742705"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7pPr>
            <a:lvl8pPr indent="-12122" lvl="7" marL="3199823"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8pPr>
            <a:lvl9pPr indent="-12039" lvl="8" marL="3656940"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476671" y="8685212"/>
            <a:ext cx="3407941" cy="279276"/>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12617" lvl="1" marL="457117"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2pPr>
            <a:lvl3pPr indent="-12534" lvl="2" marL="914235"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3pPr>
            <a:lvl4pPr indent="-12453" lvl="3" marL="1371353"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4pPr>
            <a:lvl5pPr indent="-12369" lvl="4" marL="1828470"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5pPr>
            <a:lvl6pPr indent="-12288" lvl="5" marL="2285588"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6pPr>
            <a:lvl7pPr indent="-12205" lvl="6" marL="2742705"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7pPr>
            <a:lvl8pPr indent="-12122" lvl="7" marL="3199823"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8pPr>
            <a:lvl9pPr indent="-12039" lvl="8" marL="3656940"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661248" y="8685213"/>
            <a:ext cx="763117" cy="27927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nl-BE"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95218" lvl="0" marL="171419">
              <a:spcBef>
                <a:spcPts val="0"/>
              </a:spcBef>
              <a:spcAft>
                <a:spcPts val="0"/>
              </a:spcAft>
              <a:buNone/>
            </a:pPr>
            <a:r>
              <a:t/>
            </a:r>
            <a:endParaRPr/>
          </a:p>
        </p:txBody>
      </p:sp>
      <p:sp>
        <p:nvSpPr>
          <p:cNvPr id="84" name="Google Shape;84;p4:notes"/>
          <p:cNvSpPr/>
          <p:nvPr>
            <p:ph idx="2" type="sldImg"/>
          </p:nvPr>
        </p:nvSpPr>
        <p:spPr>
          <a:xfrm>
            <a:off x="1200150" y="1143000"/>
            <a:ext cx="44577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p22:notes"/>
          <p:cNvSpPr/>
          <p:nvPr>
            <p:ph idx="2" type="sldImg"/>
          </p:nvPr>
        </p:nvSpPr>
        <p:spPr>
          <a:xfrm>
            <a:off x="1200150" y="1143000"/>
            <a:ext cx="44577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95218" lvl="0" marL="171419" marR="0" rtl="0" algn="l">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63" name="Google Shape;163;p22:notes"/>
          <p:cNvSpPr txBox="1"/>
          <p:nvPr>
            <p:ph idx="12" type="sldNum"/>
          </p:nvPr>
        </p:nvSpPr>
        <p:spPr>
          <a:xfrm>
            <a:off x="5661248" y="8685213"/>
            <a:ext cx="763117" cy="27927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nl-BE"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24:notes"/>
          <p:cNvSpPr/>
          <p:nvPr>
            <p:ph idx="2" type="sldImg"/>
          </p:nvPr>
        </p:nvSpPr>
        <p:spPr>
          <a:xfrm>
            <a:off x="1200150" y="1143000"/>
            <a:ext cx="44577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 name="Google Shape;171;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95218" lvl="0" marL="171419" marR="0" rtl="0" algn="l">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72" name="Google Shape;172;p24:notes"/>
          <p:cNvSpPr txBox="1"/>
          <p:nvPr>
            <p:ph idx="12" type="sldNum"/>
          </p:nvPr>
        </p:nvSpPr>
        <p:spPr>
          <a:xfrm>
            <a:off x="5661248" y="8685213"/>
            <a:ext cx="763117" cy="27927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nl-BE"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p26:notes"/>
          <p:cNvSpPr/>
          <p:nvPr>
            <p:ph idx="2" type="sldImg"/>
          </p:nvPr>
        </p:nvSpPr>
        <p:spPr>
          <a:xfrm>
            <a:off x="1200150" y="1143000"/>
            <a:ext cx="44577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95218" lvl="0" marL="171419" marR="0" rtl="0" algn="l">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81" name="Google Shape;181;p26:notes"/>
          <p:cNvSpPr txBox="1"/>
          <p:nvPr>
            <p:ph idx="12" type="sldNum"/>
          </p:nvPr>
        </p:nvSpPr>
        <p:spPr>
          <a:xfrm>
            <a:off x="5661248" y="8685213"/>
            <a:ext cx="763117" cy="27927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nl-BE"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p28:notes"/>
          <p:cNvSpPr/>
          <p:nvPr>
            <p:ph idx="2" type="sldImg"/>
          </p:nvPr>
        </p:nvSpPr>
        <p:spPr>
          <a:xfrm>
            <a:off x="1200150" y="1143000"/>
            <a:ext cx="44577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9" name="Google Shape;189;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95218" lvl="0" marL="171419" marR="0" rtl="0" algn="l">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90" name="Google Shape;190;p28:notes"/>
          <p:cNvSpPr txBox="1"/>
          <p:nvPr>
            <p:ph idx="12" type="sldNum"/>
          </p:nvPr>
        </p:nvSpPr>
        <p:spPr>
          <a:xfrm>
            <a:off x="5661248" y="8685213"/>
            <a:ext cx="763117" cy="27927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nl-BE"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p30:notes"/>
          <p:cNvSpPr/>
          <p:nvPr>
            <p:ph idx="2" type="sldImg"/>
          </p:nvPr>
        </p:nvSpPr>
        <p:spPr>
          <a:xfrm>
            <a:off x="1200150" y="1143000"/>
            <a:ext cx="44577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95218" lvl="0" marL="171419" marR="0" rtl="0" algn="l">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99" name="Google Shape;199;p30:notes"/>
          <p:cNvSpPr txBox="1"/>
          <p:nvPr>
            <p:ph idx="12" type="sldNum"/>
          </p:nvPr>
        </p:nvSpPr>
        <p:spPr>
          <a:xfrm>
            <a:off x="5661248" y="8685213"/>
            <a:ext cx="763117" cy="27927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nl-BE"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p32:notes"/>
          <p:cNvSpPr/>
          <p:nvPr>
            <p:ph idx="2" type="sldImg"/>
          </p:nvPr>
        </p:nvSpPr>
        <p:spPr>
          <a:xfrm>
            <a:off x="1200150" y="1143000"/>
            <a:ext cx="44577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7" name="Google Shape;207;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95218" lvl="0" marL="171419" marR="0" rtl="0" algn="l">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208" name="Google Shape;208;p32:notes"/>
          <p:cNvSpPr txBox="1"/>
          <p:nvPr>
            <p:ph idx="12" type="sldNum"/>
          </p:nvPr>
        </p:nvSpPr>
        <p:spPr>
          <a:xfrm>
            <a:off x="5661248" y="8685213"/>
            <a:ext cx="763117" cy="27927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nl-BE"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p6:notes"/>
          <p:cNvSpPr/>
          <p:nvPr>
            <p:ph idx="2" type="sldImg"/>
          </p:nvPr>
        </p:nvSpPr>
        <p:spPr>
          <a:xfrm>
            <a:off x="1200150" y="1143000"/>
            <a:ext cx="44577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 name="Google Shape;90;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95218" lvl="0" marL="171419" marR="0" rtl="0" algn="l">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91" name="Google Shape;91;p6:notes"/>
          <p:cNvSpPr txBox="1"/>
          <p:nvPr>
            <p:ph idx="12" type="sldNum"/>
          </p:nvPr>
        </p:nvSpPr>
        <p:spPr>
          <a:xfrm>
            <a:off x="5661248" y="8685213"/>
            <a:ext cx="763117" cy="27927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nl-BE"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8:notes"/>
          <p:cNvSpPr/>
          <p:nvPr>
            <p:ph idx="2" type="sldImg"/>
          </p:nvPr>
        </p:nvSpPr>
        <p:spPr>
          <a:xfrm>
            <a:off x="1200150" y="1143000"/>
            <a:ext cx="44577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 name="Google Shape;99;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95218" lvl="0" marL="171419" marR="0" rtl="0" algn="l">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00" name="Google Shape;100;p8:notes"/>
          <p:cNvSpPr txBox="1"/>
          <p:nvPr>
            <p:ph idx="12" type="sldNum"/>
          </p:nvPr>
        </p:nvSpPr>
        <p:spPr>
          <a:xfrm>
            <a:off x="5661248" y="8685213"/>
            <a:ext cx="763117" cy="27927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nl-BE"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10:notes"/>
          <p:cNvSpPr/>
          <p:nvPr>
            <p:ph idx="2" type="sldImg"/>
          </p:nvPr>
        </p:nvSpPr>
        <p:spPr>
          <a:xfrm>
            <a:off x="1200150" y="1143000"/>
            <a:ext cx="44577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 name="Google Shape;108;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95218" lvl="0" marL="171419" marR="0" rtl="0" algn="l">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09" name="Google Shape;109;p10:notes"/>
          <p:cNvSpPr txBox="1"/>
          <p:nvPr>
            <p:ph idx="12" type="sldNum"/>
          </p:nvPr>
        </p:nvSpPr>
        <p:spPr>
          <a:xfrm>
            <a:off x="5661248" y="8685213"/>
            <a:ext cx="763117" cy="27927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nl-BE"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p12:notes"/>
          <p:cNvSpPr/>
          <p:nvPr>
            <p:ph idx="2" type="sldImg"/>
          </p:nvPr>
        </p:nvSpPr>
        <p:spPr>
          <a:xfrm>
            <a:off x="1200150" y="1143000"/>
            <a:ext cx="44577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95218" lvl="0" marL="171419" marR="0" rtl="0" algn="l">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18" name="Google Shape;118;p12:notes"/>
          <p:cNvSpPr txBox="1"/>
          <p:nvPr>
            <p:ph idx="12" type="sldNum"/>
          </p:nvPr>
        </p:nvSpPr>
        <p:spPr>
          <a:xfrm>
            <a:off x="5661248" y="8685213"/>
            <a:ext cx="763117" cy="27927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nl-BE"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14:notes"/>
          <p:cNvSpPr/>
          <p:nvPr>
            <p:ph idx="2" type="sldImg"/>
          </p:nvPr>
        </p:nvSpPr>
        <p:spPr>
          <a:xfrm>
            <a:off x="1200150" y="1143000"/>
            <a:ext cx="44577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 name="Google Shape;126;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95218" lvl="0" marL="171419" marR="0" rtl="0" algn="l">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27" name="Google Shape;127;p14:notes"/>
          <p:cNvSpPr txBox="1"/>
          <p:nvPr>
            <p:ph idx="12" type="sldNum"/>
          </p:nvPr>
        </p:nvSpPr>
        <p:spPr>
          <a:xfrm>
            <a:off x="5661248" y="8685213"/>
            <a:ext cx="763117" cy="27927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nl-BE"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p16:notes"/>
          <p:cNvSpPr/>
          <p:nvPr>
            <p:ph idx="2" type="sldImg"/>
          </p:nvPr>
        </p:nvSpPr>
        <p:spPr>
          <a:xfrm>
            <a:off x="1200150" y="1143000"/>
            <a:ext cx="44577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95218" lvl="0" marL="171419" marR="0" rtl="0" algn="l">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36" name="Google Shape;136;p16:notes"/>
          <p:cNvSpPr txBox="1"/>
          <p:nvPr>
            <p:ph idx="12" type="sldNum"/>
          </p:nvPr>
        </p:nvSpPr>
        <p:spPr>
          <a:xfrm>
            <a:off x="5661248" y="8685213"/>
            <a:ext cx="763117" cy="27927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nl-BE"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18:notes"/>
          <p:cNvSpPr/>
          <p:nvPr>
            <p:ph idx="2" type="sldImg"/>
          </p:nvPr>
        </p:nvSpPr>
        <p:spPr>
          <a:xfrm>
            <a:off x="1200150" y="1143000"/>
            <a:ext cx="44577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95218" lvl="0" marL="171419" marR="0" rtl="0" algn="l">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45" name="Google Shape;145;p18:notes"/>
          <p:cNvSpPr txBox="1"/>
          <p:nvPr>
            <p:ph idx="12" type="sldNum"/>
          </p:nvPr>
        </p:nvSpPr>
        <p:spPr>
          <a:xfrm>
            <a:off x="5661248" y="8685213"/>
            <a:ext cx="763117" cy="27927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nl-BE"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20:notes"/>
          <p:cNvSpPr/>
          <p:nvPr>
            <p:ph idx="2" type="sldImg"/>
          </p:nvPr>
        </p:nvSpPr>
        <p:spPr>
          <a:xfrm>
            <a:off x="1200150" y="1143000"/>
            <a:ext cx="44577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 name="Google Shape;153;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95218" lvl="0" marL="171419" marR="0" rtl="0" algn="l">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54" name="Google Shape;154;p20:notes"/>
          <p:cNvSpPr txBox="1"/>
          <p:nvPr>
            <p:ph idx="12" type="sldNum"/>
          </p:nvPr>
        </p:nvSpPr>
        <p:spPr>
          <a:xfrm>
            <a:off x="5661248" y="8685213"/>
            <a:ext cx="763117" cy="27927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nl-BE"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 Id="rId4" Type="http://schemas.openxmlformats.org/officeDocument/2006/relationships/image" Target="../media/image1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el 2" showMasterSp="0">
  <p:cSld name="Titel 2">
    <p:spTree>
      <p:nvGrpSpPr>
        <p:cNvPr id="16" name="Shape 16"/>
        <p:cNvGrpSpPr/>
        <p:nvPr/>
      </p:nvGrpSpPr>
      <p:grpSpPr>
        <a:xfrm>
          <a:off x="0" y="0"/>
          <a:ext cx="0" cy="0"/>
          <a:chOff x="0" y="0"/>
          <a:chExt cx="0" cy="0"/>
        </a:xfrm>
      </p:grpSpPr>
      <p:pic>
        <p:nvPicPr>
          <p:cNvPr id="17" name="Google Shape;17;p2"/>
          <p:cNvPicPr preferRelativeResize="0"/>
          <p:nvPr/>
        </p:nvPicPr>
        <p:blipFill rotWithShape="1">
          <a:blip r:embed="rId2">
            <a:alphaModFix/>
          </a:blip>
          <a:srcRect b="0" l="0" r="0" t="0"/>
          <a:stretch/>
        </p:blipFill>
        <p:spPr>
          <a:xfrm>
            <a:off x="1143154" y="-21307"/>
            <a:ext cx="8762846" cy="5643664"/>
          </a:xfrm>
          <a:prstGeom prst="rect">
            <a:avLst/>
          </a:prstGeom>
          <a:noFill/>
          <a:ln>
            <a:noFill/>
          </a:ln>
        </p:spPr>
      </p:pic>
      <p:sp>
        <p:nvSpPr>
          <p:cNvPr id="18" name="Google Shape;18;p2"/>
          <p:cNvSpPr/>
          <p:nvPr/>
        </p:nvSpPr>
        <p:spPr>
          <a:xfrm>
            <a:off x="1" y="-21306"/>
            <a:ext cx="6861969" cy="6879307"/>
          </a:xfrm>
          <a:custGeom>
            <a:pathLst>
              <a:path extrusionOk="0" h="120000" w="120000">
                <a:moveTo>
                  <a:pt x="0" y="0"/>
                </a:moveTo>
                <a:lnTo>
                  <a:pt x="84527" y="0"/>
                </a:lnTo>
                <a:lnTo>
                  <a:pt x="120000" y="120000"/>
                </a:lnTo>
                <a:lnTo>
                  <a:pt x="188" y="120000"/>
                </a:lnTo>
                <a:lnTo>
                  <a:pt x="0" y="0"/>
                </a:lnTo>
                <a:close/>
              </a:path>
            </a:pathLst>
          </a:custGeom>
          <a:solidFill>
            <a:srgbClr val="FFFF00"/>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pic>
        <p:nvPicPr>
          <p:cNvPr id="19" name="Google Shape;19;p2"/>
          <p:cNvPicPr preferRelativeResize="0"/>
          <p:nvPr/>
        </p:nvPicPr>
        <p:blipFill rotWithShape="1">
          <a:blip r:embed="rId3">
            <a:alphaModFix/>
          </a:blip>
          <a:srcRect b="0" l="0" r="0" t="0"/>
          <a:stretch/>
        </p:blipFill>
        <p:spPr>
          <a:xfrm>
            <a:off x="700173" y="692695"/>
            <a:ext cx="1950001" cy="734484"/>
          </a:xfrm>
          <a:prstGeom prst="rect">
            <a:avLst/>
          </a:prstGeom>
          <a:noFill/>
          <a:ln>
            <a:noFill/>
          </a:ln>
        </p:spPr>
      </p:pic>
      <p:sp>
        <p:nvSpPr>
          <p:cNvPr id="20" name="Google Shape;20;p2"/>
          <p:cNvSpPr txBox="1"/>
          <p:nvPr>
            <p:ph idx="1" type="subTitle"/>
          </p:nvPr>
        </p:nvSpPr>
        <p:spPr>
          <a:xfrm>
            <a:off x="1028712" y="4509834"/>
            <a:ext cx="5094419" cy="1112525"/>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700"/>
              </a:spcBef>
              <a:spcAft>
                <a:spcPts val="0"/>
              </a:spcAft>
              <a:buClr>
                <a:schemeClr val="accent1"/>
              </a:buClr>
              <a:buSzPts val="1400"/>
              <a:buFont typeface="Arial"/>
              <a:buNone/>
              <a:defRPr b="0" i="0" sz="2400" u="none" cap="none" strike="noStrike">
                <a:solidFill>
                  <a:schemeClr val="dk2"/>
                </a:solidFill>
                <a:latin typeface="Arial"/>
                <a:ea typeface="Arial"/>
                <a:cs typeface="Arial"/>
                <a:sym typeface="Arial"/>
              </a:defRPr>
            </a:lvl1pPr>
            <a:lvl2pPr indent="0" lvl="1" marL="457200" marR="0" rtl="0" algn="ctr">
              <a:lnSpc>
                <a:spcPct val="100000"/>
              </a:lnSpc>
              <a:spcBef>
                <a:spcPts val="700"/>
              </a:spcBef>
              <a:spcAft>
                <a:spcPts val="0"/>
              </a:spcAft>
              <a:buClr>
                <a:schemeClr val="dk1"/>
              </a:buClr>
              <a:buSzPts val="2400"/>
              <a:buFont typeface="Noto Sans Symbols"/>
              <a:buNone/>
              <a:defRPr b="0" i="0" sz="2000" u="none" cap="none" strike="noStrike">
                <a:solidFill>
                  <a:schemeClr val="dk1"/>
                </a:solidFill>
                <a:latin typeface="Calibri"/>
                <a:ea typeface="Calibri"/>
                <a:cs typeface="Calibri"/>
                <a:sym typeface="Calibri"/>
              </a:defRPr>
            </a:lvl2pPr>
            <a:lvl3pPr indent="0" lvl="2" marL="914400" marR="0" rtl="0" algn="ctr">
              <a:lnSpc>
                <a:spcPct val="100000"/>
              </a:lnSpc>
              <a:spcBef>
                <a:spcPts val="700"/>
              </a:spcBef>
              <a:spcAft>
                <a:spcPts val="0"/>
              </a:spcAft>
              <a:buClr>
                <a:schemeClr val="dk1"/>
              </a:buClr>
              <a:buSzPts val="2000"/>
              <a:buFont typeface="Arial"/>
              <a:buNone/>
              <a:defRPr b="0" i="0" sz="1800" u="none" cap="none" strike="noStrike">
                <a:solidFill>
                  <a:schemeClr val="dk1"/>
                </a:solidFill>
                <a:latin typeface="Calibri"/>
                <a:ea typeface="Calibri"/>
                <a:cs typeface="Calibri"/>
                <a:sym typeface="Calibri"/>
              </a:defRPr>
            </a:lvl3pPr>
            <a:lvl4pPr indent="0" lvl="3" marL="1371600" marR="0" rtl="0" algn="ctr">
              <a:lnSpc>
                <a:spcPct val="100000"/>
              </a:lnSpc>
              <a:spcBef>
                <a:spcPts val="700"/>
              </a:spcBef>
              <a:spcAft>
                <a:spcPts val="0"/>
              </a:spcAft>
              <a:buClr>
                <a:schemeClr val="dk1"/>
              </a:buClr>
              <a:buSzPts val="1800"/>
              <a:buFont typeface="Noto Sans Symbols"/>
              <a:buNone/>
              <a:defRPr b="0" i="0" sz="1600" u="none" cap="none" strike="noStrike">
                <a:solidFill>
                  <a:schemeClr val="dk1"/>
                </a:solidFill>
                <a:latin typeface="Calibri"/>
                <a:ea typeface="Calibri"/>
                <a:cs typeface="Calibri"/>
                <a:sym typeface="Calibri"/>
              </a:defRPr>
            </a:lvl4pPr>
            <a:lvl5pPr indent="0" lvl="4" marL="1828800" marR="0" rtl="0" algn="ctr">
              <a:lnSpc>
                <a:spcPct val="100000"/>
              </a:lnSpc>
              <a:spcBef>
                <a:spcPts val="7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5pPr>
            <a:lvl6pPr indent="0" lvl="5" marL="22860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6pPr>
            <a:lvl7pPr indent="0" lvl="6" marL="27432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7pPr>
            <a:lvl8pPr indent="0" lvl="7" marL="32004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8pPr>
            <a:lvl9pPr indent="0" lvl="8" marL="36576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9pPr>
          </a:lstStyle>
          <a:p/>
        </p:txBody>
      </p:sp>
      <p:sp>
        <p:nvSpPr>
          <p:cNvPr id="21" name="Google Shape;21;p2"/>
          <p:cNvSpPr txBox="1"/>
          <p:nvPr>
            <p:ph type="title"/>
          </p:nvPr>
        </p:nvSpPr>
        <p:spPr>
          <a:xfrm>
            <a:off x="1028711" y="1551752"/>
            <a:ext cx="4236324" cy="2794621"/>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Clr>
                <a:schemeClr val="dk1"/>
              </a:buClr>
              <a:buSzPts val="1400"/>
              <a:buFont typeface="Arial"/>
              <a:buNone/>
              <a:defRPr b="0" i="0" sz="3600" u="none" cap="none" strike="noStrike">
                <a:solidFill>
                  <a:schemeClr val="dk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pic>
        <p:nvPicPr>
          <p:cNvPr id="22" name="Google Shape;22;p2"/>
          <p:cNvPicPr preferRelativeResize="0"/>
          <p:nvPr/>
        </p:nvPicPr>
        <p:blipFill rotWithShape="1">
          <a:blip r:embed="rId4">
            <a:alphaModFix/>
          </a:blip>
          <a:srcRect b="0" l="0" r="0" t="0"/>
          <a:stretch/>
        </p:blipFill>
        <p:spPr>
          <a:xfrm>
            <a:off x="700172" y="5770201"/>
            <a:ext cx="1525527" cy="396241"/>
          </a:xfrm>
          <a:prstGeom prst="rect">
            <a:avLst/>
          </a:prstGeom>
          <a:noFill/>
          <a:ln>
            <a:noFill/>
          </a:ln>
        </p:spPr>
      </p:pic>
      <p:sp>
        <p:nvSpPr>
          <p:cNvPr id="23" name="Google Shape;23;p2"/>
          <p:cNvSpPr txBox="1"/>
          <p:nvPr/>
        </p:nvSpPr>
        <p:spPr>
          <a:xfrm>
            <a:off x="6591183" y="5889445"/>
            <a:ext cx="3198355" cy="276997"/>
          </a:xfrm>
          <a:prstGeom prst="rect">
            <a:avLst/>
          </a:prstGeom>
          <a:noFill/>
          <a:ln>
            <a:noFill/>
          </a:ln>
        </p:spPr>
        <p:txBody>
          <a:bodyPr anchorCtr="0" anchor="t" bIns="45700" lIns="45700" spcFirstLastPara="1" rIns="45700" wrap="square" tIns="45700">
            <a:noAutofit/>
          </a:bodyPr>
          <a:lstStyle/>
          <a:p>
            <a:pPr indent="0" lvl="0" marL="0" marR="0" rtl="0" algn="r">
              <a:lnSpc>
                <a:spcPct val="100000"/>
              </a:lnSpc>
              <a:spcBef>
                <a:spcPts val="0"/>
              </a:spcBef>
              <a:spcAft>
                <a:spcPts val="0"/>
              </a:spcAft>
              <a:buClr>
                <a:srgbClr val="000000"/>
              </a:buClr>
              <a:buFont typeface="Arial"/>
              <a:buNone/>
            </a:pPr>
            <a:r>
              <a:rPr b="0" i="0" lang="nl-BE" sz="1200" u="none" cap="none" strike="noStrike">
                <a:solidFill>
                  <a:srgbClr val="000000"/>
                </a:solidFill>
                <a:latin typeface="Arial"/>
                <a:ea typeface="Arial"/>
                <a:cs typeface="Arial"/>
                <a:sym typeface="Arial"/>
              </a:rPr>
              <a:t>www.vlaanderen.be/informatievlaanderen</a:t>
            </a:r>
            <a:endParaRPr b="0" i="0" sz="12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houd met bijschrift">
  <p:cSld name="Inhoud met bijschrift">
    <p:spTree>
      <p:nvGrpSpPr>
        <p:cNvPr id="68" name="Shape 68"/>
        <p:cNvGrpSpPr/>
        <p:nvPr/>
      </p:nvGrpSpPr>
      <p:grpSpPr>
        <a:xfrm>
          <a:off x="0" y="0"/>
          <a:ext cx="0" cy="0"/>
          <a:chOff x="0" y="0"/>
          <a:chExt cx="0" cy="0"/>
        </a:xfrm>
      </p:grpSpPr>
      <p:sp>
        <p:nvSpPr>
          <p:cNvPr id="69" name="Google Shape;69;p11"/>
          <p:cNvSpPr txBox="1"/>
          <p:nvPr>
            <p:ph type="title"/>
          </p:nvPr>
        </p:nvSpPr>
        <p:spPr>
          <a:xfrm>
            <a:off x="662524" y="365128"/>
            <a:ext cx="3023824" cy="1325563"/>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0" name="Google Shape;70;p11"/>
          <p:cNvSpPr txBox="1"/>
          <p:nvPr>
            <p:ph idx="1" type="body"/>
          </p:nvPr>
        </p:nvSpPr>
        <p:spPr>
          <a:xfrm>
            <a:off x="662524" y="5892601"/>
            <a:ext cx="3023824" cy="581943"/>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300"/>
              </a:spcBef>
              <a:spcAft>
                <a:spcPts val="0"/>
              </a:spcAft>
              <a:buClr>
                <a:schemeClr val="accent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lnSpc>
                <a:spcPct val="100000"/>
              </a:lnSpc>
              <a:spcBef>
                <a:spcPts val="300"/>
              </a:spcBef>
              <a:spcAft>
                <a:spcPts val="0"/>
              </a:spcAft>
              <a:buClr>
                <a:schemeClr val="dk1"/>
              </a:buClr>
              <a:buSzPts val="2400"/>
              <a:buFont typeface="Noto Sans Symbols"/>
              <a:buNone/>
              <a:defRPr b="0" i="0" sz="14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00"/>
              </a:spcBef>
              <a:spcAft>
                <a:spcPts val="0"/>
              </a:spcAft>
              <a:buClr>
                <a:schemeClr val="dk1"/>
              </a:buClr>
              <a:buSzPts val="2000"/>
              <a:buFont typeface="Arial"/>
              <a:buNone/>
              <a:defRPr b="0" i="0" sz="14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00"/>
              </a:spcBef>
              <a:spcAft>
                <a:spcPts val="0"/>
              </a:spcAft>
              <a:buClr>
                <a:schemeClr val="dk1"/>
              </a:buClr>
              <a:buSzPts val="1800"/>
              <a:buFont typeface="Noto Sans Symbols"/>
              <a:buNone/>
              <a:defRPr b="0" i="0" sz="14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00"/>
              </a:spcBef>
              <a:spcAft>
                <a:spcPts val="0"/>
              </a:spcAft>
              <a:buClr>
                <a:schemeClr val="dk1"/>
              </a:buClr>
              <a:buSzPts val="1800"/>
              <a:buFont typeface="Arial"/>
              <a:buNone/>
              <a:defRPr b="0" i="0" sz="14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1" name="Google Shape;71;p11"/>
          <p:cNvSpPr txBox="1"/>
          <p:nvPr>
            <p:ph idx="2" type="body"/>
          </p:nvPr>
        </p:nvSpPr>
        <p:spPr>
          <a:xfrm>
            <a:off x="3842570" y="365126"/>
            <a:ext cx="5382393" cy="6109416"/>
          </a:xfrm>
          <a:prstGeom prst="rect">
            <a:avLst/>
          </a:prstGeom>
          <a:noFill/>
          <a:ln>
            <a:noFill/>
          </a:ln>
        </p:spPr>
        <p:txBody>
          <a:bodyPr anchorCtr="0" anchor="t" bIns="91425" lIns="91425" spcFirstLastPara="1" rIns="91425" wrap="square" tIns="91425"/>
          <a:lstStyle>
            <a:lvl1pPr indent="-381000" lvl="0" marL="457200" marR="0" rtl="0" algn="l">
              <a:lnSpc>
                <a:spcPct val="100000"/>
              </a:lnSpc>
              <a:spcBef>
                <a:spcPts val="700"/>
              </a:spcBef>
              <a:spcAft>
                <a:spcPts val="0"/>
              </a:spcAft>
              <a:buClr>
                <a:schemeClr val="dk1"/>
              </a:buClr>
              <a:buSzPts val="2400"/>
              <a:buFont typeface="Arial"/>
              <a:buChar char="&gt;"/>
              <a:defRPr b="0" i="0" sz="2400" u="none" cap="none" strike="noStrike">
                <a:solidFill>
                  <a:schemeClr val="dk1"/>
                </a:solidFill>
                <a:latin typeface="Arial"/>
                <a:ea typeface="Arial"/>
                <a:cs typeface="Arial"/>
                <a:sym typeface="Arial"/>
              </a:defRPr>
            </a:lvl1pPr>
            <a:lvl2pPr indent="-381000" lvl="1" marL="914400" marR="0" rtl="0" algn="l">
              <a:lnSpc>
                <a:spcPct val="100000"/>
              </a:lnSpc>
              <a:spcBef>
                <a:spcPts val="700"/>
              </a:spcBef>
              <a:spcAft>
                <a:spcPts val="0"/>
              </a:spcAft>
              <a:buClr>
                <a:schemeClr val="dk1"/>
              </a:buClr>
              <a:buSzPts val="2400"/>
              <a:buFont typeface="Noto Sans Symbols"/>
              <a:buChar char="▪"/>
              <a:defRPr b="0" i="0" sz="2400" u="none" cap="none" strike="noStrike">
                <a:solidFill>
                  <a:schemeClr val="dk1"/>
                </a:solidFill>
                <a:latin typeface="Arial"/>
                <a:ea typeface="Arial"/>
                <a:cs typeface="Arial"/>
                <a:sym typeface="Arial"/>
              </a:defRPr>
            </a:lvl2pPr>
            <a:lvl3pPr indent="-355600" lvl="2" marL="1371600" marR="0" rtl="0" algn="l">
              <a:lnSpc>
                <a:spcPct val="100000"/>
              </a:lnSpc>
              <a:spcBef>
                <a:spcPts val="700"/>
              </a:spcBef>
              <a:spcAft>
                <a:spcPts val="0"/>
              </a:spcAft>
              <a:buClr>
                <a:schemeClr val="dk1"/>
              </a:buClr>
              <a:buSzPts val="2000"/>
              <a:buFont typeface="Arial"/>
              <a:buChar char="&gt;"/>
              <a:defRPr b="0" i="0" sz="2000" u="none" cap="none" strike="noStrike">
                <a:solidFill>
                  <a:schemeClr val="dk1"/>
                </a:solidFill>
                <a:latin typeface="Arial"/>
                <a:ea typeface="Arial"/>
                <a:cs typeface="Arial"/>
                <a:sym typeface="Arial"/>
              </a:defRPr>
            </a:lvl3pPr>
            <a:lvl4pPr indent="-342900" lvl="3" marL="1828800" marR="0" rtl="0" algn="l">
              <a:lnSpc>
                <a:spcPct val="100000"/>
              </a:lnSpc>
              <a:spcBef>
                <a:spcPts val="70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700"/>
              </a:spcBef>
              <a:spcAft>
                <a:spcPts val="0"/>
              </a:spcAft>
              <a:buClr>
                <a:schemeClr val="dk1"/>
              </a:buClr>
              <a:buSzPts val="1800"/>
              <a:buFont typeface="Arial"/>
              <a:buChar char="&gt;"/>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2" name="Google Shape;72;p11"/>
          <p:cNvSpPr txBox="1"/>
          <p:nvPr>
            <p:ph idx="11" type="ftr"/>
          </p:nvPr>
        </p:nvSpPr>
        <p:spPr>
          <a:xfrm>
            <a:off x="480651" y="6605192"/>
            <a:ext cx="6084000" cy="176928"/>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100" u="none" cap="none" strike="noStrike">
                <a:solidFill>
                  <a:schemeClr val="dk2"/>
                </a:solidFill>
                <a:latin typeface="Arial"/>
                <a:ea typeface="Arial"/>
                <a:cs typeface="Arial"/>
                <a:sym typeface="Arial"/>
              </a:defRPr>
            </a:lvl1pPr>
            <a:lvl2pPr indent="-12617" lvl="1" marL="457117"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2pPr>
            <a:lvl3pPr indent="-12534" lvl="2" marL="914235"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3pPr>
            <a:lvl4pPr indent="-12453" lvl="3" marL="1371353"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4pPr>
            <a:lvl5pPr indent="-12369" lvl="4" marL="1828470"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5pPr>
            <a:lvl6pPr indent="-12288" lvl="5" marL="2285588"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6pPr>
            <a:lvl7pPr indent="-12205" lvl="6" marL="2742705"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7pPr>
            <a:lvl8pPr indent="-12122" lvl="7" marL="3199823"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8pPr>
            <a:lvl9pPr indent="-12039" lvl="8" marL="3656940"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9pPr>
          </a:lstStyle>
          <a:p/>
        </p:txBody>
      </p:sp>
      <p:sp>
        <p:nvSpPr>
          <p:cNvPr id="73" name="Google Shape;73;p11"/>
          <p:cNvSpPr txBox="1"/>
          <p:nvPr>
            <p:ph idx="12" type="sldNum"/>
          </p:nvPr>
        </p:nvSpPr>
        <p:spPr>
          <a:xfrm>
            <a:off x="8689202" y="6558837"/>
            <a:ext cx="739309" cy="261610"/>
          </a:xfrm>
          <a:prstGeom prst="rect">
            <a:avLst/>
          </a:prstGeom>
          <a:noFill/>
          <a:ln>
            <a:noFill/>
          </a:ln>
        </p:spPr>
        <p:txBody>
          <a:bodyPr anchorCtr="0" anchor="ctr" bIns="45700" lIns="45700" spcFirstLastPara="1" rIns="45700" wrap="square" tIns="45700">
            <a:noAutofit/>
          </a:bodyPr>
          <a:lstStyle>
            <a:lvl1pPr indent="0" lvl="0" marL="0" marR="0" rtl="0" algn="r">
              <a:spcBef>
                <a:spcPts val="0"/>
              </a:spcBef>
              <a:buNone/>
              <a:defRPr b="0" i="0" sz="1100" u="none" cap="none" strike="noStrike">
                <a:solidFill>
                  <a:schemeClr val="dk2"/>
                </a:solidFill>
                <a:latin typeface="Arial"/>
                <a:ea typeface="Arial"/>
                <a:cs typeface="Arial"/>
                <a:sym typeface="Arial"/>
              </a:defRPr>
            </a:lvl1pPr>
            <a:lvl2pPr indent="0" lvl="1" marL="0" marR="0" rtl="0" algn="r">
              <a:spcBef>
                <a:spcPts val="0"/>
              </a:spcBef>
              <a:buNone/>
              <a:defRPr b="0" i="0" sz="1100" u="none" cap="none" strike="noStrike">
                <a:solidFill>
                  <a:schemeClr val="dk2"/>
                </a:solidFill>
                <a:latin typeface="Arial"/>
                <a:ea typeface="Arial"/>
                <a:cs typeface="Arial"/>
                <a:sym typeface="Arial"/>
              </a:defRPr>
            </a:lvl2pPr>
            <a:lvl3pPr indent="0" lvl="2" marL="0" marR="0" rtl="0" algn="r">
              <a:spcBef>
                <a:spcPts val="0"/>
              </a:spcBef>
              <a:buNone/>
              <a:defRPr b="0" i="0" sz="1100" u="none" cap="none" strike="noStrike">
                <a:solidFill>
                  <a:schemeClr val="dk2"/>
                </a:solidFill>
                <a:latin typeface="Arial"/>
                <a:ea typeface="Arial"/>
                <a:cs typeface="Arial"/>
                <a:sym typeface="Arial"/>
              </a:defRPr>
            </a:lvl3pPr>
            <a:lvl4pPr indent="0" lvl="3" marL="0" marR="0" rtl="0" algn="r">
              <a:spcBef>
                <a:spcPts val="0"/>
              </a:spcBef>
              <a:buNone/>
              <a:defRPr b="0" i="0" sz="1100" u="none" cap="none" strike="noStrike">
                <a:solidFill>
                  <a:schemeClr val="dk2"/>
                </a:solidFill>
                <a:latin typeface="Arial"/>
                <a:ea typeface="Arial"/>
                <a:cs typeface="Arial"/>
                <a:sym typeface="Arial"/>
              </a:defRPr>
            </a:lvl4pPr>
            <a:lvl5pPr indent="0" lvl="4" marL="0" marR="0" rtl="0" algn="r">
              <a:spcBef>
                <a:spcPts val="0"/>
              </a:spcBef>
              <a:buNone/>
              <a:defRPr b="0" i="0" sz="1100" u="none" cap="none" strike="noStrike">
                <a:solidFill>
                  <a:schemeClr val="dk2"/>
                </a:solidFill>
                <a:latin typeface="Arial"/>
                <a:ea typeface="Arial"/>
                <a:cs typeface="Arial"/>
                <a:sym typeface="Arial"/>
              </a:defRPr>
            </a:lvl5pPr>
            <a:lvl6pPr indent="0" lvl="5" marL="0" marR="0" rtl="0" algn="r">
              <a:spcBef>
                <a:spcPts val="0"/>
              </a:spcBef>
              <a:buNone/>
              <a:defRPr b="0" i="0" sz="1100" u="none" cap="none" strike="noStrike">
                <a:solidFill>
                  <a:schemeClr val="dk2"/>
                </a:solidFill>
                <a:latin typeface="Arial"/>
                <a:ea typeface="Arial"/>
                <a:cs typeface="Arial"/>
                <a:sym typeface="Arial"/>
              </a:defRPr>
            </a:lvl6pPr>
            <a:lvl7pPr indent="0" lvl="6" marL="0" marR="0" rtl="0" algn="r">
              <a:spcBef>
                <a:spcPts val="0"/>
              </a:spcBef>
              <a:buNone/>
              <a:defRPr b="0" i="0" sz="1100" u="none" cap="none" strike="noStrike">
                <a:solidFill>
                  <a:schemeClr val="dk2"/>
                </a:solidFill>
                <a:latin typeface="Arial"/>
                <a:ea typeface="Arial"/>
                <a:cs typeface="Arial"/>
                <a:sym typeface="Arial"/>
              </a:defRPr>
            </a:lvl7pPr>
            <a:lvl8pPr indent="0" lvl="7" marL="0" marR="0" rtl="0" algn="r">
              <a:spcBef>
                <a:spcPts val="0"/>
              </a:spcBef>
              <a:buNone/>
              <a:defRPr b="0" i="0" sz="1100" u="none" cap="none" strike="noStrike">
                <a:solidFill>
                  <a:schemeClr val="dk2"/>
                </a:solidFill>
                <a:latin typeface="Arial"/>
                <a:ea typeface="Arial"/>
                <a:cs typeface="Arial"/>
                <a:sym typeface="Arial"/>
              </a:defRPr>
            </a:lvl8pPr>
            <a:lvl9pPr indent="0" lvl="8" marL="0" marR="0" rtl="0" algn="r">
              <a:spcBef>
                <a:spcPts val="0"/>
              </a:spcBef>
              <a:buNone/>
              <a:defRPr b="0" i="0" sz="11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nl-BE"/>
              <a:t>‹#›</a:t>
            </a:fld>
            <a:endParaRPr/>
          </a:p>
        </p:txBody>
      </p:sp>
      <p:sp>
        <p:nvSpPr>
          <p:cNvPr id="74" name="Google Shape;74;p11"/>
          <p:cNvSpPr txBox="1"/>
          <p:nvPr>
            <p:ph idx="10" type="dt"/>
          </p:nvPr>
        </p:nvSpPr>
        <p:spPr>
          <a:xfrm>
            <a:off x="6564652" y="6603110"/>
            <a:ext cx="2863858" cy="174732"/>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100" u="none" cap="none" strike="noStrike">
                <a:solidFill>
                  <a:schemeClr val="dk2"/>
                </a:solidFill>
                <a:latin typeface="Arial"/>
                <a:ea typeface="Arial"/>
                <a:cs typeface="Arial"/>
                <a:sym typeface="Arial"/>
              </a:defRPr>
            </a:lvl1pPr>
            <a:lvl2pPr indent="-12617" lvl="1" marL="457117"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2pPr>
            <a:lvl3pPr indent="-12534" lvl="2" marL="914235"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3pPr>
            <a:lvl4pPr indent="-12453" lvl="3" marL="1371353"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4pPr>
            <a:lvl5pPr indent="-12369" lvl="4" marL="1828470"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5pPr>
            <a:lvl6pPr indent="-12288" lvl="5" marL="2285588"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6pPr>
            <a:lvl7pPr indent="-12205" lvl="6" marL="2742705"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7pPr>
            <a:lvl8pPr indent="-12122" lvl="7" marL="3199823"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8pPr>
            <a:lvl9pPr indent="-12039" lvl="8" marL="3656940"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fbeelding met bijschrift">
  <p:cSld name="Afbeelding met bijschrift">
    <p:spTree>
      <p:nvGrpSpPr>
        <p:cNvPr id="75" name="Shape 75"/>
        <p:cNvGrpSpPr/>
        <p:nvPr/>
      </p:nvGrpSpPr>
      <p:grpSpPr>
        <a:xfrm>
          <a:off x="0" y="0"/>
          <a:ext cx="0" cy="0"/>
          <a:chOff x="0" y="0"/>
          <a:chExt cx="0" cy="0"/>
        </a:xfrm>
      </p:grpSpPr>
      <p:sp>
        <p:nvSpPr>
          <p:cNvPr id="76" name="Google Shape;76;p12"/>
          <p:cNvSpPr txBox="1"/>
          <p:nvPr>
            <p:ph idx="1" type="body"/>
          </p:nvPr>
        </p:nvSpPr>
        <p:spPr>
          <a:xfrm>
            <a:off x="1432474" y="5817248"/>
            <a:ext cx="6963661" cy="581943"/>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300"/>
              </a:spcBef>
              <a:spcAft>
                <a:spcPts val="0"/>
              </a:spcAft>
              <a:buClr>
                <a:schemeClr val="accent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lnSpc>
                <a:spcPct val="100000"/>
              </a:lnSpc>
              <a:spcBef>
                <a:spcPts val="300"/>
              </a:spcBef>
              <a:spcAft>
                <a:spcPts val="0"/>
              </a:spcAft>
              <a:buClr>
                <a:schemeClr val="dk1"/>
              </a:buClr>
              <a:buSzPts val="2400"/>
              <a:buFont typeface="Noto Sans Symbols"/>
              <a:buNone/>
              <a:defRPr b="0" i="0" sz="14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00"/>
              </a:spcBef>
              <a:spcAft>
                <a:spcPts val="0"/>
              </a:spcAft>
              <a:buClr>
                <a:schemeClr val="dk1"/>
              </a:buClr>
              <a:buSzPts val="2000"/>
              <a:buFont typeface="Arial"/>
              <a:buNone/>
              <a:defRPr b="0" i="0" sz="14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00"/>
              </a:spcBef>
              <a:spcAft>
                <a:spcPts val="0"/>
              </a:spcAft>
              <a:buClr>
                <a:schemeClr val="dk1"/>
              </a:buClr>
              <a:buSzPts val="1800"/>
              <a:buFont typeface="Noto Sans Symbols"/>
              <a:buNone/>
              <a:defRPr b="0" i="0" sz="14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00"/>
              </a:spcBef>
              <a:spcAft>
                <a:spcPts val="0"/>
              </a:spcAft>
              <a:buClr>
                <a:schemeClr val="dk1"/>
              </a:buClr>
              <a:buSzPts val="1800"/>
              <a:buFont typeface="Arial"/>
              <a:buNone/>
              <a:defRPr b="0" i="0" sz="14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Google Shape;77;p12"/>
          <p:cNvSpPr/>
          <p:nvPr>
            <p:ph idx="2" type="pic"/>
          </p:nvPr>
        </p:nvSpPr>
        <p:spPr>
          <a:xfrm>
            <a:off x="1432472" y="1499129"/>
            <a:ext cx="6963662" cy="4168466"/>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700"/>
              </a:spcBef>
              <a:spcAft>
                <a:spcPts val="0"/>
              </a:spcAft>
              <a:buClr>
                <a:schemeClr val="accent1"/>
              </a:buClr>
              <a:buSzPts val="1400"/>
              <a:buFont typeface="Arial"/>
              <a:buNone/>
              <a:defRPr b="0" i="0" sz="2400" u="none" cap="none" strike="noStrike">
                <a:solidFill>
                  <a:schemeClr val="dk1"/>
                </a:solidFill>
                <a:latin typeface="Arial"/>
                <a:ea typeface="Arial"/>
                <a:cs typeface="Arial"/>
                <a:sym typeface="Arial"/>
              </a:defRPr>
            </a:lvl1pPr>
            <a:lvl2pPr indent="-326571" lvl="1" marL="783771" marR="0" rtl="0" algn="l">
              <a:lnSpc>
                <a:spcPct val="100000"/>
              </a:lnSpc>
              <a:spcBef>
                <a:spcPts val="700"/>
              </a:spcBef>
              <a:spcAft>
                <a:spcPts val="0"/>
              </a:spcAft>
              <a:buClr>
                <a:schemeClr val="dk1"/>
              </a:buClr>
              <a:buSzPts val="2400"/>
              <a:buFont typeface="Noto Sans Symbols"/>
              <a:buChar char="▪"/>
              <a:defRPr b="0" i="0" sz="2400" u="none" cap="none" strike="noStrike">
                <a:solidFill>
                  <a:schemeClr val="dk1"/>
                </a:solidFill>
                <a:latin typeface="Calibri"/>
                <a:ea typeface="Calibri"/>
                <a:cs typeface="Calibri"/>
                <a:sym typeface="Calibri"/>
              </a:defRPr>
            </a:lvl2pPr>
            <a:lvl3pPr indent="-304800" lvl="2" marL="1219200" marR="0" rtl="0" algn="l">
              <a:lnSpc>
                <a:spcPct val="100000"/>
              </a:lnSpc>
              <a:spcBef>
                <a:spcPts val="700"/>
              </a:spcBef>
              <a:spcAft>
                <a:spcPts val="0"/>
              </a:spcAft>
              <a:buClr>
                <a:schemeClr val="dk1"/>
              </a:buClr>
              <a:buSzPts val="2000"/>
              <a:buFont typeface="Arial"/>
              <a:buChar char="&gt;"/>
              <a:defRPr b="0" i="0" sz="2000" u="none" cap="none" strike="noStrike">
                <a:solidFill>
                  <a:schemeClr val="dk1"/>
                </a:solidFill>
                <a:latin typeface="Calibri"/>
                <a:ea typeface="Calibri"/>
                <a:cs typeface="Calibri"/>
                <a:sym typeface="Calibri"/>
              </a:defRPr>
            </a:lvl3pPr>
            <a:lvl4pPr indent="-365760" lvl="3" marL="1737360" marR="0" rtl="0" algn="l">
              <a:lnSpc>
                <a:spcPct val="100000"/>
              </a:lnSpc>
              <a:spcBef>
                <a:spcPts val="7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4pPr>
            <a:lvl5pPr indent="-365760" lvl="4" marL="2194560" marR="0" rtl="0" algn="l">
              <a:lnSpc>
                <a:spcPct val="100000"/>
              </a:lnSpc>
              <a:spcBef>
                <a:spcPts val="700"/>
              </a:spcBef>
              <a:spcAft>
                <a:spcPts val="0"/>
              </a:spcAft>
              <a:buClr>
                <a:schemeClr val="dk1"/>
              </a:buClr>
              <a:buSzPts val="1800"/>
              <a:buFont typeface="Arial"/>
              <a:buChar char="&gt;"/>
              <a:defRPr b="0" i="0" sz="1800" u="none" cap="none" strike="noStrike">
                <a:solidFill>
                  <a:schemeClr val="dk1"/>
                </a:solidFill>
                <a:latin typeface="Calibri"/>
                <a:ea typeface="Calibri"/>
                <a:cs typeface="Calibri"/>
                <a:sym typeface="Calibri"/>
              </a:defRPr>
            </a:lvl5pPr>
            <a:lvl6pPr indent="-228600" lvl="5" marL="2514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228600" lvl="6" marL="2971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228600" lvl="7" marL="3429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228600" lvl="8" marL="3886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8" name="Google Shape;78;p12"/>
          <p:cNvSpPr txBox="1"/>
          <p:nvPr>
            <p:ph type="title"/>
          </p:nvPr>
        </p:nvSpPr>
        <p:spPr>
          <a:xfrm>
            <a:off x="681038" y="365126"/>
            <a:ext cx="8543925" cy="984352"/>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Arial"/>
              <a:buNone/>
              <a:defRPr b="0" i="0" sz="3200" u="none" cap="none" strike="noStrike">
                <a:solidFill>
                  <a:schemeClr val="dk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9" name="Google Shape;79;p12"/>
          <p:cNvSpPr txBox="1"/>
          <p:nvPr>
            <p:ph idx="11" type="ftr"/>
          </p:nvPr>
        </p:nvSpPr>
        <p:spPr>
          <a:xfrm>
            <a:off x="480651" y="6605192"/>
            <a:ext cx="6084000" cy="176928"/>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100" u="none" cap="none" strike="noStrike">
                <a:solidFill>
                  <a:schemeClr val="dk2"/>
                </a:solidFill>
                <a:latin typeface="Arial"/>
                <a:ea typeface="Arial"/>
                <a:cs typeface="Arial"/>
                <a:sym typeface="Arial"/>
              </a:defRPr>
            </a:lvl1pPr>
            <a:lvl2pPr indent="-12617" lvl="1" marL="457117"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2pPr>
            <a:lvl3pPr indent="-12534" lvl="2" marL="914235"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3pPr>
            <a:lvl4pPr indent="-12453" lvl="3" marL="1371353"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4pPr>
            <a:lvl5pPr indent="-12369" lvl="4" marL="1828470"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5pPr>
            <a:lvl6pPr indent="-12288" lvl="5" marL="2285588"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6pPr>
            <a:lvl7pPr indent="-12205" lvl="6" marL="2742705"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7pPr>
            <a:lvl8pPr indent="-12122" lvl="7" marL="3199823"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8pPr>
            <a:lvl9pPr indent="-12039" lvl="8" marL="3656940"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9pPr>
          </a:lstStyle>
          <a:p/>
        </p:txBody>
      </p:sp>
      <p:sp>
        <p:nvSpPr>
          <p:cNvPr id="80" name="Google Shape;80;p12"/>
          <p:cNvSpPr txBox="1"/>
          <p:nvPr>
            <p:ph idx="12" type="sldNum"/>
          </p:nvPr>
        </p:nvSpPr>
        <p:spPr>
          <a:xfrm>
            <a:off x="8689202" y="6558837"/>
            <a:ext cx="739309" cy="261610"/>
          </a:xfrm>
          <a:prstGeom prst="rect">
            <a:avLst/>
          </a:prstGeom>
          <a:noFill/>
          <a:ln>
            <a:noFill/>
          </a:ln>
        </p:spPr>
        <p:txBody>
          <a:bodyPr anchorCtr="0" anchor="ctr" bIns="45700" lIns="45700" spcFirstLastPara="1" rIns="45700" wrap="square" tIns="45700">
            <a:noAutofit/>
          </a:bodyPr>
          <a:lstStyle>
            <a:lvl1pPr indent="0" lvl="0" marL="0" marR="0" rtl="0" algn="r">
              <a:spcBef>
                <a:spcPts val="0"/>
              </a:spcBef>
              <a:buNone/>
              <a:defRPr b="0" i="0" sz="1100" u="none" cap="none" strike="noStrike">
                <a:solidFill>
                  <a:schemeClr val="dk2"/>
                </a:solidFill>
                <a:latin typeface="Arial"/>
                <a:ea typeface="Arial"/>
                <a:cs typeface="Arial"/>
                <a:sym typeface="Arial"/>
              </a:defRPr>
            </a:lvl1pPr>
            <a:lvl2pPr indent="0" lvl="1" marL="0" marR="0" rtl="0" algn="r">
              <a:spcBef>
                <a:spcPts val="0"/>
              </a:spcBef>
              <a:buNone/>
              <a:defRPr b="0" i="0" sz="1100" u="none" cap="none" strike="noStrike">
                <a:solidFill>
                  <a:schemeClr val="dk2"/>
                </a:solidFill>
                <a:latin typeface="Arial"/>
                <a:ea typeface="Arial"/>
                <a:cs typeface="Arial"/>
                <a:sym typeface="Arial"/>
              </a:defRPr>
            </a:lvl2pPr>
            <a:lvl3pPr indent="0" lvl="2" marL="0" marR="0" rtl="0" algn="r">
              <a:spcBef>
                <a:spcPts val="0"/>
              </a:spcBef>
              <a:buNone/>
              <a:defRPr b="0" i="0" sz="1100" u="none" cap="none" strike="noStrike">
                <a:solidFill>
                  <a:schemeClr val="dk2"/>
                </a:solidFill>
                <a:latin typeface="Arial"/>
                <a:ea typeface="Arial"/>
                <a:cs typeface="Arial"/>
                <a:sym typeface="Arial"/>
              </a:defRPr>
            </a:lvl3pPr>
            <a:lvl4pPr indent="0" lvl="3" marL="0" marR="0" rtl="0" algn="r">
              <a:spcBef>
                <a:spcPts val="0"/>
              </a:spcBef>
              <a:buNone/>
              <a:defRPr b="0" i="0" sz="1100" u="none" cap="none" strike="noStrike">
                <a:solidFill>
                  <a:schemeClr val="dk2"/>
                </a:solidFill>
                <a:latin typeface="Arial"/>
                <a:ea typeface="Arial"/>
                <a:cs typeface="Arial"/>
                <a:sym typeface="Arial"/>
              </a:defRPr>
            </a:lvl4pPr>
            <a:lvl5pPr indent="0" lvl="4" marL="0" marR="0" rtl="0" algn="r">
              <a:spcBef>
                <a:spcPts val="0"/>
              </a:spcBef>
              <a:buNone/>
              <a:defRPr b="0" i="0" sz="1100" u="none" cap="none" strike="noStrike">
                <a:solidFill>
                  <a:schemeClr val="dk2"/>
                </a:solidFill>
                <a:latin typeface="Arial"/>
                <a:ea typeface="Arial"/>
                <a:cs typeface="Arial"/>
                <a:sym typeface="Arial"/>
              </a:defRPr>
            </a:lvl5pPr>
            <a:lvl6pPr indent="0" lvl="5" marL="0" marR="0" rtl="0" algn="r">
              <a:spcBef>
                <a:spcPts val="0"/>
              </a:spcBef>
              <a:buNone/>
              <a:defRPr b="0" i="0" sz="1100" u="none" cap="none" strike="noStrike">
                <a:solidFill>
                  <a:schemeClr val="dk2"/>
                </a:solidFill>
                <a:latin typeface="Arial"/>
                <a:ea typeface="Arial"/>
                <a:cs typeface="Arial"/>
                <a:sym typeface="Arial"/>
              </a:defRPr>
            </a:lvl6pPr>
            <a:lvl7pPr indent="0" lvl="6" marL="0" marR="0" rtl="0" algn="r">
              <a:spcBef>
                <a:spcPts val="0"/>
              </a:spcBef>
              <a:buNone/>
              <a:defRPr b="0" i="0" sz="1100" u="none" cap="none" strike="noStrike">
                <a:solidFill>
                  <a:schemeClr val="dk2"/>
                </a:solidFill>
                <a:latin typeface="Arial"/>
                <a:ea typeface="Arial"/>
                <a:cs typeface="Arial"/>
                <a:sym typeface="Arial"/>
              </a:defRPr>
            </a:lvl7pPr>
            <a:lvl8pPr indent="0" lvl="7" marL="0" marR="0" rtl="0" algn="r">
              <a:spcBef>
                <a:spcPts val="0"/>
              </a:spcBef>
              <a:buNone/>
              <a:defRPr b="0" i="0" sz="1100" u="none" cap="none" strike="noStrike">
                <a:solidFill>
                  <a:schemeClr val="dk2"/>
                </a:solidFill>
                <a:latin typeface="Arial"/>
                <a:ea typeface="Arial"/>
                <a:cs typeface="Arial"/>
                <a:sym typeface="Arial"/>
              </a:defRPr>
            </a:lvl8pPr>
            <a:lvl9pPr indent="0" lvl="8" marL="0" marR="0" rtl="0" algn="r">
              <a:spcBef>
                <a:spcPts val="0"/>
              </a:spcBef>
              <a:buNone/>
              <a:defRPr b="0" i="0" sz="11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nl-BE"/>
              <a:t>‹#›</a:t>
            </a:fld>
            <a:endParaRPr/>
          </a:p>
        </p:txBody>
      </p:sp>
      <p:sp>
        <p:nvSpPr>
          <p:cNvPr id="81" name="Google Shape;81;p12"/>
          <p:cNvSpPr txBox="1"/>
          <p:nvPr>
            <p:ph idx="10" type="dt"/>
          </p:nvPr>
        </p:nvSpPr>
        <p:spPr>
          <a:xfrm>
            <a:off x="6564652" y="6603110"/>
            <a:ext cx="2863858" cy="174732"/>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100" u="none" cap="none" strike="noStrike">
                <a:solidFill>
                  <a:schemeClr val="dk2"/>
                </a:solidFill>
                <a:latin typeface="Arial"/>
                <a:ea typeface="Arial"/>
                <a:cs typeface="Arial"/>
                <a:sym typeface="Arial"/>
              </a:defRPr>
            </a:lvl1pPr>
            <a:lvl2pPr indent="-12617" lvl="1" marL="457117"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2pPr>
            <a:lvl3pPr indent="-12534" lvl="2" marL="914235"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3pPr>
            <a:lvl4pPr indent="-12453" lvl="3" marL="1371353"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4pPr>
            <a:lvl5pPr indent="-12369" lvl="4" marL="1828470"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5pPr>
            <a:lvl6pPr indent="-12288" lvl="5" marL="2285588"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6pPr>
            <a:lvl7pPr indent="-12205" lvl="6" marL="2742705"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7pPr>
            <a:lvl8pPr indent="-12122" lvl="7" marL="3199823"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8pPr>
            <a:lvl9pPr indent="-12039" lvl="8" marL="3656940"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el en Inhoud">
  <p:cSld name="Titel en Inhoud">
    <p:spTree>
      <p:nvGrpSpPr>
        <p:cNvPr id="24" name="Shape 24"/>
        <p:cNvGrpSpPr/>
        <p:nvPr/>
      </p:nvGrpSpPr>
      <p:grpSpPr>
        <a:xfrm>
          <a:off x="0" y="0"/>
          <a:ext cx="0" cy="0"/>
          <a:chOff x="0" y="0"/>
          <a:chExt cx="0" cy="0"/>
        </a:xfrm>
      </p:grpSpPr>
      <p:sp>
        <p:nvSpPr>
          <p:cNvPr id="25" name="Google Shape;25;p3"/>
          <p:cNvSpPr txBox="1"/>
          <p:nvPr>
            <p:ph idx="1" type="body"/>
          </p:nvPr>
        </p:nvSpPr>
        <p:spPr>
          <a:xfrm>
            <a:off x="681038" y="1482215"/>
            <a:ext cx="8543925" cy="4992328"/>
          </a:xfrm>
          <a:prstGeom prst="rect">
            <a:avLst/>
          </a:prstGeom>
          <a:noFill/>
          <a:ln>
            <a:noFill/>
          </a:ln>
        </p:spPr>
        <p:txBody>
          <a:bodyPr anchorCtr="0" anchor="t" bIns="91425" lIns="91425" spcFirstLastPara="1" rIns="91425" wrap="square" tIns="91425"/>
          <a:lstStyle>
            <a:lvl1pPr indent="-381000" lvl="0" marL="457200" marR="0" rtl="0" algn="l">
              <a:lnSpc>
                <a:spcPct val="100000"/>
              </a:lnSpc>
              <a:spcBef>
                <a:spcPts val="700"/>
              </a:spcBef>
              <a:spcAft>
                <a:spcPts val="0"/>
              </a:spcAft>
              <a:buClr>
                <a:schemeClr val="dk1"/>
              </a:buClr>
              <a:buSzPts val="2400"/>
              <a:buFont typeface="Arial"/>
              <a:buChar char="&gt;"/>
              <a:defRPr b="0" i="0" sz="2400" u="none" cap="none" strike="noStrike">
                <a:solidFill>
                  <a:schemeClr val="dk1"/>
                </a:solidFill>
                <a:latin typeface="Arial"/>
                <a:ea typeface="Arial"/>
                <a:cs typeface="Arial"/>
                <a:sym typeface="Arial"/>
              </a:defRPr>
            </a:lvl1pPr>
            <a:lvl2pPr indent="-381000" lvl="1" marL="914400" marR="0" rtl="0" algn="l">
              <a:lnSpc>
                <a:spcPct val="100000"/>
              </a:lnSpc>
              <a:spcBef>
                <a:spcPts val="700"/>
              </a:spcBef>
              <a:spcAft>
                <a:spcPts val="0"/>
              </a:spcAft>
              <a:buClr>
                <a:schemeClr val="dk1"/>
              </a:buClr>
              <a:buSzPts val="2400"/>
              <a:buFont typeface="Noto Sans Symbols"/>
              <a:buChar char="▪"/>
              <a:defRPr b="0" i="0" sz="2400" u="none" cap="none" strike="noStrike">
                <a:solidFill>
                  <a:schemeClr val="dk1"/>
                </a:solidFill>
                <a:latin typeface="Arial"/>
                <a:ea typeface="Arial"/>
                <a:cs typeface="Arial"/>
                <a:sym typeface="Arial"/>
              </a:defRPr>
            </a:lvl2pPr>
            <a:lvl3pPr indent="-355600" lvl="2" marL="1371600" marR="0" rtl="0" algn="l">
              <a:lnSpc>
                <a:spcPct val="100000"/>
              </a:lnSpc>
              <a:spcBef>
                <a:spcPts val="700"/>
              </a:spcBef>
              <a:spcAft>
                <a:spcPts val="0"/>
              </a:spcAft>
              <a:buClr>
                <a:schemeClr val="dk1"/>
              </a:buClr>
              <a:buSzPts val="2000"/>
              <a:buFont typeface="Arial"/>
              <a:buChar char="&gt;"/>
              <a:defRPr b="0" i="0" sz="2000" u="none" cap="none" strike="noStrike">
                <a:solidFill>
                  <a:schemeClr val="dk1"/>
                </a:solidFill>
                <a:latin typeface="Arial"/>
                <a:ea typeface="Arial"/>
                <a:cs typeface="Arial"/>
                <a:sym typeface="Arial"/>
              </a:defRPr>
            </a:lvl3pPr>
            <a:lvl4pPr indent="-342900" lvl="3" marL="1828800" marR="0" rtl="0" algn="l">
              <a:lnSpc>
                <a:spcPct val="100000"/>
              </a:lnSpc>
              <a:spcBef>
                <a:spcPts val="70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700"/>
              </a:spcBef>
              <a:spcAft>
                <a:spcPts val="0"/>
              </a:spcAft>
              <a:buClr>
                <a:schemeClr val="dk1"/>
              </a:buClr>
              <a:buSzPts val="1800"/>
              <a:buFont typeface="Arial"/>
              <a:buChar char="&gt;"/>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6" name="Google Shape;26;p3"/>
          <p:cNvSpPr txBox="1"/>
          <p:nvPr>
            <p:ph type="title"/>
          </p:nvPr>
        </p:nvSpPr>
        <p:spPr>
          <a:xfrm>
            <a:off x="681038" y="365126"/>
            <a:ext cx="8543925" cy="984352"/>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Arial"/>
              <a:buNone/>
              <a:defRPr b="0" i="0" sz="3200" u="none" cap="none" strike="noStrike">
                <a:solidFill>
                  <a:schemeClr val="dk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7" name="Google Shape;27;p3"/>
          <p:cNvSpPr txBox="1"/>
          <p:nvPr>
            <p:ph idx="11" type="ftr"/>
          </p:nvPr>
        </p:nvSpPr>
        <p:spPr>
          <a:xfrm>
            <a:off x="480651" y="6605192"/>
            <a:ext cx="6084000" cy="176928"/>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100" u="none" cap="none" strike="noStrike">
                <a:solidFill>
                  <a:schemeClr val="dk2"/>
                </a:solidFill>
                <a:latin typeface="Arial"/>
                <a:ea typeface="Arial"/>
                <a:cs typeface="Arial"/>
                <a:sym typeface="Arial"/>
              </a:defRPr>
            </a:lvl1pPr>
            <a:lvl2pPr indent="-12617" lvl="1" marL="457117"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2pPr>
            <a:lvl3pPr indent="-12534" lvl="2" marL="914235"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3pPr>
            <a:lvl4pPr indent="-12453" lvl="3" marL="1371353"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4pPr>
            <a:lvl5pPr indent="-12369" lvl="4" marL="1828470"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5pPr>
            <a:lvl6pPr indent="-12288" lvl="5" marL="2285588"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6pPr>
            <a:lvl7pPr indent="-12205" lvl="6" marL="2742705"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7pPr>
            <a:lvl8pPr indent="-12122" lvl="7" marL="3199823"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8pPr>
            <a:lvl9pPr indent="-12039" lvl="8" marL="3656940"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9pPr>
          </a:lstStyle>
          <a:p/>
        </p:txBody>
      </p:sp>
      <p:sp>
        <p:nvSpPr>
          <p:cNvPr id="28" name="Google Shape;28;p3"/>
          <p:cNvSpPr txBox="1"/>
          <p:nvPr>
            <p:ph idx="12" type="sldNum"/>
          </p:nvPr>
        </p:nvSpPr>
        <p:spPr>
          <a:xfrm>
            <a:off x="8689202" y="6558837"/>
            <a:ext cx="739309" cy="261610"/>
          </a:xfrm>
          <a:prstGeom prst="rect">
            <a:avLst/>
          </a:prstGeom>
          <a:noFill/>
          <a:ln>
            <a:noFill/>
          </a:ln>
        </p:spPr>
        <p:txBody>
          <a:bodyPr anchorCtr="0" anchor="ctr" bIns="45700" lIns="45700" spcFirstLastPara="1" rIns="45700" wrap="square" tIns="45700">
            <a:noAutofit/>
          </a:bodyPr>
          <a:lstStyle>
            <a:lvl1pPr indent="0" lvl="0" marL="0" marR="0" rtl="0" algn="r">
              <a:spcBef>
                <a:spcPts val="0"/>
              </a:spcBef>
              <a:buNone/>
              <a:defRPr b="0" i="0" sz="1100" u="none" cap="none" strike="noStrike">
                <a:solidFill>
                  <a:schemeClr val="dk2"/>
                </a:solidFill>
                <a:latin typeface="Arial"/>
                <a:ea typeface="Arial"/>
                <a:cs typeface="Arial"/>
                <a:sym typeface="Arial"/>
              </a:defRPr>
            </a:lvl1pPr>
            <a:lvl2pPr indent="0" lvl="1" marL="0" marR="0" rtl="0" algn="r">
              <a:spcBef>
                <a:spcPts val="0"/>
              </a:spcBef>
              <a:buNone/>
              <a:defRPr b="0" i="0" sz="1100" u="none" cap="none" strike="noStrike">
                <a:solidFill>
                  <a:schemeClr val="dk2"/>
                </a:solidFill>
                <a:latin typeface="Arial"/>
                <a:ea typeface="Arial"/>
                <a:cs typeface="Arial"/>
                <a:sym typeface="Arial"/>
              </a:defRPr>
            </a:lvl2pPr>
            <a:lvl3pPr indent="0" lvl="2" marL="0" marR="0" rtl="0" algn="r">
              <a:spcBef>
                <a:spcPts val="0"/>
              </a:spcBef>
              <a:buNone/>
              <a:defRPr b="0" i="0" sz="1100" u="none" cap="none" strike="noStrike">
                <a:solidFill>
                  <a:schemeClr val="dk2"/>
                </a:solidFill>
                <a:latin typeface="Arial"/>
                <a:ea typeface="Arial"/>
                <a:cs typeface="Arial"/>
                <a:sym typeface="Arial"/>
              </a:defRPr>
            </a:lvl3pPr>
            <a:lvl4pPr indent="0" lvl="3" marL="0" marR="0" rtl="0" algn="r">
              <a:spcBef>
                <a:spcPts val="0"/>
              </a:spcBef>
              <a:buNone/>
              <a:defRPr b="0" i="0" sz="1100" u="none" cap="none" strike="noStrike">
                <a:solidFill>
                  <a:schemeClr val="dk2"/>
                </a:solidFill>
                <a:latin typeface="Arial"/>
                <a:ea typeface="Arial"/>
                <a:cs typeface="Arial"/>
                <a:sym typeface="Arial"/>
              </a:defRPr>
            </a:lvl4pPr>
            <a:lvl5pPr indent="0" lvl="4" marL="0" marR="0" rtl="0" algn="r">
              <a:spcBef>
                <a:spcPts val="0"/>
              </a:spcBef>
              <a:buNone/>
              <a:defRPr b="0" i="0" sz="1100" u="none" cap="none" strike="noStrike">
                <a:solidFill>
                  <a:schemeClr val="dk2"/>
                </a:solidFill>
                <a:latin typeface="Arial"/>
                <a:ea typeface="Arial"/>
                <a:cs typeface="Arial"/>
                <a:sym typeface="Arial"/>
              </a:defRPr>
            </a:lvl5pPr>
            <a:lvl6pPr indent="0" lvl="5" marL="0" marR="0" rtl="0" algn="r">
              <a:spcBef>
                <a:spcPts val="0"/>
              </a:spcBef>
              <a:buNone/>
              <a:defRPr b="0" i="0" sz="1100" u="none" cap="none" strike="noStrike">
                <a:solidFill>
                  <a:schemeClr val="dk2"/>
                </a:solidFill>
                <a:latin typeface="Arial"/>
                <a:ea typeface="Arial"/>
                <a:cs typeface="Arial"/>
                <a:sym typeface="Arial"/>
              </a:defRPr>
            </a:lvl6pPr>
            <a:lvl7pPr indent="0" lvl="6" marL="0" marR="0" rtl="0" algn="r">
              <a:spcBef>
                <a:spcPts val="0"/>
              </a:spcBef>
              <a:buNone/>
              <a:defRPr b="0" i="0" sz="1100" u="none" cap="none" strike="noStrike">
                <a:solidFill>
                  <a:schemeClr val="dk2"/>
                </a:solidFill>
                <a:latin typeface="Arial"/>
                <a:ea typeface="Arial"/>
                <a:cs typeface="Arial"/>
                <a:sym typeface="Arial"/>
              </a:defRPr>
            </a:lvl7pPr>
            <a:lvl8pPr indent="0" lvl="7" marL="0" marR="0" rtl="0" algn="r">
              <a:spcBef>
                <a:spcPts val="0"/>
              </a:spcBef>
              <a:buNone/>
              <a:defRPr b="0" i="0" sz="1100" u="none" cap="none" strike="noStrike">
                <a:solidFill>
                  <a:schemeClr val="dk2"/>
                </a:solidFill>
                <a:latin typeface="Arial"/>
                <a:ea typeface="Arial"/>
                <a:cs typeface="Arial"/>
                <a:sym typeface="Arial"/>
              </a:defRPr>
            </a:lvl8pPr>
            <a:lvl9pPr indent="0" lvl="8" marL="0" marR="0" rtl="0" algn="r">
              <a:spcBef>
                <a:spcPts val="0"/>
              </a:spcBef>
              <a:buNone/>
              <a:defRPr b="0" i="0" sz="11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nl-BE"/>
              <a:t>‹#›</a:t>
            </a:fld>
            <a:endParaRPr/>
          </a:p>
        </p:txBody>
      </p:sp>
      <p:sp>
        <p:nvSpPr>
          <p:cNvPr id="29" name="Google Shape;29;p3"/>
          <p:cNvSpPr txBox="1"/>
          <p:nvPr>
            <p:ph idx="10" type="dt"/>
          </p:nvPr>
        </p:nvSpPr>
        <p:spPr>
          <a:xfrm>
            <a:off x="6564652" y="6603110"/>
            <a:ext cx="2863858" cy="174732"/>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100" u="none" cap="none" strike="noStrike">
                <a:solidFill>
                  <a:schemeClr val="dk2"/>
                </a:solidFill>
                <a:latin typeface="Arial"/>
                <a:ea typeface="Arial"/>
                <a:cs typeface="Arial"/>
                <a:sym typeface="Arial"/>
              </a:defRPr>
            </a:lvl1pPr>
            <a:lvl2pPr indent="-12617" lvl="1" marL="457117"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2pPr>
            <a:lvl3pPr indent="-12534" lvl="2" marL="914235"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3pPr>
            <a:lvl4pPr indent="-12453" lvl="3" marL="1371353"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4pPr>
            <a:lvl5pPr indent="-12369" lvl="4" marL="1828470"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5pPr>
            <a:lvl6pPr indent="-12288" lvl="5" marL="2285588"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6pPr>
            <a:lvl7pPr indent="-12205" lvl="6" marL="2742705"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7pPr>
            <a:lvl8pPr indent="-12122" lvl="7" marL="3199823"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8pPr>
            <a:lvl9pPr indent="-12039" lvl="8" marL="3656940"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el" showMasterSp="0">
  <p:cSld name="Titel">
    <p:spTree>
      <p:nvGrpSpPr>
        <p:cNvPr id="30" name="Shape 30"/>
        <p:cNvGrpSpPr/>
        <p:nvPr/>
      </p:nvGrpSpPr>
      <p:grpSpPr>
        <a:xfrm>
          <a:off x="0" y="0"/>
          <a:ext cx="0" cy="0"/>
          <a:chOff x="0" y="0"/>
          <a:chExt cx="0" cy="0"/>
        </a:xfrm>
      </p:grpSpPr>
      <p:sp>
        <p:nvSpPr>
          <p:cNvPr id="31" name="Google Shape;31;p4"/>
          <p:cNvSpPr/>
          <p:nvPr/>
        </p:nvSpPr>
        <p:spPr>
          <a:xfrm>
            <a:off x="2" y="0"/>
            <a:ext cx="9615725" cy="6858000"/>
          </a:xfrm>
          <a:custGeom>
            <a:pathLst>
              <a:path extrusionOk="0" h="120000" w="120000">
                <a:moveTo>
                  <a:pt x="0" y="205"/>
                </a:moveTo>
                <a:lnTo>
                  <a:pt x="104638" y="0"/>
                </a:lnTo>
                <a:lnTo>
                  <a:pt x="120000" y="120000"/>
                </a:lnTo>
                <a:lnTo>
                  <a:pt x="183" y="120000"/>
                </a:lnTo>
                <a:lnTo>
                  <a:pt x="0" y="205"/>
                </a:lnTo>
                <a:close/>
              </a:path>
            </a:pathLst>
          </a:custGeom>
          <a:solidFill>
            <a:srgbClr val="FFFF00"/>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pic>
        <p:nvPicPr>
          <p:cNvPr id="32" name="Google Shape;32;p4"/>
          <p:cNvPicPr preferRelativeResize="0"/>
          <p:nvPr/>
        </p:nvPicPr>
        <p:blipFill rotWithShape="1">
          <a:blip r:embed="rId2">
            <a:alphaModFix/>
          </a:blip>
          <a:srcRect b="0" l="0" r="0" t="0"/>
          <a:stretch/>
        </p:blipFill>
        <p:spPr>
          <a:xfrm>
            <a:off x="700173" y="692695"/>
            <a:ext cx="1950001" cy="734484"/>
          </a:xfrm>
          <a:prstGeom prst="rect">
            <a:avLst/>
          </a:prstGeom>
          <a:noFill/>
          <a:ln>
            <a:noFill/>
          </a:ln>
        </p:spPr>
      </p:pic>
      <p:sp>
        <p:nvSpPr>
          <p:cNvPr id="33" name="Google Shape;33;p4"/>
          <p:cNvSpPr txBox="1"/>
          <p:nvPr>
            <p:ph idx="1" type="subTitle"/>
          </p:nvPr>
        </p:nvSpPr>
        <p:spPr>
          <a:xfrm>
            <a:off x="1028711" y="4509834"/>
            <a:ext cx="7434681" cy="1112525"/>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700"/>
              </a:spcBef>
              <a:spcAft>
                <a:spcPts val="0"/>
              </a:spcAft>
              <a:buClr>
                <a:schemeClr val="accent1"/>
              </a:buClr>
              <a:buSzPts val="1400"/>
              <a:buFont typeface="Arial"/>
              <a:buNone/>
              <a:defRPr b="0" i="0" sz="2400" u="none" cap="none" strike="noStrike">
                <a:solidFill>
                  <a:schemeClr val="dk2"/>
                </a:solidFill>
                <a:latin typeface="Arial"/>
                <a:ea typeface="Arial"/>
                <a:cs typeface="Arial"/>
                <a:sym typeface="Arial"/>
              </a:defRPr>
            </a:lvl1pPr>
            <a:lvl2pPr indent="0" lvl="1" marL="457200" marR="0" rtl="0" algn="ctr">
              <a:lnSpc>
                <a:spcPct val="100000"/>
              </a:lnSpc>
              <a:spcBef>
                <a:spcPts val="700"/>
              </a:spcBef>
              <a:spcAft>
                <a:spcPts val="0"/>
              </a:spcAft>
              <a:buClr>
                <a:schemeClr val="dk1"/>
              </a:buClr>
              <a:buSzPts val="2400"/>
              <a:buFont typeface="Noto Sans Symbols"/>
              <a:buNone/>
              <a:defRPr b="0" i="0" sz="2000" u="none" cap="none" strike="noStrike">
                <a:solidFill>
                  <a:schemeClr val="dk1"/>
                </a:solidFill>
                <a:latin typeface="Calibri"/>
                <a:ea typeface="Calibri"/>
                <a:cs typeface="Calibri"/>
                <a:sym typeface="Calibri"/>
              </a:defRPr>
            </a:lvl2pPr>
            <a:lvl3pPr indent="0" lvl="2" marL="914400" marR="0" rtl="0" algn="ctr">
              <a:lnSpc>
                <a:spcPct val="100000"/>
              </a:lnSpc>
              <a:spcBef>
                <a:spcPts val="700"/>
              </a:spcBef>
              <a:spcAft>
                <a:spcPts val="0"/>
              </a:spcAft>
              <a:buClr>
                <a:schemeClr val="dk1"/>
              </a:buClr>
              <a:buSzPts val="2000"/>
              <a:buFont typeface="Arial"/>
              <a:buNone/>
              <a:defRPr b="0" i="0" sz="1800" u="none" cap="none" strike="noStrike">
                <a:solidFill>
                  <a:schemeClr val="dk1"/>
                </a:solidFill>
                <a:latin typeface="Calibri"/>
                <a:ea typeface="Calibri"/>
                <a:cs typeface="Calibri"/>
                <a:sym typeface="Calibri"/>
              </a:defRPr>
            </a:lvl3pPr>
            <a:lvl4pPr indent="0" lvl="3" marL="1371600" marR="0" rtl="0" algn="ctr">
              <a:lnSpc>
                <a:spcPct val="100000"/>
              </a:lnSpc>
              <a:spcBef>
                <a:spcPts val="700"/>
              </a:spcBef>
              <a:spcAft>
                <a:spcPts val="0"/>
              </a:spcAft>
              <a:buClr>
                <a:schemeClr val="dk1"/>
              </a:buClr>
              <a:buSzPts val="1800"/>
              <a:buFont typeface="Noto Sans Symbols"/>
              <a:buNone/>
              <a:defRPr b="0" i="0" sz="1600" u="none" cap="none" strike="noStrike">
                <a:solidFill>
                  <a:schemeClr val="dk1"/>
                </a:solidFill>
                <a:latin typeface="Calibri"/>
                <a:ea typeface="Calibri"/>
                <a:cs typeface="Calibri"/>
                <a:sym typeface="Calibri"/>
              </a:defRPr>
            </a:lvl4pPr>
            <a:lvl5pPr indent="0" lvl="4" marL="1828800" marR="0" rtl="0" algn="ctr">
              <a:lnSpc>
                <a:spcPct val="100000"/>
              </a:lnSpc>
              <a:spcBef>
                <a:spcPts val="7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5pPr>
            <a:lvl6pPr indent="0" lvl="5" marL="22860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6pPr>
            <a:lvl7pPr indent="0" lvl="6" marL="27432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7pPr>
            <a:lvl8pPr indent="0" lvl="7" marL="32004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8pPr>
            <a:lvl9pPr indent="0" lvl="8" marL="36576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9pPr>
          </a:lstStyle>
          <a:p/>
        </p:txBody>
      </p:sp>
      <p:sp>
        <p:nvSpPr>
          <p:cNvPr id="34" name="Google Shape;34;p4"/>
          <p:cNvSpPr txBox="1"/>
          <p:nvPr>
            <p:ph type="title"/>
          </p:nvPr>
        </p:nvSpPr>
        <p:spPr>
          <a:xfrm>
            <a:off x="1028712" y="1551752"/>
            <a:ext cx="7434681" cy="2794621"/>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Clr>
                <a:schemeClr val="dk1"/>
              </a:buClr>
              <a:buSzPts val="1400"/>
              <a:buFont typeface="Arial"/>
              <a:buNone/>
              <a:defRPr b="0" i="0" sz="3600" u="none" cap="none" strike="noStrike">
                <a:solidFill>
                  <a:schemeClr val="dk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pic>
        <p:nvPicPr>
          <p:cNvPr id="35" name="Google Shape;35;p4"/>
          <p:cNvPicPr preferRelativeResize="0"/>
          <p:nvPr/>
        </p:nvPicPr>
        <p:blipFill rotWithShape="1">
          <a:blip r:embed="rId3">
            <a:alphaModFix/>
          </a:blip>
          <a:srcRect b="0" l="0" r="0" t="0"/>
          <a:stretch/>
        </p:blipFill>
        <p:spPr>
          <a:xfrm>
            <a:off x="700172" y="5770201"/>
            <a:ext cx="1525527" cy="396241"/>
          </a:xfrm>
          <a:prstGeom prst="rect">
            <a:avLst/>
          </a:prstGeom>
          <a:noFill/>
          <a:ln>
            <a:noFill/>
          </a:ln>
        </p:spPr>
      </p:pic>
      <p:sp>
        <p:nvSpPr>
          <p:cNvPr id="36" name="Google Shape;36;p4"/>
          <p:cNvSpPr txBox="1"/>
          <p:nvPr/>
        </p:nvSpPr>
        <p:spPr>
          <a:xfrm>
            <a:off x="6591183" y="5889445"/>
            <a:ext cx="3198355" cy="276997"/>
          </a:xfrm>
          <a:prstGeom prst="rect">
            <a:avLst/>
          </a:prstGeom>
          <a:noFill/>
          <a:ln>
            <a:noFill/>
          </a:ln>
        </p:spPr>
        <p:txBody>
          <a:bodyPr anchorCtr="0" anchor="t" bIns="45700" lIns="45700" spcFirstLastPara="1" rIns="45700" wrap="square" tIns="45700">
            <a:noAutofit/>
          </a:bodyPr>
          <a:lstStyle/>
          <a:p>
            <a:pPr indent="0" lvl="0" marL="0" marR="0" rtl="0" algn="r">
              <a:lnSpc>
                <a:spcPct val="100000"/>
              </a:lnSpc>
              <a:spcBef>
                <a:spcPts val="0"/>
              </a:spcBef>
              <a:spcAft>
                <a:spcPts val="0"/>
              </a:spcAft>
              <a:buClr>
                <a:srgbClr val="000000"/>
              </a:buClr>
              <a:buFont typeface="Arial"/>
              <a:buNone/>
            </a:pPr>
            <a:r>
              <a:rPr b="0" i="0" lang="nl-BE" sz="1200" u="none" cap="none" strike="noStrike">
                <a:solidFill>
                  <a:srgbClr val="000000"/>
                </a:solidFill>
                <a:latin typeface="Arial"/>
                <a:ea typeface="Arial"/>
                <a:cs typeface="Arial"/>
                <a:sym typeface="Arial"/>
              </a:rPr>
              <a:t>www.vlaanderen.be/informatievlaanderen</a:t>
            </a:r>
            <a:endParaRPr b="0" i="0" sz="12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el 3" showMasterSp="0">
  <p:cSld name="Titel 3">
    <p:spTree>
      <p:nvGrpSpPr>
        <p:cNvPr id="37" name="Shape 37"/>
        <p:cNvGrpSpPr/>
        <p:nvPr/>
      </p:nvGrpSpPr>
      <p:grpSpPr>
        <a:xfrm>
          <a:off x="0" y="0"/>
          <a:ext cx="0" cy="0"/>
          <a:chOff x="0" y="0"/>
          <a:chExt cx="0" cy="0"/>
        </a:xfrm>
      </p:grpSpPr>
      <p:pic>
        <p:nvPicPr>
          <p:cNvPr id="38" name="Google Shape;38;p5"/>
          <p:cNvPicPr preferRelativeResize="0"/>
          <p:nvPr/>
        </p:nvPicPr>
        <p:blipFill rotWithShape="1">
          <a:blip r:embed="rId2">
            <a:alphaModFix/>
          </a:blip>
          <a:srcRect b="0" l="0" r="0" t="0"/>
          <a:stretch/>
        </p:blipFill>
        <p:spPr>
          <a:xfrm>
            <a:off x="350490" y="1"/>
            <a:ext cx="9555510" cy="5622356"/>
          </a:xfrm>
          <a:prstGeom prst="rect">
            <a:avLst/>
          </a:prstGeom>
          <a:noFill/>
          <a:ln>
            <a:noFill/>
          </a:ln>
        </p:spPr>
      </p:pic>
      <p:pic>
        <p:nvPicPr>
          <p:cNvPr id="39" name="Google Shape;39;p5"/>
          <p:cNvPicPr preferRelativeResize="0"/>
          <p:nvPr/>
        </p:nvPicPr>
        <p:blipFill rotWithShape="1">
          <a:blip r:embed="rId3">
            <a:alphaModFix/>
          </a:blip>
          <a:srcRect b="0" l="0" r="0" t="0"/>
          <a:stretch/>
        </p:blipFill>
        <p:spPr>
          <a:xfrm>
            <a:off x="700172" y="5770201"/>
            <a:ext cx="1525527" cy="396241"/>
          </a:xfrm>
          <a:prstGeom prst="rect">
            <a:avLst/>
          </a:prstGeom>
          <a:noFill/>
          <a:ln>
            <a:noFill/>
          </a:ln>
        </p:spPr>
      </p:pic>
      <p:sp>
        <p:nvSpPr>
          <p:cNvPr id="40" name="Google Shape;40;p5"/>
          <p:cNvSpPr txBox="1"/>
          <p:nvPr>
            <p:ph type="title"/>
          </p:nvPr>
        </p:nvSpPr>
        <p:spPr>
          <a:xfrm>
            <a:off x="1028712" y="1551752"/>
            <a:ext cx="7429500" cy="2794621"/>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Clr>
                <a:schemeClr val="accent1"/>
              </a:buClr>
              <a:buSzPts val="1400"/>
              <a:buFont typeface="Arial"/>
              <a:buNone/>
              <a:defRPr b="0" i="0" sz="3600" u="none" cap="none" strike="noStrike">
                <a:solidFill>
                  <a:schemeClr val="accent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41" name="Google Shape;41;p5"/>
          <p:cNvSpPr/>
          <p:nvPr/>
        </p:nvSpPr>
        <p:spPr>
          <a:xfrm>
            <a:off x="0" y="0"/>
            <a:ext cx="350489" cy="6858000"/>
          </a:xfrm>
          <a:prstGeom prst="rect">
            <a:avLst/>
          </a:prstGeom>
          <a:solidFill>
            <a:srgbClr val="FFFF00"/>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pic>
        <p:nvPicPr>
          <p:cNvPr id="42" name="Google Shape;42;p5"/>
          <p:cNvPicPr preferRelativeResize="0"/>
          <p:nvPr/>
        </p:nvPicPr>
        <p:blipFill rotWithShape="1">
          <a:blip r:embed="rId4">
            <a:alphaModFix/>
          </a:blip>
          <a:srcRect b="0" l="0" r="0" t="0"/>
          <a:stretch/>
        </p:blipFill>
        <p:spPr>
          <a:xfrm>
            <a:off x="700171" y="687274"/>
            <a:ext cx="1950000" cy="701014"/>
          </a:xfrm>
          <a:prstGeom prst="rect">
            <a:avLst/>
          </a:prstGeom>
          <a:noFill/>
          <a:ln>
            <a:noFill/>
          </a:ln>
        </p:spPr>
      </p:pic>
      <p:sp>
        <p:nvSpPr>
          <p:cNvPr id="43" name="Google Shape;43;p5"/>
          <p:cNvSpPr txBox="1"/>
          <p:nvPr/>
        </p:nvSpPr>
        <p:spPr>
          <a:xfrm>
            <a:off x="6591183" y="5889445"/>
            <a:ext cx="3198355" cy="276997"/>
          </a:xfrm>
          <a:prstGeom prst="rect">
            <a:avLst/>
          </a:prstGeom>
          <a:noFill/>
          <a:ln>
            <a:noFill/>
          </a:ln>
        </p:spPr>
        <p:txBody>
          <a:bodyPr anchorCtr="0" anchor="t" bIns="45700" lIns="45700" spcFirstLastPara="1" rIns="45700" wrap="square" tIns="45700">
            <a:noAutofit/>
          </a:bodyPr>
          <a:lstStyle/>
          <a:p>
            <a:pPr indent="0" lvl="0" marL="0" marR="0" rtl="0" algn="r">
              <a:lnSpc>
                <a:spcPct val="100000"/>
              </a:lnSpc>
              <a:spcBef>
                <a:spcPts val="0"/>
              </a:spcBef>
              <a:spcAft>
                <a:spcPts val="0"/>
              </a:spcAft>
              <a:buClr>
                <a:srgbClr val="000000"/>
              </a:buClr>
              <a:buFont typeface="Arial"/>
              <a:buNone/>
            </a:pPr>
            <a:r>
              <a:rPr b="0" i="0" lang="nl-BE" sz="1200" u="none" cap="none" strike="noStrike">
                <a:solidFill>
                  <a:srgbClr val="000000"/>
                </a:solidFill>
                <a:latin typeface="Arial"/>
                <a:ea typeface="Arial"/>
                <a:cs typeface="Arial"/>
                <a:sym typeface="Arial"/>
              </a:rPr>
              <a:t>www.vlaanderen.be/informatievlaanderen</a:t>
            </a:r>
            <a:endParaRPr b="0" i="0" sz="1200" u="none" cap="none" strike="noStrike">
              <a:solidFill>
                <a:srgbClr val="000000"/>
              </a:solidFill>
              <a:latin typeface="Arial"/>
              <a:ea typeface="Arial"/>
              <a:cs typeface="Arial"/>
              <a:sym typeface="Arial"/>
            </a:endParaRPr>
          </a:p>
        </p:txBody>
      </p:sp>
      <p:sp>
        <p:nvSpPr>
          <p:cNvPr id="44" name="Google Shape;44;p5"/>
          <p:cNvSpPr txBox="1"/>
          <p:nvPr>
            <p:ph idx="1" type="subTitle"/>
          </p:nvPr>
        </p:nvSpPr>
        <p:spPr>
          <a:xfrm>
            <a:off x="1028712" y="4509834"/>
            <a:ext cx="7429501" cy="948859"/>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700"/>
              </a:spcBef>
              <a:spcAft>
                <a:spcPts val="0"/>
              </a:spcAft>
              <a:buClr>
                <a:schemeClr val="accent1"/>
              </a:buClr>
              <a:buSzPts val="1400"/>
              <a:buFont typeface="Arial"/>
              <a:buNone/>
              <a:defRPr b="0" i="0" sz="2400" u="none" cap="none" strike="noStrike">
                <a:solidFill>
                  <a:schemeClr val="lt2"/>
                </a:solidFill>
                <a:latin typeface="Arial"/>
                <a:ea typeface="Arial"/>
                <a:cs typeface="Arial"/>
                <a:sym typeface="Arial"/>
              </a:defRPr>
            </a:lvl1pPr>
            <a:lvl2pPr indent="0" lvl="1" marL="457200" marR="0" rtl="0" algn="ctr">
              <a:lnSpc>
                <a:spcPct val="100000"/>
              </a:lnSpc>
              <a:spcBef>
                <a:spcPts val="700"/>
              </a:spcBef>
              <a:spcAft>
                <a:spcPts val="0"/>
              </a:spcAft>
              <a:buClr>
                <a:schemeClr val="dk1"/>
              </a:buClr>
              <a:buSzPts val="2400"/>
              <a:buFont typeface="Noto Sans Symbols"/>
              <a:buNone/>
              <a:defRPr b="0" i="0" sz="2000" u="none" cap="none" strike="noStrike">
                <a:solidFill>
                  <a:schemeClr val="dk1"/>
                </a:solidFill>
                <a:latin typeface="Calibri"/>
                <a:ea typeface="Calibri"/>
                <a:cs typeface="Calibri"/>
                <a:sym typeface="Calibri"/>
              </a:defRPr>
            </a:lvl2pPr>
            <a:lvl3pPr indent="0" lvl="2" marL="914400" marR="0" rtl="0" algn="ctr">
              <a:lnSpc>
                <a:spcPct val="100000"/>
              </a:lnSpc>
              <a:spcBef>
                <a:spcPts val="700"/>
              </a:spcBef>
              <a:spcAft>
                <a:spcPts val="0"/>
              </a:spcAft>
              <a:buClr>
                <a:schemeClr val="dk1"/>
              </a:buClr>
              <a:buSzPts val="2000"/>
              <a:buFont typeface="Arial"/>
              <a:buNone/>
              <a:defRPr b="0" i="0" sz="1800" u="none" cap="none" strike="noStrike">
                <a:solidFill>
                  <a:schemeClr val="dk1"/>
                </a:solidFill>
                <a:latin typeface="Calibri"/>
                <a:ea typeface="Calibri"/>
                <a:cs typeface="Calibri"/>
                <a:sym typeface="Calibri"/>
              </a:defRPr>
            </a:lvl3pPr>
            <a:lvl4pPr indent="0" lvl="3" marL="1371600" marR="0" rtl="0" algn="ctr">
              <a:lnSpc>
                <a:spcPct val="100000"/>
              </a:lnSpc>
              <a:spcBef>
                <a:spcPts val="700"/>
              </a:spcBef>
              <a:spcAft>
                <a:spcPts val="0"/>
              </a:spcAft>
              <a:buClr>
                <a:schemeClr val="dk1"/>
              </a:buClr>
              <a:buSzPts val="1800"/>
              <a:buFont typeface="Noto Sans Symbols"/>
              <a:buNone/>
              <a:defRPr b="0" i="0" sz="1600" u="none" cap="none" strike="noStrike">
                <a:solidFill>
                  <a:schemeClr val="dk1"/>
                </a:solidFill>
                <a:latin typeface="Calibri"/>
                <a:ea typeface="Calibri"/>
                <a:cs typeface="Calibri"/>
                <a:sym typeface="Calibri"/>
              </a:defRPr>
            </a:lvl4pPr>
            <a:lvl5pPr indent="0" lvl="4" marL="1828800" marR="0" rtl="0" algn="ctr">
              <a:lnSpc>
                <a:spcPct val="100000"/>
              </a:lnSpc>
              <a:spcBef>
                <a:spcPts val="7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5pPr>
            <a:lvl6pPr indent="0" lvl="5" marL="22860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6pPr>
            <a:lvl7pPr indent="0" lvl="6" marL="27432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7pPr>
            <a:lvl8pPr indent="0" lvl="7" marL="32004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8pPr>
            <a:lvl9pPr indent="0" lvl="8" marL="36576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ussentitel">
  <p:cSld name="Tussentitel">
    <p:spTree>
      <p:nvGrpSpPr>
        <p:cNvPr id="45" name="Shape 45"/>
        <p:cNvGrpSpPr/>
        <p:nvPr/>
      </p:nvGrpSpPr>
      <p:grpSpPr>
        <a:xfrm>
          <a:off x="0" y="0"/>
          <a:ext cx="0" cy="0"/>
          <a:chOff x="0" y="0"/>
          <a:chExt cx="0" cy="0"/>
        </a:xfrm>
      </p:grpSpPr>
      <p:sp>
        <p:nvSpPr>
          <p:cNvPr id="46" name="Google Shape;46;p6"/>
          <p:cNvSpPr txBox="1"/>
          <p:nvPr>
            <p:ph type="title"/>
          </p:nvPr>
        </p:nvSpPr>
        <p:spPr>
          <a:xfrm>
            <a:off x="974559" y="2002534"/>
            <a:ext cx="8420101" cy="2794621"/>
          </a:xfrm>
          <a:prstGeom prst="rect">
            <a:avLst/>
          </a:prstGeom>
          <a:noFill/>
          <a:ln>
            <a:noFill/>
          </a:ln>
        </p:spPr>
        <p:txBody>
          <a:bodyPr anchorCtr="0" anchor="b" bIns="91425" lIns="91425" spcFirstLastPara="1" rIns="91425" wrap="square" tIns="91425"/>
          <a:lstStyle>
            <a:lvl1pPr indent="0" lvl="0" marL="0" marR="0" rtl="0" algn="r">
              <a:lnSpc>
                <a:spcPct val="90000"/>
              </a:lnSpc>
              <a:spcBef>
                <a:spcPts val="0"/>
              </a:spcBef>
              <a:spcAft>
                <a:spcPts val="0"/>
              </a:spcAft>
              <a:buClr>
                <a:schemeClr val="dk1"/>
              </a:buClr>
              <a:buSzPts val="1400"/>
              <a:buFont typeface="Arial"/>
              <a:buNone/>
              <a:defRPr b="0" i="0" sz="3600" u="none" cap="none" strike="noStrike">
                <a:solidFill>
                  <a:schemeClr val="dk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47" name="Google Shape;47;p6"/>
          <p:cNvSpPr txBox="1"/>
          <p:nvPr>
            <p:ph idx="1" type="subTitle"/>
          </p:nvPr>
        </p:nvSpPr>
        <p:spPr>
          <a:xfrm>
            <a:off x="1965158" y="4941168"/>
            <a:ext cx="7429500" cy="1655762"/>
          </a:xfrm>
          <a:prstGeom prst="rect">
            <a:avLst/>
          </a:prstGeom>
          <a:noFill/>
          <a:ln>
            <a:noFill/>
          </a:ln>
        </p:spPr>
        <p:txBody>
          <a:bodyPr anchorCtr="0" anchor="t" bIns="91425" lIns="91425" spcFirstLastPara="1" rIns="91425" wrap="square" tIns="91425"/>
          <a:lstStyle>
            <a:lvl1pPr indent="0" lvl="0" marL="0" marR="0" rtl="0" algn="r">
              <a:lnSpc>
                <a:spcPct val="100000"/>
              </a:lnSpc>
              <a:spcBef>
                <a:spcPts val="700"/>
              </a:spcBef>
              <a:spcAft>
                <a:spcPts val="0"/>
              </a:spcAft>
              <a:buClr>
                <a:schemeClr val="accent1"/>
              </a:buClr>
              <a:buSzPts val="1400"/>
              <a:buFont typeface="Arial"/>
              <a:buNone/>
              <a:defRPr b="0" i="0" sz="2400" u="none" cap="none" strike="noStrike">
                <a:solidFill>
                  <a:schemeClr val="dk2"/>
                </a:solidFill>
                <a:latin typeface="Arial"/>
                <a:ea typeface="Arial"/>
                <a:cs typeface="Arial"/>
                <a:sym typeface="Arial"/>
              </a:defRPr>
            </a:lvl1pPr>
            <a:lvl2pPr indent="0" lvl="1" marL="457200" marR="0" rtl="0" algn="ctr">
              <a:lnSpc>
                <a:spcPct val="100000"/>
              </a:lnSpc>
              <a:spcBef>
                <a:spcPts val="700"/>
              </a:spcBef>
              <a:spcAft>
                <a:spcPts val="0"/>
              </a:spcAft>
              <a:buClr>
                <a:schemeClr val="dk1"/>
              </a:buClr>
              <a:buSzPts val="2400"/>
              <a:buFont typeface="Noto Sans Symbols"/>
              <a:buNone/>
              <a:defRPr b="0" i="0" sz="2000" u="none" cap="none" strike="noStrike">
                <a:solidFill>
                  <a:schemeClr val="dk1"/>
                </a:solidFill>
                <a:latin typeface="Calibri"/>
                <a:ea typeface="Calibri"/>
                <a:cs typeface="Calibri"/>
                <a:sym typeface="Calibri"/>
              </a:defRPr>
            </a:lvl2pPr>
            <a:lvl3pPr indent="0" lvl="2" marL="914400" marR="0" rtl="0" algn="ctr">
              <a:lnSpc>
                <a:spcPct val="100000"/>
              </a:lnSpc>
              <a:spcBef>
                <a:spcPts val="700"/>
              </a:spcBef>
              <a:spcAft>
                <a:spcPts val="0"/>
              </a:spcAft>
              <a:buClr>
                <a:schemeClr val="dk1"/>
              </a:buClr>
              <a:buSzPts val="2000"/>
              <a:buFont typeface="Arial"/>
              <a:buNone/>
              <a:defRPr b="0" i="0" sz="1800" u="none" cap="none" strike="noStrike">
                <a:solidFill>
                  <a:schemeClr val="dk1"/>
                </a:solidFill>
                <a:latin typeface="Calibri"/>
                <a:ea typeface="Calibri"/>
                <a:cs typeface="Calibri"/>
                <a:sym typeface="Calibri"/>
              </a:defRPr>
            </a:lvl3pPr>
            <a:lvl4pPr indent="0" lvl="3" marL="1371600" marR="0" rtl="0" algn="ctr">
              <a:lnSpc>
                <a:spcPct val="100000"/>
              </a:lnSpc>
              <a:spcBef>
                <a:spcPts val="700"/>
              </a:spcBef>
              <a:spcAft>
                <a:spcPts val="0"/>
              </a:spcAft>
              <a:buClr>
                <a:schemeClr val="dk1"/>
              </a:buClr>
              <a:buSzPts val="1800"/>
              <a:buFont typeface="Noto Sans Symbols"/>
              <a:buNone/>
              <a:defRPr b="0" i="0" sz="1600" u="none" cap="none" strike="noStrike">
                <a:solidFill>
                  <a:schemeClr val="dk1"/>
                </a:solidFill>
                <a:latin typeface="Calibri"/>
                <a:ea typeface="Calibri"/>
                <a:cs typeface="Calibri"/>
                <a:sym typeface="Calibri"/>
              </a:defRPr>
            </a:lvl4pPr>
            <a:lvl5pPr indent="0" lvl="4" marL="1828800" marR="0" rtl="0" algn="ctr">
              <a:lnSpc>
                <a:spcPct val="100000"/>
              </a:lnSpc>
              <a:spcBef>
                <a:spcPts val="7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5pPr>
            <a:lvl6pPr indent="0" lvl="5" marL="22860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6pPr>
            <a:lvl7pPr indent="0" lvl="6" marL="27432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7pPr>
            <a:lvl8pPr indent="0" lvl="7" marL="32004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8pPr>
            <a:lvl9pPr indent="0" lvl="8" marL="36576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ussentitel 2">
  <p:cSld name="Tussentitel 2">
    <p:spTree>
      <p:nvGrpSpPr>
        <p:cNvPr id="48" name="Shape 48"/>
        <p:cNvGrpSpPr/>
        <p:nvPr/>
      </p:nvGrpSpPr>
      <p:grpSpPr>
        <a:xfrm>
          <a:off x="0" y="0"/>
          <a:ext cx="0" cy="0"/>
          <a:chOff x="0" y="0"/>
          <a:chExt cx="0" cy="0"/>
        </a:xfrm>
      </p:grpSpPr>
      <p:pic>
        <p:nvPicPr>
          <p:cNvPr id="49" name="Google Shape;49;p7"/>
          <p:cNvPicPr preferRelativeResize="0"/>
          <p:nvPr/>
        </p:nvPicPr>
        <p:blipFill rotWithShape="1">
          <a:blip r:embed="rId2">
            <a:alphaModFix/>
          </a:blip>
          <a:srcRect b="3434" l="763" r="6439" t="1399"/>
          <a:stretch/>
        </p:blipFill>
        <p:spPr>
          <a:xfrm>
            <a:off x="350488" y="-1"/>
            <a:ext cx="9555512" cy="6858001"/>
          </a:xfrm>
          <a:prstGeom prst="rect">
            <a:avLst/>
          </a:prstGeom>
          <a:noFill/>
          <a:ln>
            <a:noFill/>
          </a:ln>
        </p:spPr>
      </p:pic>
      <p:sp>
        <p:nvSpPr>
          <p:cNvPr id="50" name="Google Shape;50;p7"/>
          <p:cNvSpPr txBox="1"/>
          <p:nvPr>
            <p:ph idx="1" type="subTitle"/>
          </p:nvPr>
        </p:nvSpPr>
        <p:spPr>
          <a:xfrm>
            <a:off x="1965158" y="4941168"/>
            <a:ext cx="7429500" cy="1655762"/>
          </a:xfrm>
          <a:prstGeom prst="rect">
            <a:avLst/>
          </a:prstGeom>
          <a:noFill/>
          <a:ln>
            <a:noFill/>
          </a:ln>
        </p:spPr>
        <p:txBody>
          <a:bodyPr anchorCtr="0" anchor="t" bIns="91425" lIns="91425" spcFirstLastPara="1" rIns="91425" wrap="square" tIns="91425"/>
          <a:lstStyle>
            <a:lvl1pPr indent="0" lvl="0" marL="0" marR="0" rtl="0" algn="r">
              <a:lnSpc>
                <a:spcPct val="100000"/>
              </a:lnSpc>
              <a:spcBef>
                <a:spcPts val="700"/>
              </a:spcBef>
              <a:spcAft>
                <a:spcPts val="0"/>
              </a:spcAft>
              <a:buClr>
                <a:schemeClr val="accent1"/>
              </a:buClr>
              <a:buSzPts val="1400"/>
              <a:buFont typeface="Arial"/>
              <a:buNone/>
              <a:defRPr b="0" i="0" sz="2400" u="none" cap="none" strike="noStrike">
                <a:solidFill>
                  <a:schemeClr val="dk2"/>
                </a:solidFill>
                <a:latin typeface="Arial"/>
                <a:ea typeface="Arial"/>
                <a:cs typeface="Arial"/>
                <a:sym typeface="Arial"/>
              </a:defRPr>
            </a:lvl1pPr>
            <a:lvl2pPr indent="0" lvl="1" marL="457200" marR="0" rtl="0" algn="ctr">
              <a:lnSpc>
                <a:spcPct val="100000"/>
              </a:lnSpc>
              <a:spcBef>
                <a:spcPts val="700"/>
              </a:spcBef>
              <a:spcAft>
                <a:spcPts val="0"/>
              </a:spcAft>
              <a:buClr>
                <a:schemeClr val="dk1"/>
              </a:buClr>
              <a:buSzPts val="2400"/>
              <a:buFont typeface="Noto Sans Symbols"/>
              <a:buNone/>
              <a:defRPr b="0" i="0" sz="2000" u="none" cap="none" strike="noStrike">
                <a:solidFill>
                  <a:schemeClr val="dk1"/>
                </a:solidFill>
                <a:latin typeface="Calibri"/>
                <a:ea typeface="Calibri"/>
                <a:cs typeface="Calibri"/>
                <a:sym typeface="Calibri"/>
              </a:defRPr>
            </a:lvl2pPr>
            <a:lvl3pPr indent="0" lvl="2" marL="914400" marR="0" rtl="0" algn="ctr">
              <a:lnSpc>
                <a:spcPct val="100000"/>
              </a:lnSpc>
              <a:spcBef>
                <a:spcPts val="700"/>
              </a:spcBef>
              <a:spcAft>
                <a:spcPts val="0"/>
              </a:spcAft>
              <a:buClr>
                <a:schemeClr val="dk1"/>
              </a:buClr>
              <a:buSzPts val="2000"/>
              <a:buFont typeface="Arial"/>
              <a:buNone/>
              <a:defRPr b="0" i="0" sz="1800" u="none" cap="none" strike="noStrike">
                <a:solidFill>
                  <a:schemeClr val="dk1"/>
                </a:solidFill>
                <a:latin typeface="Calibri"/>
                <a:ea typeface="Calibri"/>
                <a:cs typeface="Calibri"/>
                <a:sym typeface="Calibri"/>
              </a:defRPr>
            </a:lvl3pPr>
            <a:lvl4pPr indent="0" lvl="3" marL="1371600" marR="0" rtl="0" algn="ctr">
              <a:lnSpc>
                <a:spcPct val="100000"/>
              </a:lnSpc>
              <a:spcBef>
                <a:spcPts val="700"/>
              </a:spcBef>
              <a:spcAft>
                <a:spcPts val="0"/>
              </a:spcAft>
              <a:buClr>
                <a:schemeClr val="dk1"/>
              </a:buClr>
              <a:buSzPts val="1800"/>
              <a:buFont typeface="Noto Sans Symbols"/>
              <a:buNone/>
              <a:defRPr b="0" i="0" sz="1600" u="none" cap="none" strike="noStrike">
                <a:solidFill>
                  <a:schemeClr val="dk1"/>
                </a:solidFill>
                <a:latin typeface="Calibri"/>
                <a:ea typeface="Calibri"/>
                <a:cs typeface="Calibri"/>
                <a:sym typeface="Calibri"/>
              </a:defRPr>
            </a:lvl4pPr>
            <a:lvl5pPr indent="0" lvl="4" marL="1828800" marR="0" rtl="0" algn="ctr">
              <a:lnSpc>
                <a:spcPct val="100000"/>
              </a:lnSpc>
              <a:spcBef>
                <a:spcPts val="7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5pPr>
            <a:lvl6pPr indent="0" lvl="5" marL="22860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6pPr>
            <a:lvl7pPr indent="0" lvl="6" marL="27432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7pPr>
            <a:lvl8pPr indent="0" lvl="7" marL="32004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8pPr>
            <a:lvl9pPr indent="0" lvl="8" marL="36576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9pPr>
          </a:lstStyle>
          <a:p/>
        </p:txBody>
      </p:sp>
      <p:sp>
        <p:nvSpPr>
          <p:cNvPr id="51" name="Google Shape;51;p7"/>
          <p:cNvSpPr txBox="1"/>
          <p:nvPr>
            <p:ph type="title"/>
          </p:nvPr>
        </p:nvSpPr>
        <p:spPr>
          <a:xfrm>
            <a:off x="974559" y="2002534"/>
            <a:ext cx="8420101" cy="2794621"/>
          </a:xfrm>
          <a:prstGeom prst="rect">
            <a:avLst/>
          </a:prstGeom>
          <a:noFill/>
          <a:ln>
            <a:noFill/>
          </a:ln>
        </p:spPr>
        <p:txBody>
          <a:bodyPr anchorCtr="0" anchor="b" bIns="91425" lIns="91425" spcFirstLastPara="1" rIns="91425" wrap="square" tIns="91425"/>
          <a:lstStyle>
            <a:lvl1pPr indent="0" lvl="0" marL="0" marR="0" rtl="0" algn="r">
              <a:lnSpc>
                <a:spcPct val="90000"/>
              </a:lnSpc>
              <a:spcBef>
                <a:spcPts val="0"/>
              </a:spcBef>
              <a:spcAft>
                <a:spcPts val="0"/>
              </a:spcAft>
              <a:buClr>
                <a:schemeClr val="dk1"/>
              </a:buClr>
              <a:buSzPts val="1400"/>
              <a:buFont typeface="Arial"/>
              <a:buNone/>
              <a:defRPr b="0" i="0" sz="3600" u="none" cap="none" strike="noStrike">
                <a:solidFill>
                  <a:schemeClr val="dk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el en dubbele Inhoud">
  <p:cSld name="Titel en dubbele Inhoud">
    <p:spTree>
      <p:nvGrpSpPr>
        <p:cNvPr id="52" name="Shape 52"/>
        <p:cNvGrpSpPr/>
        <p:nvPr/>
      </p:nvGrpSpPr>
      <p:grpSpPr>
        <a:xfrm>
          <a:off x="0" y="0"/>
          <a:ext cx="0" cy="0"/>
          <a:chOff x="0" y="0"/>
          <a:chExt cx="0" cy="0"/>
        </a:xfrm>
      </p:grpSpPr>
      <p:sp>
        <p:nvSpPr>
          <p:cNvPr id="53" name="Google Shape;53;p8"/>
          <p:cNvSpPr txBox="1"/>
          <p:nvPr>
            <p:ph idx="1" type="body"/>
          </p:nvPr>
        </p:nvSpPr>
        <p:spPr>
          <a:xfrm>
            <a:off x="681038" y="1482215"/>
            <a:ext cx="4184087" cy="4992328"/>
          </a:xfrm>
          <a:prstGeom prst="rect">
            <a:avLst/>
          </a:prstGeom>
          <a:noFill/>
          <a:ln>
            <a:noFill/>
          </a:ln>
        </p:spPr>
        <p:txBody>
          <a:bodyPr anchorCtr="0" anchor="t" bIns="91425" lIns="91425" spcFirstLastPara="1" rIns="91425" wrap="square" tIns="91425"/>
          <a:lstStyle>
            <a:lvl1pPr indent="-381000" lvl="0" marL="457200" marR="0" rtl="0" algn="l">
              <a:lnSpc>
                <a:spcPct val="100000"/>
              </a:lnSpc>
              <a:spcBef>
                <a:spcPts val="700"/>
              </a:spcBef>
              <a:spcAft>
                <a:spcPts val="0"/>
              </a:spcAft>
              <a:buClr>
                <a:schemeClr val="dk1"/>
              </a:buClr>
              <a:buSzPts val="2400"/>
              <a:buFont typeface="Arial"/>
              <a:buChar char="&gt;"/>
              <a:defRPr b="0" i="0" sz="2400" u="none" cap="none" strike="noStrike">
                <a:solidFill>
                  <a:schemeClr val="dk1"/>
                </a:solidFill>
                <a:latin typeface="Arial"/>
                <a:ea typeface="Arial"/>
                <a:cs typeface="Arial"/>
                <a:sym typeface="Arial"/>
              </a:defRPr>
            </a:lvl1pPr>
            <a:lvl2pPr indent="-381000" lvl="1" marL="914400" marR="0" rtl="0" algn="l">
              <a:lnSpc>
                <a:spcPct val="100000"/>
              </a:lnSpc>
              <a:spcBef>
                <a:spcPts val="700"/>
              </a:spcBef>
              <a:spcAft>
                <a:spcPts val="0"/>
              </a:spcAft>
              <a:buClr>
                <a:schemeClr val="dk1"/>
              </a:buClr>
              <a:buSzPts val="2400"/>
              <a:buFont typeface="Noto Sans Symbols"/>
              <a:buChar char="▪"/>
              <a:defRPr b="0" i="0" sz="2400" u="none" cap="none" strike="noStrike">
                <a:solidFill>
                  <a:schemeClr val="dk1"/>
                </a:solidFill>
                <a:latin typeface="Arial"/>
                <a:ea typeface="Arial"/>
                <a:cs typeface="Arial"/>
                <a:sym typeface="Arial"/>
              </a:defRPr>
            </a:lvl2pPr>
            <a:lvl3pPr indent="-355600" lvl="2" marL="1371600" marR="0" rtl="0" algn="l">
              <a:lnSpc>
                <a:spcPct val="100000"/>
              </a:lnSpc>
              <a:spcBef>
                <a:spcPts val="700"/>
              </a:spcBef>
              <a:spcAft>
                <a:spcPts val="0"/>
              </a:spcAft>
              <a:buClr>
                <a:schemeClr val="dk1"/>
              </a:buClr>
              <a:buSzPts val="2000"/>
              <a:buFont typeface="Arial"/>
              <a:buChar char="&gt;"/>
              <a:defRPr b="0" i="0" sz="2000" u="none" cap="none" strike="noStrike">
                <a:solidFill>
                  <a:schemeClr val="dk1"/>
                </a:solidFill>
                <a:latin typeface="Arial"/>
                <a:ea typeface="Arial"/>
                <a:cs typeface="Arial"/>
                <a:sym typeface="Arial"/>
              </a:defRPr>
            </a:lvl3pPr>
            <a:lvl4pPr indent="-342900" lvl="3" marL="1828800" marR="0" rtl="0" algn="l">
              <a:lnSpc>
                <a:spcPct val="100000"/>
              </a:lnSpc>
              <a:spcBef>
                <a:spcPts val="70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700"/>
              </a:spcBef>
              <a:spcAft>
                <a:spcPts val="0"/>
              </a:spcAft>
              <a:buClr>
                <a:schemeClr val="dk1"/>
              </a:buClr>
              <a:buSzPts val="1800"/>
              <a:buFont typeface="Arial"/>
              <a:buChar char="&gt;"/>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4" name="Google Shape;54;p8"/>
          <p:cNvSpPr txBox="1"/>
          <p:nvPr>
            <p:ph type="title"/>
          </p:nvPr>
        </p:nvSpPr>
        <p:spPr>
          <a:xfrm>
            <a:off x="681038" y="365126"/>
            <a:ext cx="8543925" cy="984352"/>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Arial"/>
              <a:buNone/>
              <a:defRPr b="0" i="0" sz="3200" u="none" cap="none" strike="noStrike">
                <a:solidFill>
                  <a:schemeClr val="dk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55" name="Google Shape;55;p8"/>
          <p:cNvSpPr txBox="1"/>
          <p:nvPr>
            <p:ph idx="11" type="ftr"/>
          </p:nvPr>
        </p:nvSpPr>
        <p:spPr>
          <a:xfrm>
            <a:off x="480651" y="6605192"/>
            <a:ext cx="6084000" cy="176928"/>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100" u="none" cap="none" strike="noStrike">
                <a:solidFill>
                  <a:schemeClr val="dk2"/>
                </a:solidFill>
                <a:latin typeface="Arial"/>
                <a:ea typeface="Arial"/>
                <a:cs typeface="Arial"/>
                <a:sym typeface="Arial"/>
              </a:defRPr>
            </a:lvl1pPr>
            <a:lvl2pPr indent="-12617" lvl="1" marL="457117"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2pPr>
            <a:lvl3pPr indent="-12534" lvl="2" marL="914235"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3pPr>
            <a:lvl4pPr indent="-12453" lvl="3" marL="1371353"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4pPr>
            <a:lvl5pPr indent="-12369" lvl="4" marL="1828470"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5pPr>
            <a:lvl6pPr indent="-12288" lvl="5" marL="2285588"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6pPr>
            <a:lvl7pPr indent="-12205" lvl="6" marL="2742705"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7pPr>
            <a:lvl8pPr indent="-12122" lvl="7" marL="3199823"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8pPr>
            <a:lvl9pPr indent="-12039" lvl="8" marL="3656940"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9pPr>
          </a:lstStyle>
          <a:p/>
        </p:txBody>
      </p:sp>
      <p:sp>
        <p:nvSpPr>
          <p:cNvPr id="56" name="Google Shape;56;p8"/>
          <p:cNvSpPr txBox="1"/>
          <p:nvPr>
            <p:ph idx="12" type="sldNum"/>
          </p:nvPr>
        </p:nvSpPr>
        <p:spPr>
          <a:xfrm>
            <a:off x="8689202" y="6558837"/>
            <a:ext cx="739309" cy="261610"/>
          </a:xfrm>
          <a:prstGeom prst="rect">
            <a:avLst/>
          </a:prstGeom>
          <a:noFill/>
          <a:ln>
            <a:noFill/>
          </a:ln>
        </p:spPr>
        <p:txBody>
          <a:bodyPr anchorCtr="0" anchor="ctr" bIns="45700" lIns="45700" spcFirstLastPara="1" rIns="45700" wrap="square" tIns="45700">
            <a:noAutofit/>
          </a:bodyPr>
          <a:lstStyle>
            <a:lvl1pPr indent="0" lvl="0" marL="0" marR="0" rtl="0" algn="r">
              <a:spcBef>
                <a:spcPts val="0"/>
              </a:spcBef>
              <a:buNone/>
              <a:defRPr b="0" i="0" sz="1100" u="none" cap="none" strike="noStrike">
                <a:solidFill>
                  <a:schemeClr val="dk2"/>
                </a:solidFill>
                <a:latin typeface="Arial"/>
                <a:ea typeface="Arial"/>
                <a:cs typeface="Arial"/>
                <a:sym typeface="Arial"/>
              </a:defRPr>
            </a:lvl1pPr>
            <a:lvl2pPr indent="0" lvl="1" marL="0" marR="0" rtl="0" algn="r">
              <a:spcBef>
                <a:spcPts val="0"/>
              </a:spcBef>
              <a:buNone/>
              <a:defRPr b="0" i="0" sz="1100" u="none" cap="none" strike="noStrike">
                <a:solidFill>
                  <a:schemeClr val="dk2"/>
                </a:solidFill>
                <a:latin typeface="Arial"/>
                <a:ea typeface="Arial"/>
                <a:cs typeface="Arial"/>
                <a:sym typeface="Arial"/>
              </a:defRPr>
            </a:lvl2pPr>
            <a:lvl3pPr indent="0" lvl="2" marL="0" marR="0" rtl="0" algn="r">
              <a:spcBef>
                <a:spcPts val="0"/>
              </a:spcBef>
              <a:buNone/>
              <a:defRPr b="0" i="0" sz="1100" u="none" cap="none" strike="noStrike">
                <a:solidFill>
                  <a:schemeClr val="dk2"/>
                </a:solidFill>
                <a:latin typeface="Arial"/>
                <a:ea typeface="Arial"/>
                <a:cs typeface="Arial"/>
                <a:sym typeface="Arial"/>
              </a:defRPr>
            </a:lvl3pPr>
            <a:lvl4pPr indent="0" lvl="3" marL="0" marR="0" rtl="0" algn="r">
              <a:spcBef>
                <a:spcPts val="0"/>
              </a:spcBef>
              <a:buNone/>
              <a:defRPr b="0" i="0" sz="1100" u="none" cap="none" strike="noStrike">
                <a:solidFill>
                  <a:schemeClr val="dk2"/>
                </a:solidFill>
                <a:latin typeface="Arial"/>
                <a:ea typeface="Arial"/>
                <a:cs typeface="Arial"/>
                <a:sym typeface="Arial"/>
              </a:defRPr>
            </a:lvl4pPr>
            <a:lvl5pPr indent="0" lvl="4" marL="0" marR="0" rtl="0" algn="r">
              <a:spcBef>
                <a:spcPts val="0"/>
              </a:spcBef>
              <a:buNone/>
              <a:defRPr b="0" i="0" sz="1100" u="none" cap="none" strike="noStrike">
                <a:solidFill>
                  <a:schemeClr val="dk2"/>
                </a:solidFill>
                <a:latin typeface="Arial"/>
                <a:ea typeface="Arial"/>
                <a:cs typeface="Arial"/>
                <a:sym typeface="Arial"/>
              </a:defRPr>
            </a:lvl5pPr>
            <a:lvl6pPr indent="0" lvl="5" marL="0" marR="0" rtl="0" algn="r">
              <a:spcBef>
                <a:spcPts val="0"/>
              </a:spcBef>
              <a:buNone/>
              <a:defRPr b="0" i="0" sz="1100" u="none" cap="none" strike="noStrike">
                <a:solidFill>
                  <a:schemeClr val="dk2"/>
                </a:solidFill>
                <a:latin typeface="Arial"/>
                <a:ea typeface="Arial"/>
                <a:cs typeface="Arial"/>
                <a:sym typeface="Arial"/>
              </a:defRPr>
            </a:lvl6pPr>
            <a:lvl7pPr indent="0" lvl="6" marL="0" marR="0" rtl="0" algn="r">
              <a:spcBef>
                <a:spcPts val="0"/>
              </a:spcBef>
              <a:buNone/>
              <a:defRPr b="0" i="0" sz="1100" u="none" cap="none" strike="noStrike">
                <a:solidFill>
                  <a:schemeClr val="dk2"/>
                </a:solidFill>
                <a:latin typeface="Arial"/>
                <a:ea typeface="Arial"/>
                <a:cs typeface="Arial"/>
                <a:sym typeface="Arial"/>
              </a:defRPr>
            </a:lvl7pPr>
            <a:lvl8pPr indent="0" lvl="7" marL="0" marR="0" rtl="0" algn="r">
              <a:spcBef>
                <a:spcPts val="0"/>
              </a:spcBef>
              <a:buNone/>
              <a:defRPr b="0" i="0" sz="1100" u="none" cap="none" strike="noStrike">
                <a:solidFill>
                  <a:schemeClr val="dk2"/>
                </a:solidFill>
                <a:latin typeface="Arial"/>
                <a:ea typeface="Arial"/>
                <a:cs typeface="Arial"/>
                <a:sym typeface="Arial"/>
              </a:defRPr>
            </a:lvl8pPr>
            <a:lvl9pPr indent="0" lvl="8" marL="0" marR="0" rtl="0" algn="r">
              <a:spcBef>
                <a:spcPts val="0"/>
              </a:spcBef>
              <a:buNone/>
              <a:defRPr b="0" i="0" sz="11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nl-BE"/>
              <a:t>‹#›</a:t>
            </a:fld>
            <a:endParaRPr/>
          </a:p>
        </p:txBody>
      </p:sp>
      <p:sp>
        <p:nvSpPr>
          <p:cNvPr id="57" name="Google Shape;57;p8"/>
          <p:cNvSpPr txBox="1"/>
          <p:nvPr>
            <p:ph idx="10" type="dt"/>
          </p:nvPr>
        </p:nvSpPr>
        <p:spPr>
          <a:xfrm>
            <a:off x="6564652" y="6603110"/>
            <a:ext cx="2863858" cy="174732"/>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100" u="none" cap="none" strike="noStrike">
                <a:solidFill>
                  <a:schemeClr val="dk2"/>
                </a:solidFill>
                <a:latin typeface="Arial"/>
                <a:ea typeface="Arial"/>
                <a:cs typeface="Arial"/>
                <a:sym typeface="Arial"/>
              </a:defRPr>
            </a:lvl1pPr>
            <a:lvl2pPr indent="-12617" lvl="1" marL="457117"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2pPr>
            <a:lvl3pPr indent="-12534" lvl="2" marL="914235"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3pPr>
            <a:lvl4pPr indent="-12453" lvl="3" marL="1371353"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4pPr>
            <a:lvl5pPr indent="-12369" lvl="4" marL="1828470"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5pPr>
            <a:lvl6pPr indent="-12288" lvl="5" marL="2285588"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6pPr>
            <a:lvl7pPr indent="-12205" lvl="6" marL="2742705"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7pPr>
            <a:lvl8pPr indent="-12122" lvl="7" marL="3199823"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8pPr>
            <a:lvl9pPr indent="-12039" lvl="8" marL="3656940"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9pPr>
          </a:lstStyle>
          <a:p/>
        </p:txBody>
      </p:sp>
      <p:sp>
        <p:nvSpPr>
          <p:cNvPr id="58" name="Google Shape;58;p8"/>
          <p:cNvSpPr txBox="1"/>
          <p:nvPr>
            <p:ph idx="2" type="body"/>
          </p:nvPr>
        </p:nvSpPr>
        <p:spPr>
          <a:xfrm>
            <a:off x="5040876" y="1482215"/>
            <a:ext cx="4184087" cy="4992328"/>
          </a:xfrm>
          <a:prstGeom prst="rect">
            <a:avLst/>
          </a:prstGeom>
          <a:noFill/>
          <a:ln>
            <a:noFill/>
          </a:ln>
        </p:spPr>
        <p:txBody>
          <a:bodyPr anchorCtr="0" anchor="t" bIns="91425" lIns="91425" spcFirstLastPara="1" rIns="91425" wrap="square" tIns="91425"/>
          <a:lstStyle>
            <a:lvl1pPr indent="-381000" lvl="0" marL="457200" marR="0" rtl="0" algn="l">
              <a:lnSpc>
                <a:spcPct val="100000"/>
              </a:lnSpc>
              <a:spcBef>
                <a:spcPts val="700"/>
              </a:spcBef>
              <a:spcAft>
                <a:spcPts val="0"/>
              </a:spcAft>
              <a:buClr>
                <a:schemeClr val="dk1"/>
              </a:buClr>
              <a:buSzPts val="2400"/>
              <a:buFont typeface="Arial"/>
              <a:buChar char="&gt;"/>
              <a:defRPr b="0" i="0" sz="2400" u="none" cap="none" strike="noStrike">
                <a:solidFill>
                  <a:schemeClr val="dk1"/>
                </a:solidFill>
                <a:latin typeface="Arial"/>
                <a:ea typeface="Arial"/>
                <a:cs typeface="Arial"/>
                <a:sym typeface="Arial"/>
              </a:defRPr>
            </a:lvl1pPr>
            <a:lvl2pPr indent="-381000" lvl="1" marL="914400" marR="0" rtl="0" algn="l">
              <a:lnSpc>
                <a:spcPct val="100000"/>
              </a:lnSpc>
              <a:spcBef>
                <a:spcPts val="700"/>
              </a:spcBef>
              <a:spcAft>
                <a:spcPts val="0"/>
              </a:spcAft>
              <a:buClr>
                <a:schemeClr val="dk1"/>
              </a:buClr>
              <a:buSzPts val="2400"/>
              <a:buFont typeface="Noto Sans Symbols"/>
              <a:buChar char="▪"/>
              <a:defRPr b="0" i="0" sz="2400" u="none" cap="none" strike="noStrike">
                <a:solidFill>
                  <a:schemeClr val="dk1"/>
                </a:solidFill>
                <a:latin typeface="Arial"/>
                <a:ea typeface="Arial"/>
                <a:cs typeface="Arial"/>
                <a:sym typeface="Arial"/>
              </a:defRPr>
            </a:lvl2pPr>
            <a:lvl3pPr indent="-355600" lvl="2" marL="1371600" marR="0" rtl="0" algn="l">
              <a:lnSpc>
                <a:spcPct val="100000"/>
              </a:lnSpc>
              <a:spcBef>
                <a:spcPts val="700"/>
              </a:spcBef>
              <a:spcAft>
                <a:spcPts val="0"/>
              </a:spcAft>
              <a:buClr>
                <a:schemeClr val="dk1"/>
              </a:buClr>
              <a:buSzPts val="2000"/>
              <a:buFont typeface="Arial"/>
              <a:buChar char="&gt;"/>
              <a:defRPr b="0" i="0" sz="2000" u="none" cap="none" strike="noStrike">
                <a:solidFill>
                  <a:schemeClr val="dk1"/>
                </a:solidFill>
                <a:latin typeface="Arial"/>
                <a:ea typeface="Arial"/>
                <a:cs typeface="Arial"/>
                <a:sym typeface="Arial"/>
              </a:defRPr>
            </a:lvl3pPr>
            <a:lvl4pPr indent="-342900" lvl="3" marL="1828800" marR="0" rtl="0" algn="l">
              <a:lnSpc>
                <a:spcPct val="100000"/>
              </a:lnSpc>
              <a:spcBef>
                <a:spcPts val="70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700"/>
              </a:spcBef>
              <a:spcAft>
                <a:spcPts val="0"/>
              </a:spcAft>
              <a:buClr>
                <a:schemeClr val="dk1"/>
              </a:buClr>
              <a:buSzPts val="1800"/>
              <a:buFont typeface="Arial"/>
              <a:buChar char="&gt;"/>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kel Titel">
  <p:cSld name="Enkel Titel">
    <p:spTree>
      <p:nvGrpSpPr>
        <p:cNvPr id="59" name="Shape 59"/>
        <p:cNvGrpSpPr/>
        <p:nvPr/>
      </p:nvGrpSpPr>
      <p:grpSpPr>
        <a:xfrm>
          <a:off x="0" y="0"/>
          <a:ext cx="0" cy="0"/>
          <a:chOff x="0" y="0"/>
          <a:chExt cx="0" cy="0"/>
        </a:xfrm>
      </p:grpSpPr>
      <p:sp>
        <p:nvSpPr>
          <p:cNvPr id="60" name="Google Shape;60;p9"/>
          <p:cNvSpPr txBox="1"/>
          <p:nvPr>
            <p:ph type="title"/>
          </p:nvPr>
        </p:nvSpPr>
        <p:spPr>
          <a:xfrm>
            <a:off x="681038" y="365126"/>
            <a:ext cx="8543925" cy="984352"/>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Arial"/>
              <a:buNone/>
              <a:defRPr b="0" i="0" sz="3200" u="none" cap="none" strike="noStrike">
                <a:solidFill>
                  <a:schemeClr val="dk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1" name="Google Shape;61;p9"/>
          <p:cNvSpPr txBox="1"/>
          <p:nvPr>
            <p:ph idx="11" type="ftr"/>
          </p:nvPr>
        </p:nvSpPr>
        <p:spPr>
          <a:xfrm>
            <a:off x="480651" y="6605192"/>
            <a:ext cx="6084000" cy="176928"/>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100" u="none" cap="none" strike="noStrike">
                <a:solidFill>
                  <a:schemeClr val="dk2"/>
                </a:solidFill>
                <a:latin typeface="Arial"/>
                <a:ea typeface="Arial"/>
                <a:cs typeface="Arial"/>
                <a:sym typeface="Arial"/>
              </a:defRPr>
            </a:lvl1pPr>
            <a:lvl2pPr indent="-12617" lvl="1" marL="457117"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2pPr>
            <a:lvl3pPr indent="-12534" lvl="2" marL="914235"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3pPr>
            <a:lvl4pPr indent="-12453" lvl="3" marL="1371353"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4pPr>
            <a:lvl5pPr indent="-12369" lvl="4" marL="1828470"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5pPr>
            <a:lvl6pPr indent="-12288" lvl="5" marL="2285588"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6pPr>
            <a:lvl7pPr indent="-12205" lvl="6" marL="2742705"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7pPr>
            <a:lvl8pPr indent="-12122" lvl="7" marL="3199823"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8pPr>
            <a:lvl9pPr indent="-12039" lvl="8" marL="3656940"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9pPr>
          </a:lstStyle>
          <a:p/>
        </p:txBody>
      </p:sp>
      <p:sp>
        <p:nvSpPr>
          <p:cNvPr id="62" name="Google Shape;62;p9"/>
          <p:cNvSpPr txBox="1"/>
          <p:nvPr>
            <p:ph idx="12" type="sldNum"/>
          </p:nvPr>
        </p:nvSpPr>
        <p:spPr>
          <a:xfrm>
            <a:off x="8689202" y="6558837"/>
            <a:ext cx="739309" cy="261610"/>
          </a:xfrm>
          <a:prstGeom prst="rect">
            <a:avLst/>
          </a:prstGeom>
          <a:noFill/>
          <a:ln>
            <a:noFill/>
          </a:ln>
        </p:spPr>
        <p:txBody>
          <a:bodyPr anchorCtr="0" anchor="ctr" bIns="45700" lIns="45700" spcFirstLastPara="1" rIns="45700" wrap="square" tIns="45700">
            <a:noAutofit/>
          </a:bodyPr>
          <a:lstStyle>
            <a:lvl1pPr indent="0" lvl="0" marL="0" marR="0" rtl="0" algn="r">
              <a:spcBef>
                <a:spcPts val="0"/>
              </a:spcBef>
              <a:buNone/>
              <a:defRPr b="0" i="0" sz="1100" u="none" cap="none" strike="noStrike">
                <a:solidFill>
                  <a:schemeClr val="dk2"/>
                </a:solidFill>
                <a:latin typeface="Arial"/>
                <a:ea typeface="Arial"/>
                <a:cs typeface="Arial"/>
                <a:sym typeface="Arial"/>
              </a:defRPr>
            </a:lvl1pPr>
            <a:lvl2pPr indent="0" lvl="1" marL="0" marR="0" rtl="0" algn="r">
              <a:spcBef>
                <a:spcPts val="0"/>
              </a:spcBef>
              <a:buNone/>
              <a:defRPr b="0" i="0" sz="1100" u="none" cap="none" strike="noStrike">
                <a:solidFill>
                  <a:schemeClr val="dk2"/>
                </a:solidFill>
                <a:latin typeface="Arial"/>
                <a:ea typeface="Arial"/>
                <a:cs typeface="Arial"/>
                <a:sym typeface="Arial"/>
              </a:defRPr>
            </a:lvl2pPr>
            <a:lvl3pPr indent="0" lvl="2" marL="0" marR="0" rtl="0" algn="r">
              <a:spcBef>
                <a:spcPts val="0"/>
              </a:spcBef>
              <a:buNone/>
              <a:defRPr b="0" i="0" sz="1100" u="none" cap="none" strike="noStrike">
                <a:solidFill>
                  <a:schemeClr val="dk2"/>
                </a:solidFill>
                <a:latin typeface="Arial"/>
                <a:ea typeface="Arial"/>
                <a:cs typeface="Arial"/>
                <a:sym typeface="Arial"/>
              </a:defRPr>
            </a:lvl3pPr>
            <a:lvl4pPr indent="0" lvl="3" marL="0" marR="0" rtl="0" algn="r">
              <a:spcBef>
                <a:spcPts val="0"/>
              </a:spcBef>
              <a:buNone/>
              <a:defRPr b="0" i="0" sz="1100" u="none" cap="none" strike="noStrike">
                <a:solidFill>
                  <a:schemeClr val="dk2"/>
                </a:solidFill>
                <a:latin typeface="Arial"/>
                <a:ea typeface="Arial"/>
                <a:cs typeface="Arial"/>
                <a:sym typeface="Arial"/>
              </a:defRPr>
            </a:lvl4pPr>
            <a:lvl5pPr indent="0" lvl="4" marL="0" marR="0" rtl="0" algn="r">
              <a:spcBef>
                <a:spcPts val="0"/>
              </a:spcBef>
              <a:buNone/>
              <a:defRPr b="0" i="0" sz="1100" u="none" cap="none" strike="noStrike">
                <a:solidFill>
                  <a:schemeClr val="dk2"/>
                </a:solidFill>
                <a:latin typeface="Arial"/>
                <a:ea typeface="Arial"/>
                <a:cs typeface="Arial"/>
                <a:sym typeface="Arial"/>
              </a:defRPr>
            </a:lvl5pPr>
            <a:lvl6pPr indent="0" lvl="5" marL="0" marR="0" rtl="0" algn="r">
              <a:spcBef>
                <a:spcPts val="0"/>
              </a:spcBef>
              <a:buNone/>
              <a:defRPr b="0" i="0" sz="1100" u="none" cap="none" strike="noStrike">
                <a:solidFill>
                  <a:schemeClr val="dk2"/>
                </a:solidFill>
                <a:latin typeface="Arial"/>
                <a:ea typeface="Arial"/>
                <a:cs typeface="Arial"/>
                <a:sym typeface="Arial"/>
              </a:defRPr>
            </a:lvl6pPr>
            <a:lvl7pPr indent="0" lvl="6" marL="0" marR="0" rtl="0" algn="r">
              <a:spcBef>
                <a:spcPts val="0"/>
              </a:spcBef>
              <a:buNone/>
              <a:defRPr b="0" i="0" sz="1100" u="none" cap="none" strike="noStrike">
                <a:solidFill>
                  <a:schemeClr val="dk2"/>
                </a:solidFill>
                <a:latin typeface="Arial"/>
                <a:ea typeface="Arial"/>
                <a:cs typeface="Arial"/>
                <a:sym typeface="Arial"/>
              </a:defRPr>
            </a:lvl7pPr>
            <a:lvl8pPr indent="0" lvl="7" marL="0" marR="0" rtl="0" algn="r">
              <a:spcBef>
                <a:spcPts val="0"/>
              </a:spcBef>
              <a:buNone/>
              <a:defRPr b="0" i="0" sz="1100" u="none" cap="none" strike="noStrike">
                <a:solidFill>
                  <a:schemeClr val="dk2"/>
                </a:solidFill>
                <a:latin typeface="Arial"/>
                <a:ea typeface="Arial"/>
                <a:cs typeface="Arial"/>
                <a:sym typeface="Arial"/>
              </a:defRPr>
            </a:lvl8pPr>
            <a:lvl9pPr indent="0" lvl="8" marL="0" marR="0" rtl="0" algn="r">
              <a:spcBef>
                <a:spcPts val="0"/>
              </a:spcBef>
              <a:buNone/>
              <a:defRPr b="0" i="0" sz="11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nl-BE"/>
              <a:t>‹#›</a:t>
            </a:fld>
            <a:endParaRPr/>
          </a:p>
        </p:txBody>
      </p:sp>
      <p:sp>
        <p:nvSpPr>
          <p:cNvPr id="63" name="Google Shape;63;p9"/>
          <p:cNvSpPr txBox="1"/>
          <p:nvPr>
            <p:ph idx="10" type="dt"/>
          </p:nvPr>
        </p:nvSpPr>
        <p:spPr>
          <a:xfrm>
            <a:off x="6564652" y="6603110"/>
            <a:ext cx="2863858" cy="174732"/>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100" u="none" cap="none" strike="noStrike">
                <a:solidFill>
                  <a:schemeClr val="dk2"/>
                </a:solidFill>
                <a:latin typeface="Arial"/>
                <a:ea typeface="Arial"/>
                <a:cs typeface="Arial"/>
                <a:sym typeface="Arial"/>
              </a:defRPr>
            </a:lvl1pPr>
            <a:lvl2pPr indent="-12617" lvl="1" marL="457117"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2pPr>
            <a:lvl3pPr indent="-12534" lvl="2" marL="914235"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3pPr>
            <a:lvl4pPr indent="-12453" lvl="3" marL="1371353"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4pPr>
            <a:lvl5pPr indent="-12369" lvl="4" marL="1828470"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5pPr>
            <a:lvl6pPr indent="-12288" lvl="5" marL="2285588"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6pPr>
            <a:lvl7pPr indent="-12205" lvl="6" marL="2742705"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7pPr>
            <a:lvl8pPr indent="-12122" lvl="7" marL="3199823"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8pPr>
            <a:lvl9pPr indent="-12039" lvl="8" marL="3656940"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co">
  <p:cSld name="Blanco">
    <p:spTree>
      <p:nvGrpSpPr>
        <p:cNvPr id="64" name="Shape 64"/>
        <p:cNvGrpSpPr/>
        <p:nvPr/>
      </p:nvGrpSpPr>
      <p:grpSpPr>
        <a:xfrm>
          <a:off x="0" y="0"/>
          <a:ext cx="0" cy="0"/>
          <a:chOff x="0" y="0"/>
          <a:chExt cx="0" cy="0"/>
        </a:xfrm>
      </p:grpSpPr>
      <p:sp>
        <p:nvSpPr>
          <p:cNvPr id="65" name="Google Shape;65;p10"/>
          <p:cNvSpPr txBox="1"/>
          <p:nvPr>
            <p:ph idx="11" type="ftr"/>
          </p:nvPr>
        </p:nvSpPr>
        <p:spPr>
          <a:xfrm>
            <a:off x="480651" y="6605192"/>
            <a:ext cx="6084000" cy="176928"/>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100" u="none" cap="none" strike="noStrike">
                <a:solidFill>
                  <a:schemeClr val="dk2"/>
                </a:solidFill>
                <a:latin typeface="Arial"/>
                <a:ea typeface="Arial"/>
                <a:cs typeface="Arial"/>
                <a:sym typeface="Arial"/>
              </a:defRPr>
            </a:lvl1pPr>
            <a:lvl2pPr indent="-12617" lvl="1" marL="457117"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2pPr>
            <a:lvl3pPr indent="-12534" lvl="2" marL="914235"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3pPr>
            <a:lvl4pPr indent="-12453" lvl="3" marL="1371353"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4pPr>
            <a:lvl5pPr indent="-12369" lvl="4" marL="1828470"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5pPr>
            <a:lvl6pPr indent="-12288" lvl="5" marL="2285588"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6pPr>
            <a:lvl7pPr indent="-12205" lvl="6" marL="2742705"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7pPr>
            <a:lvl8pPr indent="-12122" lvl="7" marL="3199823"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8pPr>
            <a:lvl9pPr indent="-12039" lvl="8" marL="3656940"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9pPr>
          </a:lstStyle>
          <a:p/>
        </p:txBody>
      </p:sp>
      <p:sp>
        <p:nvSpPr>
          <p:cNvPr id="66" name="Google Shape;66;p10"/>
          <p:cNvSpPr txBox="1"/>
          <p:nvPr>
            <p:ph idx="12" type="sldNum"/>
          </p:nvPr>
        </p:nvSpPr>
        <p:spPr>
          <a:xfrm>
            <a:off x="8689202" y="6558837"/>
            <a:ext cx="739309" cy="261610"/>
          </a:xfrm>
          <a:prstGeom prst="rect">
            <a:avLst/>
          </a:prstGeom>
          <a:noFill/>
          <a:ln>
            <a:noFill/>
          </a:ln>
        </p:spPr>
        <p:txBody>
          <a:bodyPr anchorCtr="0" anchor="ctr" bIns="45700" lIns="45700" spcFirstLastPara="1" rIns="45700" wrap="square" tIns="45700">
            <a:noAutofit/>
          </a:bodyPr>
          <a:lstStyle>
            <a:lvl1pPr indent="0" lvl="0" marL="0" marR="0" rtl="0" algn="r">
              <a:spcBef>
                <a:spcPts val="0"/>
              </a:spcBef>
              <a:buNone/>
              <a:defRPr b="0" i="0" sz="1100" u="none" cap="none" strike="noStrike">
                <a:solidFill>
                  <a:schemeClr val="dk2"/>
                </a:solidFill>
                <a:latin typeface="Arial"/>
                <a:ea typeface="Arial"/>
                <a:cs typeface="Arial"/>
                <a:sym typeface="Arial"/>
              </a:defRPr>
            </a:lvl1pPr>
            <a:lvl2pPr indent="0" lvl="1" marL="0" marR="0" rtl="0" algn="r">
              <a:spcBef>
                <a:spcPts val="0"/>
              </a:spcBef>
              <a:buNone/>
              <a:defRPr b="0" i="0" sz="1100" u="none" cap="none" strike="noStrike">
                <a:solidFill>
                  <a:schemeClr val="dk2"/>
                </a:solidFill>
                <a:latin typeface="Arial"/>
                <a:ea typeface="Arial"/>
                <a:cs typeface="Arial"/>
                <a:sym typeface="Arial"/>
              </a:defRPr>
            </a:lvl2pPr>
            <a:lvl3pPr indent="0" lvl="2" marL="0" marR="0" rtl="0" algn="r">
              <a:spcBef>
                <a:spcPts val="0"/>
              </a:spcBef>
              <a:buNone/>
              <a:defRPr b="0" i="0" sz="1100" u="none" cap="none" strike="noStrike">
                <a:solidFill>
                  <a:schemeClr val="dk2"/>
                </a:solidFill>
                <a:latin typeface="Arial"/>
                <a:ea typeface="Arial"/>
                <a:cs typeface="Arial"/>
                <a:sym typeface="Arial"/>
              </a:defRPr>
            </a:lvl3pPr>
            <a:lvl4pPr indent="0" lvl="3" marL="0" marR="0" rtl="0" algn="r">
              <a:spcBef>
                <a:spcPts val="0"/>
              </a:spcBef>
              <a:buNone/>
              <a:defRPr b="0" i="0" sz="1100" u="none" cap="none" strike="noStrike">
                <a:solidFill>
                  <a:schemeClr val="dk2"/>
                </a:solidFill>
                <a:latin typeface="Arial"/>
                <a:ea typeface="Arial"/>
                <a:cs typeface="Arial"/>
                <a:sym typeface="Arial"/>
              </a:defRPr>
            </a:lvl4pPr>
            <a:lvl5pPr indent="0" lvl="4" marL="0" marR="0" rtl="0" algn="r">
              <a:spcBef>
                <a:spcPts val="0"/>
              </a:spcBef>
              <a:buNone/>
              <a:defRPr b="0" i="0" sz="1100" u="none" cap="none" strike="noStrike">
                <a:solidFill>
                  <a:schemeClr val="dk2"/>
                </a:solidFill>
                <a:latin typeface="Arial"/>
                <a:ea typeface="Arial"/>
                <a:cs typeface="Arial"/>
                <a:sym typeface="Arial"/>
              </a:defRPr>
            </a:lvl5pPr>
            <a:lvl6pPr indent="0" lvl="5" marL="0" marR="0" rtl="0" algn="r">
              <a:spcBef>
                <a:spcPts val="0"/>
              </a:spcBef>
              <a:buNone/>
              <a:defRPr b="0" i="0" sz="1100" u="none" cap="none" strike="noStrike">
                <a:solidFill>
                  <a:schemeClr val="dk2"/>
                </a:solidFill>
                <a:latin typeface="Arial"/>
                <a:ea typeface="Arial"/>
                <a:cs typeface="Arial"/>
                <a:sym typeface="Arial"/>
              </a:defRPr>
            </a:lvl6pPr>
            <a:lvl7pPr indent="0" lvl="6" marL="0" marR="0" rtl="0" algn="r">
              <a:spcBef>
                <a:spcPts val="0"/>
              </a:spcBef>
              <a:buNone/>
              <a:defRPr b="0" i="0" sz="1100" u="none" cap="none" strike="noStrike">
                <a:solidFill>
                  <a:schemeClr val="dk2"/>
                </a:solidFill>
                <a:latin typeface="Arial"/>
                <a:ea typeface="Arial"/>
                <a:cs typeface="Arial"/>
                <a:sym typeface="Arial"/>
              </a:defRPr>
            </a:lvl7pPr>
            <a:lvl8pPr indent="0" lvl="7" marL="0" marR="0" rtl="0" algn="r">
              <a:spcBef>
                <a:spcPts val="0"/>
              </a:spcBef>
              <a:buNone/>
              <a:defRPr b="0" i="0" sz="1100" u="none" cap="none" strike="noStrike">
                <a:solidFill>
                  <a:schemeClr val="dk2"/>
                </a:solidFill>
                <a:latin typeface="Arial"/>
                <a:ea typeface="Arial"/>
                <a:cs typeface="Arial"/>
                <a:sym typeface="Arial"/>
              </a:defRPr>
            </a:lvl8pPr>
            <a:lvl9pPr indent="0" lvl="8" marL="0" marR="0" rtl="0" algn="r">
              <a:spcBef>
                <a:spcPts val="0"/>
              </a:spcBef>
              <a:buNone/>
              <a:defRPr b="0" i="0" sz="11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nl-BE"/>
              <a:t>‹#›</a:t>
            </a:fld>
            <a:endParaRPr/>
          </a:p>
        </p:txBody>
      </p:sp>
      <p:sp>
        <p:nvSpPr>
          <p:cNvPr id="67" name="Google Shape;67;p10"/>
          <p:cNvSpPr txBox="1"/>
          <p:nvPr>
            <p:ph idx="10" type="dt"/>
          </p:nvPr>
        </p:nvSpPr>
        <p:spPr>
          <a:xfrm>
            <a:off x="6564652" y="6603110"/>
            <a:ext cx="2863858" cy="174732"/>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100" u="none" cap="none" strike="noStrike">
                <a:solidFill>
                  <a:schemeClr val="dk2"/>
                </a:solidFill>
                <a:latin typeface="Arial"/>
                <a:ea typeface="Arial"/>
                <a:cs typeface="Arial"/>
                <a:sym typeface="Arial"/>
              </a:defRPr>
            </a:lvl1pPr>
            <a:lvl2pPr indent="-12617" lvl="1" marL="457117"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2pPr>
            <a:lvl3pPr indent="-12534" lvl="2" marL="914235"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3pPr>
            <a:lvl4pPr indent="-12453" lvl="3" marL="1371353"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4pPr>
            <a:lvl5pPr indent="-12369" lvl="4" marL="1828470"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5pPr>
            <a:lvl6pPr indent="-12288" lvl="5" marL="2285588"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6pPr>
            <a:lvl7pPr indent="-12205" lvl="6" marL="2742705"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7pPr>
            <a:lvl8pPr indent="-12122" lvl="7" marL="3199823"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8pPr>
            <a:lvl9pPr indent="-12039" lvl="8" marL="3656940"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idx="1" type="body"/>
          </p:nvPr>
        </p:nvSpPr>
        <p:spPr>
          <a:xfrm>
            <a:off x="681038" y="1482215"/>
            <a:ext cx="8543925" cy="4992328"/>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700"/>
              </a:spcBef>
              <a:spcAft>
                <a:spcPts val="0"/>
              </a:spcAft>
              <a:buClr>
                <a:schemeClr val="accent1"/>
              </a:buClr>
              <a:buSzPts val="1400"/>
              <a:buFont typeface="Arial"/>
              <a:buNone/>
              <a:defRPr b="0" i="0" sz="2400" u="none" cap="none" strike="noStrike">
                <a:solidFill>
                  <a:schemeClr val="dk1"/>
                </a:solidFill>
                <a:latin typeface="Calibri"/>
                <a:ea typeface="Calibri"/>
                <a:cs typeface="Calibri"/>
                <a:sym typeface="Calibri"/>
              </a:defRPr>
            </a:lvl1pPr>
            <a:lvl2pPr indent="-381000" lvl="1" marL="914400" marR="0" rtl="0" algn="l">
              <a:lnSpc>
                <a:spcPct val="100000"/>
              </a:lnSpc>
              <a:spcBef>
                <a:spcPts val="700"/>
              </a:spcBef>
              <a:spcAft>
                <a:spcPts val="0"/>
              </a:spcAft>
              <a:buClr>
                <a:schemeClr val="dk1"/>
              </a:buClr>
              <a:buSzPts val="2400"/>
              <a:buFont typeface="Noto Sans Symbols"/>
              <a:buChar char="▪"/>
              <a:defRPr b="0" i="0" sz="2400" u="none" cap="none" strike="noStrike">
                <a:solidFill>
                  <a:schemeClr val="dk1"/>
                </a:solidFill>
                <a:latin typeface="Calibri"/>
                <a:ea typeface="Calibri"/>
                <a:cs typeface="Calibri"/>
                <a:sym typeface="Calibri"/>
              </a:defRPr>
            </a:lvl2pPr>
            <a:lvl3pPr indent="-355600" lvl="2" marL="1371600" marR="0" rtl="0" algn="l">
              <a:lnSpc>
                <a:spcPct val="100000"/>
              </a:lnSpc>
              <a:spcBef>
                <a:spcPts val="700"/>
              </a:spcBef>
              <a:spcAft>
                <a:spcPts val="0"/>
              </a:spcAft>
              <a:buClr>
                <a:schemeClr val="dk1"/>
              </a:buClr>
              <a:buSzPts val="2000"/>
              <a:buFont typeface="Arial"/>
              <a:buChar char="&gt;"/>
              <a:defRPr b="0" i="0" sz="2000" u="none" cap="none" strike="noStrike">
                <a:solidFill>
                  <a:schemeClr val="dk1"/>
                </a:solidFill>
                <a:latin typeface="Calibri"/>
                <a:ea typeface="Calibri"/>
                <a:cs typeface="Calibri"/>
                <a:sym typeface="Calibri"/>
              </a:defRPr>
            </a:lvl3pPr>
            <a:lvl4pPr indent="-342900" lvl="3" marL="1828800" marR="0" rtl="0" algn="l">
              <a:lnSpc>
                <a:spcPct val="100000"/>
              </a:lnSpc>
              <a:spcBef>
                <a:spcPts val="7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4pPr>
            <a:lvl5pPr indent="-342900" lvl="4" marL="2286000" marR="0" rtl="0" algn="l">
              <a:lnSpc>
                <a:spcPct val="100000"/>
              </a:lnSpc>
              <a:spcBef>
                <a:spcPts val="700"/>
              </a:spcBef>
              <a:spcAft>
                <a:spcPts val="0"/>
              </a:spcAft>
              <a:buClr>
                <a:schemeClr val="dk1"/>
              </a:buClr>
              <a:buSzPts val="1800"/>
              <a:buFont typeface="Arial"/>
              <a:buChar char="&gt;"/>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1" name="Google Shape;11;p1"/>
          <p:cNvSpPr/>
          <p:nvPr/>
        </p:nvSpPr>
        <p:spPr>
          <a:xfrm>
            <a:off x="0" y="0"/>
            <a:ext cx="350489" cy="6858000"/>
          </a:xfrm>
          <a:prstGeom prst="rect">
            <a:avLst/>
          </a:prstGeom>
          <a:solidFill>
            <a:srgbClr val="FFFF00"/>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2" name="Google Shape;12;p1"/>
          <p:cNvSpPr txBox="1"/>
          <p:nvPr>
            <p:ph type="title"/>
          </p:nvPr>
        </p:nvSpPr>
        <p:spPr>
          <a:xfrm>
            <a:off x="681038" y="365126"/>
            <a:ext cx="8543925" cy="984352"/>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Arial"/>
              <a:buNone/>
              <a:defRPr b="0" i="0" sz="3200" u="none" cap="none" strike="noStrike">
                <a:solidFill>
                  <a:schemeClr val="dk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3" name="Google Shape;13;p1"/>
          <p:cNvSpPr txBox="1"/>
          <p:nvPr>
            <p:ph idx="11" type="ftr"/>
          </p:nvPr>
        </p:nvSpPr>
        <p:spPr>
          <a:xfrm>
            <a:off x="480651" y="6605192"/>
            <a:ext cx="6084000" cy="176928"/>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100" u="none" cap="none" strike="noStrike">
                <a:solidFill>
                  <a:schemeClr val="dk2"/>
                </a:solidFill>
                <a:latin typeface="Arial"/>
                <a:ea typeface="Arial"/>
                <a:cs typeface="Arial"/>
                <a:sym typeface="Arial"/>
              </a:defRPr>
            </a:lvl1pPr>
            <a:lvl2pPr indent="-12617" lvl="1" marL="457117"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2pPr>
            <a:lvl3pPr indent="-12534" lvl="2" marL="914235"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3pPr>
            <a:lvl4pPr indent="-12453" lvl="3" marL="1371353"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4pPr>
            <a:lvl5pPr indent="-12369" lvl="4" marL="1828470"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5pPr>
            <a:lvl6pPr indent="-12288" lvl="5" marL="2285588"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6pPr>
            <a:lvl7pPr indent="-12205" lvl="6" marL="2742705"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7pPr>
            <a:lvl8pPr indent="-12122" lvl="7" marL="3199823"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8pPr>
            <a:lvl9pPr indent="-12039" lvl="8" marL="3656940"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89202" y="6558837"/>
            <a:ext cx="739309" cy="261610"/>
          </a:xfrm>
          <a:prstGeom prst="rect">
            <a:avLst/>
          </a:prstGeom>
          <a:noFill/>
          <a:ln>
            <a:noFill/>
          </a:ln>
        </p:spPr>
        <p:txBody>
          <a:bodyPr anchorCtr="0" anchor="ctr" bIns="45700" lIns="45700" spcFirstLastPara="1" rIns="45700" wrap="square" tIns="45700">
            <a:noAutofit/>
          </a:bodyPr>
          <a:lstStyle>
            <a:lvl1pPr indent="0" lvl="0" marL="0" marR="0" rtl="0" algn="r">
              <a:spcBef>
                <a:spcPts val="0"/>
              </a:spcBef>
              <a:buNone/>
              <a:defRPr b="0" i="0" sz="1100" u="none" cap="none" strike="noStrike">
                <a:solidFill>
                  <a:schemeClr val="dk2"/>
                </a:solidFill>
                <a:latin typeface="Arial"/>
                <a:ea typeface="Arial"/>
                <a:cs typeface="Arial"/>
                <a:sym typeface="Arial"/>
              </a:defRPr>
            </a:lvl1pPr>
            <a:lvl2pPr indent="0" lvl="1" marL="0" marR="0" rtl="0" algn="r">
              <a:spcBef>
                <a:spcPts val="0"/>
              </a:spcBef>
              <a:buNone/>
              <a:defRPr b="0" i="0" sz="1100" u="none" cap="none" strike="noStrike">
                <a:solidFill>
                  <a:schemeClr val="dk2"/>
                </a:solidFill>
                <a:latin typeface="Arial"/>
                <a:ea typeface="Arial"/>
                <a:cs typeface="Arial"/>
                <a:sym typeface="Arial"/>
              </a:defRPr>
            </a:lvl2pPr>
            <a:lvl3pPr indent="0" lvl="2" marL="0" marR="0" rtl="0" algn="r">
              <a:spcBef>
                <a:spcPts val="0"/>
              </a:spcBef>
              <a:buNone/>
              <a:defRPr b="0" i="0" sz="1100" u="none" cap="none" strike="noStrike">
                <a:solidFill>
                  <a:schemeClr val="dk2"/>
                </a:solidFill>
                <a:latin typeface="Arial"/>
                <a:ea typeface="Arial"/>
                <a:cs typeface="Arial"/>
                <a:sym typeface="Arial"/>
              </a:defRPr>
            </a:lvl3pPr>
            <a:lvl4pPr indent="0" lvl="3" marL="0" marR="0" rtl="0" algn="r">
              <a:spcBef>
                <a:spcPts val="0"/>
              </a:spcBef>
              <a:buNone/>
              <a:defRPr b="0" i="0" sz="1100" u="none" cap="none" strike="noStrike">
                <a:solidFill>
                  <a:schemeClr val="dk2"/>
                </a:solidFill>
                <a:latin typeface="Arial"/>
                <a:ea typeface="Arial"/>
                <a:cs typeface="Arial"/>
                <a:sym typeface="Arial"/>
              </a:defRPr>
            </a:lvl4pPr>
            <a:lvl5pPr indent="0" lvl="4" marL="0" marR="0" rtl="0" algn="r">
              <a:spcBef>
                <a:spcPts val="0"/>
              </a:spcBef>
              <a:buNone/>
              <a:defRPr b="0" i="0" sz="1100" u="none" cap="none" strike="noStrike">
                <a:solidFill>
                  <a:schemeClr val="dk2"/>
                </a:solidFill>
                <a:latin typeface="Arial"/>
                <a:ea typeface="Arial"/>
                <a:cs typeface="Arial"/>
                <a:sym typeface="Arial"/>
              </a:defRPr>
            </a:lvl5pPr>
            <a:lvl6pPr indent="0" lvl="5" marL="0" marR="0" rtl="0" algn="r">
              <a:spcBef>
                <a:spcPts val="0"/>
              </a:spcBef>
              <a:buNone/>
              <a:defRPr b="0" i="0" sz="1100" u="none" cap="none" strike="noStrike">
                <a:solidFill>
                  <a:schemeClr val="dk2"/>
                </a:solidFill>
                <a:latin typeface="Arial"/>
                <a:ea typeface="Arial"/>
                <a:cs typeface="Arial"/>
                <a:sym typeface="Arial"/>
              </a:defRPr>
            </a:lvl6pPr>
            <a:lvl7pPr indent="0" lvl="6" marL="0" marR="0" rtl="0" algn="r">
              <a:spcBef>
                <a:spcPts val="0"/>
              </a:spcBef>
              <a:buNone/>
              <a:defRPr b="0" i="0" sz="1100" u="none" cap="none" strike="noStrike">
                <a:solidFill>
                  <a:schemeClr val="dk2"/>
                </a:solidFill>
                <a:latin typeface="Arial"/>
                <a:ea typeface="Arial"/>
                <a:cs typeface="Arial"/>
                <a:sym typeface="Arial"/>
              </a:defRPr>
            </a:lvl7pPr>
            <a:lvl8pPr indent="0" lvl="7" marL="0" marR="0" rtl="0" algn="r">
              <a:spcBef>
                <a:spcPts val="0"/>
              </a:spcBef>
              <a:buNone/>
              <a:defRPr b="0" i="0" sz="1100" u="none" cap="none" strike="noStrike">
                <a:solidFill>
                  <a:schemeClr val="dk2"/>
                </a:solidFill>
                <a:latin typeface="Arial"/>
                <a:ea typeface="Arial"/>
                <a:cs typeface="Arial"/>
                <a:sym typeface="Arial"/>
              </a:defRPr>
            </a:lvl8pPr>
            <a:lvl9pPr indent="0" lvl="8" marL="0" marR="0" rtl="0" algn="r">
              <a:spcBef>
                <a:spcPts val="0"/>
              </a:spcBef>
              <a:buNone/>
              <a:defRPr b="0" i="0" sz="11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nl-BE"/>
              <a:t>‹#›</a:t>
            </a:fld>
            <a:endParaRPr/>
          </a:p>
        </p:txBody>
      </p:sp>
      <p:sp>
        <p:nvSpPr>
          <p:cNvPr id="15" name="Google Shape;15;p1"/>
          <p:cNvSpPr txBox="1"/>
          <p:nvPr>
            <p:ph idx="10" type="dt"/>
          </p:nvPr>
        </p:nvSpPr>
        <p:spPr>
          <a:xfrm>
            <a:off x="6564652" y="6603110"/>
            <a:ext cx="2863858" cy="174732"/>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100" u="none" cap="none" strike="noStrike">
                <a:solidFill>
                  <a:schemeClr val="dk2"/>
                </a:solidFill>
                <a:latin typeface="Arial"/>
                <a:ea typeface="Arial"/>
                <a:cs typeface="Arial"/>
                <a:sym typeface="Arial"/>
              </a:defRPr>
            </a:lvl1pPr>
            <a:lvl2pPr indent="-12617" lvl="1" marL="457117"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2pPr>
            <a:lvl3pPr indent="-12534" lvl="2" marL="914235"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3pPr>
            <a:lvl4pPr indent="-12453" lvl="3" marL="1371353"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4pPr>
            <a:lvl5pPr indent="-12369" lvl="4" marL="1828470"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5pPr>
            <a:lvl6pPr indent="-12288" lvl="5" marL="2285588"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6pPr>
            <a:lvl7pPr indent="-12205" lvl="6" marL="2742705"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7pPr>
            <a:lvl8pPr indent="-12122" lvl="7" marL="3199823"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8pPr>
            <a:lvl9pPr indent="-12039" lvl="8" marL="3656940"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data.europa.eu/euodp/en/data/dataset/atu" TargetMode="External"/><Relationship Id="rId4" Type="http://schemas.openxmlformats.org/officeDocument/2006/relationships/hyperlink" Target="https://joinup.ec.europa.eu/asset/cpov/asset_release/core-public-organisation-vocabulary-v100" TargetMode="External"/><Relationship Id="rId5" Type="http://schemas.openxmlformats.org/officeDocument/2006/relationships/hyperlink" Target="http://www.iso.org/iso/home/standards/iso8601.ht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overheid.vlaanderen.be/productencatalogus-ipdc"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joinup.ec.europa.eu/asset/criterion_evidence_cv/asset_release/core-criterion-and-core-evidence-vocabulary-v100"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eurovoc.europa.eu/drupal/?q=nl" TargetMode="External"/><Relationship Id="rId4" Type="http://schemas.openxmlformats.org/officeDocument/2006/relationships/hyperlink" Target="http://ec.europa.eu/eurostat/web/nuts/principles-and-characteristic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joinup.ec.europa.eu/catalogue/distribution/cpsv-ap-specification-v20-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drive.google.com/open?id=0B5lYzh34rTauZldfOU8yN2l2a2c"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joinup.ec.europa.eu/node/64521" TargetMode="External"/><Relationship Id="rId4" Type="http://schemas.openxmlformats.org/officeDocument/2006/relationships/hyperlink" Target="https://nl.wikipedia.org/wiki/NACE-code" TargetMode="External"/><Relationship Id="rId5" Type="http://schemas.openxmlformats.org/officeDocument/2006/relationships/hyperlink" Target="https://en.wikipedia.org/wiki/Classification_of_the_Functions_of_Government" TargetMode="External"/><Relationship Id="rId6" Type="http://schemas.openxmlformats.org/officeDocument/2006/relationships/hyperlink" Target="http://publications.europa.eu/mdr/authority/" TargetMode="External"/><Relationship Id="rId7" Type="http://schemas.openxmlformats.org/officeDocument/2006/relationships/hyperlink" Target="http://purl.org/adms/statu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idx="1" type="subTitle"/>
          </p:nvPr>
        </p:nvSpPr>
        <p:spPr>
          <a:xfrm>
            <a:off x="1028712" y="4509834"/>
            <a:ext cx="5094419" cy="11125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Font typeface="Arial"/>
              <a:buNone/>
            </a:pPr>
            <a:r>
              <a:rPr b="0" i="0" lang="nl-BE" sz="2400" u="none" cap="none" strike="noStrike">
                <a:solidFill>
                  <a:schemeClr val="dk2"/>
                </a:solidFill>
                <a:latin typeface="Arial"/>
                <a:ea typeface="Arial"/>
                <a:cs typeface="Arial"/>
                <a:sym typeface="Arial"/>
              </a:rPr>
              <a:t>Publieke werkgroep 12/01/2017</a:t>
            </a:r>
            <a:endParaRPr/>
          </a:p>
        </p:txBody>
      </p:sp>
      <p:sp>
        <p:nvSpPr>
          <p:cNvPr id="87" name="Google Shape;87;p13"/>
          <p:cNvSpPr txBox="1"/>
          <p:nvPr>
            <p:ph type="title"/>
          </p:nvPr>
        </p:nvSpPr>
        <p:spPr>
          <a:xfrm>
            <a:off x="1028711" y="1551752"/>
            <a:ext cx="4236324" cy="2794621"/>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Arial"/>
              <a:buNone/>
            </a:pPr>
            <a:r>
              <a:rPr b="0" i="0" lang="nl-BE" sz="3600" u="none" cap="none" strike="noStrike">
                <a:solidFill>
                  <a:schemeClr val="dk1"/>
                </a:solidFill>
                <a:latin typeface="Arial"/>
                <a:ea typeface="Arial"/>
                <a:cs typeface="Arial"/>
                <a:sym typeface="Arial"/>
              </a:rPr>
              <a:t>OSLO² - Draft domeinmodel Dienstverlening</a:t>
            </a:r>
            <a:endParaRPr b="0" i="0" sz="36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2"/>
          <p:cNvSpPr txBox="1"/>
          <p:nvPr>
            <p:ph idx="1" type="body"/>
          </p:nvPr>
        </p:nvSpPr>
        <p:spPr>
          <a:xfrm>
            <a:off x="681038" y="1482215"/>
            <a:ext cx="8543925" cy="4992328"/>
          </a:xfrm>
          <a:prstGeom prst="rect">
            <a:avLst/>
          </a:prstGeom>
          <a:noFill/>
          <a:ln>
            <a:noFill/>
          </a:ln>
        </p:spPr>
        <p:txBody>
          <a:bodyPr anchorCtr="0" anchor="t" bIns="45700" lIns="91425" spcFirstLastPara="1" rIns="91425" wrap="square" tIns="45700">
            <a:noAutofit/>
          </a:bodyPr>
          <a:lstStyle/>
          <a:p>
            <a:pPr indent="-457200" lvl="1" marL="914400" marR="0" rtl="0" algn="l">
              <a:lnSpc>
                <a:spcPct val="80000"/>
              </a:lnSpc>
              <a:spcBef>
                <a:spcPts val="0"/>
              </a:spcBef>
              <a:spcAft>
                <a:spcPts val="0"/>
              </a:spcAft>
              <a:buClr>
                <a:schemeClr val="dk1"/>
              </a:buClr>
              <a:buSzPts val="1500"/>
              <a:buFont typeface="Calibri"/>
              <a:buAutoNum type="arabicPeriod" startAt="12"/>
            </a:pPr>
            <a:r>
              <a:rPr b="0" i="0" lang="nl-BE" sz="1500" u="none" cap="none" strike="noStrike">
                <a:solidFill>
                  <a:schemeClr val="dk1"/>
                </a:solidFill>
                <a:latin typeface="Arial"/>
                <a:ea typeface="Arial"/>
                <a:cs typeface="Arial"/>
                <a:sym typeface="Arial"/>
              </a:rPr>
              <a:t>Publicservice:Spatial zijn de gebieden waarbinnen de dienstverlening beschikbaar is (valt typisch samen met gebied waarover de inrichtende publieke organisatie haar autoriteit uitoefent). Opgelet: dit betekent niet dat enkel inwoners van dat gebied gebruik mogen maken van de dienst, daarvoor dient de relatie HasCriterion. Codelijst volgens </a:t>
            </a:r>
            <a:r>
              <a:rPr b="0" i="0" lang="nl-BE" sz="1500" u="sng" cap="none" strike="noStrike">
                <a:solidFill>
                  <a:schemeClr val="hlink"/>
                </a:solidFill>
                <a:latin typeface="Arial"/>
                <a:ea typeface="Arial"/>
                <a:cs typeface="Arial"/>
                <a:sym typeface="Arial"/>
                <a:hlinkClick r:id="rId3"/>
              </a:rPr>
              <a:t>ATU</a:t>
            </a:r>
            <a:r>
              <a:rPr b="0" i="0" lang="nl-BE" sz="1500" u="none" cap="none" strike="noStrike">
                <a:solidFill>
                  <a:schemeClr val="dk1"/>
                </a:solidFill>
                <a:latin typeface="Arial"/>
                <a:ea typeface="Arial"/>
                <a:cs typeface="Arial"/>
                <a:sym typeface="Arial"/>
              </a:rPr>
              <a:t> (helaas nog incompleet).</a:t>
            </a:r>
            <a:endParaRPr/>
          </a:p>
          <a:p>
            <a:pPr indent="-457200" lvl="1" marL="914400" marR="0" rtl="0" algn="l">
              <a:lnSpc>
                <a:spcPct val="80000"/>
              </a:lnSpc>
              <a:spcBef>
                <a:spcPts val="700"/>
              </a:spcBef>
              <a:spcAft>
                <a:spcPts val="0"/>
              </a:spcAft>
              <a:buClr>
                <a:schemeClr val="dk1"/>
              </a:buClr>
              <a:buSzPts val="1500"/>
              <a:buFont typeface="Calibri"/>
              <a:buAutoNum type="arabicPeriod" startAt="12"/>
            </a:pPr>
            <a:r>
              <a:rPr b="0" i="0" lang="nl-BE" sz="1500" u="none" cap="none" strike="noStrike">
                <a:solidFill>
                  <a:schemeClr val="dk1"/>
                </a:solidFill>
                <a:latin typeface="Arial"/>
                <a:ea typeface="Arial"/>
                <a:cs typeface="Arial"/>
                <a:sym typeface="Arial"/>
              </a:rPr>
              <a:t>Publicservice:HasContactPoint is contactinformatie. Dit is een datatype uit </a:t>
            </a:r>
            <a:r>
              <a:rPr b="0" i="0" lang="nl-BE" sz="1500" u="sng" cap="none" strike="noStrike">
                <a:solidFill>
                  <a:schemeClr val="hlink"/>
                </a:solidFill>
                <a:latin typeface="Arial"/>
                <a:ea typeface="Arial"/>
                <a:cs typeface="Arial"/>
                <a:sym typeface="Arial"/>
                <a:hlinkClick r:id="rId4"/>
              </a:rPr>
              <a:t>CPOV</a:t>
            </a:r>
            <a:r>
              <a:rPr b="0" i="0" lang="nl-BE" sz="1500" u="none" cap="none" strike="noStrike">
                <a:solidFill>
                  <a:schemeClr val="dk1"/>
                </a:solidFill>
                <a:latin typeface="Arial"/>
                <a:ea typeface="Arial"/>
                <a:cs typeface="Arial"/>
                <a:sym typeface="Arial"/>
              </a:rPr>
              <a:t>. Bevat sinds kort OpeningHours &amp; AvailabilityRestriction. Semantisch identiek aan Contactinfo (zoals gebruikt bij Persoon)? Inhoudelijk niet noodzakelijk gelijk aan de contactinformatie van de CompetentAuthority of Participant (bv ServiceProvider).</a:t>
            </a:r>
            <a:endParaRPr/>
          </a:p>
          <a:p>
            <a:pPr indent="-457200" lvl="1" marL="914400" marR="0" rtl="0" algn="l">
              <a:lnSpc>
                <a:spcPct val="80000"/>
              </a:lnSpc>
              <a:spcBef>
                <a:spcPts val="700"/>
              </a:spcBef>
              <a:spcAft>
                <a:spcPts val="0"/>
              </a:spcAft>
              <a:buClr>
                <a:schemeClr val="dk1"/>
              </a:buClr>
              <a:buSzPts val="1500"/>
              <a:buFont typeface="Calibri"/>
              <a:buAutoNum type="arabicPeriod" startAt="12"/>
            </a:pPr>
            <a:r>
              <a:rPr b="0" i="0" lang="nl-BE" sz="1500" u="none" cap="none" strike="noStrike">
                <a:solidFill>
                  <a:schemeClr val="dk1"/>
                </a:solidFill>
                <a:latin typeface="Arial"/>
                <a:ea typeface="Arial"/>
                <a:cs typeface="Arial"/>
                <a:sym typeface="Arial"/>
              </a:rPr>
              <a:t>PublicService:ProcessingTime is de geschatte uitvoeringstijd vd dienstverlening. Volgens </a:t>
            </a:r>
            <a:r>
              <a:rPr b="0" i="0" lang="nl-BE" sz="1500" u="sng" cap="none" strike="noStrike">
                <a:solidFill>
                  <a:schemeClr val="hlink"/>
                </a:solidFill>
                <a:latin typeface="Arial"/>
                <a:ea typeface="Arial"/>
                <a:cs typeface="Arial"/>
                <a:sym typeface="Arial"/>
                <a:hlinkClick r:id="rId5"/>
              </a:rPr>
              <a:t>ISO8601</a:t>
            </a:r>
            <a:r>
              <a:rPr b="0" i="0" lang="nl-BE" sz="1500" u="none" cap="none" strike="noStrike">
                <a:solidFill>
                  <a:schemeClr val="dk1"/>
                </a:solidFill>
                <a:latin typeface="Arial"/>
                <a:ea typeface="Arial"/>
                <a:cs typeface="Arial"/>
                <a:sym typeface="Arial"/>
              </a:rPr>
              <a:t> syntax.</a:t>
            </a:r>
            <a:endParaRPr/>
          </a:p>
          <a:p>
            <a:pPr indent="-457200" lvl="1" marL="914400" marR="0" rtl="0" algn="l">
              <a:lnSpc>
                <a:spcPct val="80000"/>
              </a:lnSpc>
              <a:spcBef>
                <a:spcPts val="700"/>
              </a:spcBef>
              <a:spcAft>
                <a:spcPts val="0"/>
              </a:spcAft>
              <a:buClr>
                <a:schemeClr val="dk1"/>
              </a:buClr>
              <a:buSzPts val="1500"/>
              <a:buFont typeface="Calibri"/>
              <a:buAutoNum type="arabicPeriod" startAt="12"/>
            </a:pPr>
            <a:r>
              <a:rPr b="0" i="0" lang="nl-BE" sz="1500" u="none" cap="none" strike="noStrike">
                <a:solidFill>
                  <a:schemeClr val="dk1"/>
                </a:solidFill>
                <a:latin typeface="Arial"/>
                <a:ea typeface="Arial"/>
                <a:cs typeface="Arial"/>
                <a:sym typeface="Arial"/>
              </a:rPr>
              <a:t>PublicService:HasCost zijn de kosten verbonden aan de consumptie vd dienstverlening door burger of bedrijf. Evt verschillend per Channel waarlangs de dienstverlening wordt geconsumeerd (Cost:IfAccessedThrough-Channel). Merk op dat kost hier een datatype is (in de oorspronkelijke CPSV-AP is het een entiteit).</a:t>
            </a:r>
            <a:endParaRPr/>
          </a:p>
          <a:p>
            <a:pPr indent="-457200" lvl="1" marL="914400" marR="0" rtl="0" algn="l">
              <a:lnSpc>
                <a:spcPct val="80000"/>
              </a:lnSpc>
              <a:spcBef>
                <a:spcPts val="700"/>
              </a:spcBef>
              <a:spcAft>
                <a:spcPts val="0"/>
              </a:spcAft>
              <a:buClr>
                <a:schemeClr val="dk1"/>
              </a:buClr>
              <a:buSzPts val="1500"/>
              <a:buFont typeface="Calibri"/>
              <a:buAutoNum type="arabicPeriod" startAt="12"/>
            </a:pPr>
            <a:r>
              <a:rPr b="0" i="0" lang="nl-BE" sz="1500" u="none" cap="none" strike="noStrike">
                <a:solidFill>
                  <a:schemeClr val="dk1"/>
                </a:solidFill>
                <a:latin typeface="Arial"/>
                <a:ea typeface="Arial"/>
                <a:cs typeface="Arial"/>
                <a:sym typeface="Arial"/>
              </a:rPr>
              <a:t>Publicservice:IsGroupedBy zijn de Events (Business of Life) waarvoor de dienstverlening bedoeld is. Is een gevolg vh applicatieprofiel tbv cataloog of portaal (inverse relatie Event:RelatedService-PublicService). Via een event navigeert de gebruiker naar relevante dienstverleningen. Merk op: andere insteek dan het vermelden vh doelpubliek (wat eerder geredeneerd is vanuit de publieke organisatie ipv vanuit de klant).</a:t>
            </a:r>
            <a:endParaRPr/>
          </a:p>
          <a:p>
            <a:pPr indent="-457200" lvl="1" marL="914400" marR="0" rtl="0" algn="l">
              <a:lnSpc>
                <a:spcPct val="80000"/>
              </a:lnSpc>
              <a:spcBef>
                <a:spcPts val="700"/>
              </a:spcBef>
              <a:spcAft>
                <a:spcPts val="0"/>
              </a:spcAft>
              <a:buClr>
                <a:schemeClr val="dk1"/>
              </a:buClr>
              <a:buSzPts val="1500"/>
              <a:buFont typeface="Calibri"/>
              <a:buAutoNum type="arabicPeriod" startAt="12"/>
            </a:pPr>
            <a:r>
              <a:rPr b="0" i="0" lang="nl-BE" sz="1500" u="none" cap="none" strike="noStrike">
                <a:solidFill>
                  <a:schemeClr val="dk1"/>
                </a:solidFill>
                <a:latin typeface="Arial"/>
                <a:ea typeface="Arial"/>
                <a:cs typeface="Arial"/>
                <a:sym typeface="Arial"/>
              </a:rPr>
              <a:t>Publicservice:Requires betekent dat een dienstverlening output kan vereisen van andere dienstverleningen, verder te beschrijven via PublicService:HasInput-Evidence of via PublicService:Follows-Rule (?).</a:t>
            </a:r>
            <a:endParaRPr/>
          </a:p>
          <a:p>
            <a:pPr indent="0" lvl="1" marL="457200" marR="0" rtl="0" algn="l">
              <a:lnSpc>
                <a:spcPct val="80000"/>
              </a:lnSpc>
              <a:spcBef>
                <a:spcPts val="700"/>
              </a:spcBef>
              <a:spcAft>
                <a:spcPts val="0"/>
              </a:spcAft>
              <a:buClr>
                <a:schemeClr val="dk1"/>
              </a:buClr>
              <a:buFont typeface="Noto Sans Symbols"/>
              <a:buNone/>
            </a:pPr>
            <a:r>
              <a:t/>
            </a:r>
            <a:endParaRPr b="0" i="0" sz="1500" u="none" cap="none" strike="noStrike">
              <a:solidFill>
                <a:schemeClr val="dk1"/>
              </a:solidFill>
              <a:latin typeface="Arial"/>
              <a:ea typeface="Arial"/>
              <a:cs typeface="Arial"/>
              <a:sym typeface="Arial"/>
            </a:endParaRPr>
          </a:p>
          <a:p>
            <a:pPr indent="-361950" lvl="1" marL="914400" marR="0" rtl="0" algn="l">
              <a:lnSpc>
                <a:spcPct val="80000"/>
              </a:lnSpc>
              <a:spcBef>
                <a:spcPts val="70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p>
            <a:pPr indent="-361950" lvl="1" marL="914400" marR="0" rtl="0" algn="l">
              <a:lnSpc>
                <a:spcPct val="80000"/>
              </a:lnSpc>
              <a:spcBef>
                <a:spcPts val="70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p:txBody>
      </p:sp>
      <p:sp>
        <p:nvSpPr>
          <p:cNvPr id="166" name="Google Shape;166;p22"/>
          <p:cNvSpPr txBox="1"/>
          <p:nvPr>
            <p:ph type="title"/>
          </p:nvPr>
        </p:nvSpPr>
        <p:spPr>
          <a:xfrm>
            <a:off x="681038" y="365126"/>
            <a:ext cx="8543925" cy="98435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Arial"/>
              <a:buNone/>
            </a:pPr>
            <a:r>
              <a:rPr b="0" i="0" lang="nl-BE" sz="3200" u="none" cap="none" strike="noStrike">
                <a:solidFill>
                  <a:schemeClr val="dk1"/>
                </a:solidFill>
                <a:latin typeface="Arial"/>
                <a:ea typeface="Arial"/>
                <a:cs typeface="Arial"/>
                <a:sym typeface="Arial"/>
              </a:rPr>
              <a:t>Datamodel (2)</a:t>
            </a:r>
            <a:endParaRPr b="0" i="0" sz="3200" u="none" cap="none" strike="noStrike">
              <a:solidFill>
                <a:schemeClr val="dk1"/>
              </a:solidFill>
              <a:latin typeface="Arial"/>
              <a:ea typeface="Arial"/>
              <a:cs typeface="Arial"/>
              <a:sym typeface="Arial"/>
            </a:endParaRPr>
          </a:p>
        </p:txBody>
      </p:sp>
      <p:sp>
        <p:nvSpPr>
          <p:cNvPr id="167" name="Google Shape;167;p22"/>
          <p:cNvSpPr txBox="1"/>
          <p:nvPr>
            <p:ph idx="11" type="ftr"/>
          </p:nvPr>
        </p:nvSpPr>
        <p:spPr>
          <a:xfrm>
            <a:off x="480651" y="6605192"/>
            <a:ext cx="6084000" cy="17692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nl-BE" sz="1100" u="none" cap="none" strike="noStrike">
                <a:solidFill>
                  <a:schemeClr val="dk2"/>
                </a:solidFill>
                <a:latin typeface="Arial"/>
                <a:ea typeface="Arial"/>
                <a:cs typeface="Arial"/>
                <a:sym typeface="Arial"/>
              </a:rPr>
              <a:t>OSLO² Draft domeinmodel Dienstverlening - Publieke werkgroep 12/01/2017</a:t>
            </a:r>
            <a:endParaRPr b="0" i="0" sz="1100" u="none" cap="none" strike="noStrike">
              <a:solidFill>
                <a:schemeClr val="dk2"/>
              </a:solidFill>
              <a:latin typeface="Arial"/>
              <a:ea typeface="Arial"/>
              <a:cs typeface="Arial"/>
              <a:sym typeface="Arial"/>
            </a:endParaRPr>
          </a:p>
        </p:txBody>
      </p:sp>
      <p:sp>
        <p:nvSpPr>
          <p:cNvPr id="168" name="Google Shape;168;p22"/>
          <p:cNvSpPr txBox="1"/>
          <p:nvPr>
            <p:ph idx="12" type="sldNum"/>
          </p:nvPr>
        </p:nvSpPr>
        <p:spPr>
          <a:xfrm>
            <a:off x="8689202" y="6558837"/>
            <a:ext cx="739309" cy="261610"/>
          </a:xfrm>
          <a:prstGeom prst="rect">
            <a:avLst/>
          </a:prstGeom>
          <a:noFill/>
          <a:ln>
            <a:noFill/>
          </a:ln>
        </p:spPr>
        <p:txBody>
          <a:bodyPr anchorCtr="0" anchor="ctr" bIns="45700" lIns="45700" spcFirstLastPara="1" rIns="45700" wrap="square" tIns="45700">
            <a:noAutofit/>
          </a:bodyPr>
          <a:lstStyle/>
          <a:p>
            <a:pPr indent="0" lvl="0" marL="0" marR="0" rtl="0" algn="r">
              <a:spcBef>
                <a:spcPts val="0"/>
              </a:spcBef>
              <a:spcAft>
                <a:spcPts val="0"/>
              </a:spcAft>
              <a:buNone/>
            </a:pPr>
            <a:fld id="{00000000-1234-1234-1234-123412341234}" type="slidenum">
              <a:rPr b="0" i="0" lang="nl-BE" sz="1100" u="none" cap="none" strike="noStrike">
                <a:solidFill>
                  <a:schemeClr val="dk2"/>
                </a:solidFill>
                <a:latin typeface="Arial"/>
                <a:ea typeface="Arial"/>
                <a:cs typeface="Arial"/>
                <a:sym typeface="Arial"/>
              </a:rPr>
              <a:t>‹#›</a:t>
            </a:fld>
            <a:endParaRPr b="0" i="0" sz="1100" u="none" cap="none" strike="noStrike">
              <a:solidFill>
                <a:schemeClr val="dk2"/>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3"/>
          <p:cNvSpPr txBox="1"/>
          <p:nvPr>
            <p:ph idx="1" type="body"/>
          </p:nvPr>
        </p:nvSpPr>
        <p:spPr>
          <a:xfrm>
            <a:off x="681038" y="1482215"/>
            <a:ext cx="8543925" cy="4992328"/>
          </a:xfrm>
          <a:prstGeom prst="rect">
            <a:avLst/>
          </a:prstGeom>
          <a:noFill/>
          <a:ln>
            <a:noFill/>
          </a:ln>
        </p:spPr>
        <p:txBody>
          <a:bodyPr anchorCtr="0" anchor="t" bIns="45700" lIns="91425" spcFirstLastPara="1" rIns="91425" wrap="square" tIns="45700">
            <a:noAutofit/>
          </a:bodyPr>
          <a:lstStyle/>
          <a:p>
            <a:pPr indent="-342900" lvl="1" marL="800100" marR="0" rtl="0" algn="l">
              <a:lnSpc>
                <a:spcPct val="80000"/>
              </a:lnSpc>
              <a:spcBef>
                <a:spcPts val="0"/>
              </a:spcBef>
              <a:spcAft>
                <a:spcPts val="0"/>
              </a:spcAft>
              <a:buClr>
                <a:schemeClr val="dk1"/>
              </a:buClr>
              <a:buSzPts val="1387"/>
              <a:buFont typeface="Calibri"/>
              <a:buAutoNum type="arabicPeriod" startAt="18"/>
            </a:pPr>
            <a:r>
              <a:rPr b="0" i="0" lang="nl-BE" sz="1387" u="none" cap="none" strike="noStrike">
                <a:solidFill>
                  <a:schemeClr val="dk1"/>
                </a:solidFill>
                <a:latin typeface="Arial"/>
                <a:ea typeface="Arial"/>
                <a:cs typeface="Arial"/>
                <a:sym typeface="Arial"/>
              </a:rPr>
              <a:t>Publicservice:HasInput-Evidence geeft aan welke input (Evidence) de klant moet voorleggen om de dienstverlening te kunnen gebruiken, bv een ingevuld formulier. Evt moet een ander bewijsstuk worden voorgelegd afhankelijk vh kanaal waarlangs de service geconsumeerd wordt (Channel:HasInput-Evidence), vb een digitale signatuur online en een fysieke signatuur op kantoor. Waarom koos ISA hier niet voor dezelfde oplossing als bij Cost, ttz een relatie Evidence:IfAccessedThrough-Channel, zie slide TODO’s?</a:t>
            </a:r>
            <a:endParaRPr b="0" i="0" sz="1387" u="none" cap="none" strike="noStrike">
              <a:solidFill>
                <a:schemeClr val="dk1"/>
              </a:solidFill>
              <a:latin typeface="Arial"/>
              <a:ea typeface="Arial"/>
              <a:cs typeface="Arial"/>
              <a:sym typeface="Arial"/>
            </a:endParaRPr>
          </a:p>
          <a:p>
            <a:pPr indent="-342900" lvl="1" marL="800100" marR="0" rtl="0" algn="l">
              <a:lnSpc>
                <a:spcPct val="80000"/>
              </a:lnSpc>
              <a:spcBef>
                <a:spcPts val="700"/>
              </a:spcBef>
              <a:spcAft>
                <a:spcPts val="0"/>
              </a:spcAft>
              <a:buClr>
                <a:schemeClr val="dk1"/>
              </a:buClr>
              <a:buSzPts val="1387"/>
              <a:buFont typeface="Calibri"/>
              <a:buAutoNum type="arabicPeriod" startAt="18"/>
            </a:pPr>
            <a:r>
              <a:rPr b="0" i="0" lang="nl-BE" sz="1387" u="none" cap="none" strike="noStrike">
                <a:solidFill>
                  <a:schemeClr val="dk1"/>
                </a:solidFill>
                <a:latin typeface="Arial"/>
                <a:ea typeface="Arial"/>
                <a:cs typeface="Arial"/>
                <a:sym typeface="Arial"/>
              </a:rPr>
              <a:t>PublicService:HasFormalFramework geeft de formele basis (bv de wetgeving van toepassing) voor aanbieden vd dienstverlening.</a:t>
            </a:r>
            <a:endParaRPr/>
          </a:p>
          <a:p>
            <a:pPr indent="-342900" lvl="1" marL="800100" marR="0" rtl="0" algn="l">
              <a:lnSpc>
                <a:spcPct val="80000"/>
              </a:lnSpc>
              <a:spcBef>
                <a:spcPts val="700"/>
              </a:spcBef>
              <a:spcAft>
                <a:spcPts val="0"/>
              </a:spcAft>
              <a:buClr>
                <a:schemeClr val="dk1"/>
              </a:buClr>
              <a:buSzPts val="1387"/>
              <a:buFont typeface="Calibri"/>
              <a:buAutoNum type="arabicPeriod" startAt="18"/>
            </a:pPr>
            <a:r>
              <a:rPr b="0" i="0" lang="nl-BE" sz="1387" u="none" cap="none" strike="noStrike">
                <a:solidFill>
                  <a:schemeClr val="dk1"/>
                </a:solidFill>
                <a:latin typeface="Arial"/>
                <a:ea typeface="Arial"/>
                <a:cs typeface="Arial"/>
                <a:sym typeface="Arial"/>
              </a:rPr>
              <a:t>PublicService:Produces-Output is het resultaat dat de dienstverlening oplevert (in termen van document, vergunning). In het kader van </a:t>
            </a:r>
            <a:r>
              <a:rPr b="0" i="0" lang="nl-BE" sz="1387" u="sng" cap="none" strike="noStrike">
                <a:solidFill>
                  <a:schemeClr val="hlink"/>
                </a:solidFill>
                <a:latin typeface="Arial"/>
                <a:ea typeface="Arial"/>
                <a:cs typeface="Arial"/>
                <a:sym typeface="Arial"/>
                <a:hlinkClick r:id="rId3"/>
              </a:rPr>
              <a:t>IPDC</a:t>
            </a:r>
            <a:r>
              <a:rPr b="0" i="0" lang="nl-BE" sz="1387" u="none" cap="none" strike="noStrike">
                <a:solidFill>
                  <a:schemeClr val="dk1"/>
                </a:solidFill>
                <a:latin typeface="Arial"/>
                <a:ea typeface="Arial"/>
                <a:cs typeface="Arial"/>
                <a:sym typeface="Arial"/>
              </a:rPr>
              <a:t> wordt deze output een product genoemd. In sommige gevallen is het resultaat van een dienstverlening zelf een dienstverlening (bv de dienstverlening Thuisverzorging levert het^product Thuisverzorging op als resultaat). In dat geval geen Output vermelden?</a:t>
            </a:r>
            <a:endParaRPr/>
          </a:p>
          <a:p>
            <a:pPr indent="-342900" lvl="1" marL="800100" marR="0" rtl="0" algn="l">
              <a:lnSpc>
                <a:spcPct val="80000"/>
              </a:lnSpc>
              <a:spcBef>
                <a:spcPts val="700"/>
              </a:spcBef>
              <a:spcAft>
                <a:spcPts val="0"/>
              </a:spcAft>
              <a:buClr>
                <a:schemeClr val="dk1"/>
              </a:buClr>
              <a:buSzPts val="1387"/>
              <a:buFont typeface="Calibri"/>
              <a:buAutoNum type="arabicPeriod" startAt="18"/>
            </a:pPr>
            <a:r>
              <a:rPr b="0" i="0" lang="nl-BE" sz="1387" u="none" cap="none" strike="noStrike">
                <a:solidFill>
                  <a:schemeClr val="dk1"/>
                </a:solidFill>
                <a:latin typeface="Arial"/>
                <a:ea typeface="Arial"/>
                <a:cs typeface="Arial"/>
                <a:sym typeface="Arial"/>
              </a:rPr>
              <a:t>PublicService:FollowsRule geeft de implementatie vd wetgeving of ander formeel kader waarin de dienstverlening wordt aangeboden. Bv reglement voor aanvraag ve rommelmarkt implementeert de wet op de ambulante handel. Onder implementatie moet worden verstaan:  terms of service, licence, and authentication requirements of the Public Service (?).</a:t>
            </a:r>
            <a:endParaRPr b="0" i="0" sz="1387" u="none" cap="none" strike="noStrike">
              <a:solidFill>
                <a:schemeClr val="dk1"/>
              </a:solidFill>
              <a:latin typeface="Arial"/>
              <a:ea typeface="Arial"/>
              <a:cs typeface="Arial"/>
              <a:sym typeface="Arial"/>
            </a:endParaRPr>
          </a:p>
          <a:p>
            <a:pPr indent="-342900" lvl="1" marL="800100" marR="0" rtl="0" algn="l">
              <a:lnSpc>
                <a:spcPct val="80000"/>
              </a:lnSpc>
              <a:spcBef>
                <a:spcPts val="700"/>
              </a:spcBef>
              <a:spcAft>
                <a:spcPts val="0"/>
              </a:spcAft>
              <a:buClr>
                <a:schemeClr val="dk1"/>
              </a:buClr>
              <a:buSzPts val="1387"/>
              <a:buFont typeface="Calibri"/>
              <a:buAutoNum type="arabicPeriod" startAt="18"/>
            </a:pPr>
            <a:r>
              <a:rPr b="0" i="0" lang="nl-BE" sz="1387" u="none" cap="none" strike="noStrike">
                <a:solidFill>
                  <a:schemeClr val="dk1"/>
                </a:solidFill>
                <a:latin typeface="Arial"/>
                <a:ea typeface="Arial"/>
                <a:cs typeface="Arial"/>
                <a:sym typeface="Arial"/>
              </a:rPr>
              <a:t>PublicService:HasCriterion-CriterionRequirement verwijst niet naar de nodige bewijsstukken maar naar de voorwaarden waaraan moet worden voldaan om de dienstverlening te mogen gebruiken (vb 18 jaar zijn). Moet evt wel bevestigd worden met een bewijsstuk (bv identiteitskaart).</a:t>
            </a:r>
            <a:endParaRPr/>
          </a:p>
          <a:p>
            <a:pPr indent="-342900" lvl="1" marL="800100" marR="0" rtl="0" algn="l">
              <a:lnSpc>
                <a:spcPct val="80000"/>
              </a:lnSpc>
              <a:spcBef>
                <a:spcPts val="700"/>
              </a:spcBef>
              <a:spcAft>
                <a:spcPts val="0"/>
              </a:spcAft>
              <a:buClr>
                <a:schemeClr val="dk1"/>
              </a:buClr>
              <a:buSzPts val="1387"/>
              <a:buFont typeface="Calibri"/>
              <a:buAutoNum type="arabicPeriod" startAt="18"/>
            </a:pPr>
            <a:r>
              <a:rPr b="0" i="0" lang="nl-BE" sz="1387" u="none" cap="none" strike="noStrike">
                <a:solidFill>
                  <a:schemeClr val="dk1"/>
                </a:solidFill>
                <a:latin typeface="Arial"/>
                <a:ea typeface="Arial"/>
                <a:cs typeface="Arial"/>
                <a:sym typeface="Arial"/>
              </a:rPr>
              <a:t>Publicservice:HasChannel-Channel geeft de kanalen die gebruikt kunnen worden om met de dienst te interageren (als gebruiker maar ook als provider(?)). Bv online, telefoon, kantoor… In een eerdere versie had een Channel ook een Contactpoint wat tot redundantie kon leiden, nu is de contactinfo gescheiden van het overeenkomstig medium met uitzondering vd openingsuren(?). Vraag: volgen de beschikbare kanalen niet uit de contactinfo? Zelf denken we dat een kanaal hier gezien moet worden als een op zich staande entititeit, vandaar ook de relatie Channel:IsOwnedBy?</a:t>
            </a:r>
            <a:endParaRPr b="0" i="0" sz="2405" u="none" cap="none" strike="noStrike">
              <a:solidFill>
                <a:schemeClr val="dk1"/>
              </a:solidFill>
              <a:latin typeface="Arial"/>
              <a:ea typeface="Arial"/>
              <a:cs typeface="Arial"/>
              <a:sym typeface="Arial"/>
            </a:endParaRPr>
          </a:p>
          <a:p>
            <a:pPr indent="-316230" lvl="1" marL="914400" marR="0" rtl="0" algn="l">
              <a:lnSpc>
                <a:spcPct val="90000"/>
              </a:lnSpc>
              <a:spcBef>
                <a:spcPts val="700"/>
              </a:spcBef>
              <a:spcAft>
                <a:spcPts val="0"/>
              </a:spcAft>
              <a:buClr>
                <a:schemeClr val="dk1"/>
              </a:buClr>
              <a:buSzPts val="2220"/>
              <a:buFont typeface="Calibri"/>
              <a:buNone/>
            </a:pPr>
            <a:r>
              <a:t/>
            </a:r>
            <a:endParaRPr b="0" i="0" sz="2220" u="none" cap="none" strike="noStrike">
              <a:solidFill>
                <a:schemeClr val="dk1"/>
              </a:solidFill>
              <a:latin typeface="Arial"/>
              <a:ea typeface="Arial"/>
              <a:cs typeface="Arial"/>
              <a:sym typeface="Arial"/>
            </a:endParaRPr>
          </a:p>
        </p:txBody>
      </p:sp>
      <p:sp>
        <p:nvSpPr>
          <p:cNvPr id="175" name="Google Shape;175;p23"/>
          <p:cNvSpPr txBox="1"/>
          <p:nvPr>
            <p:ph type="title"/>
          </p:nvPr>
        </p:nvSpPr>
        <p:spPr>
          <a:xfrm>
            <a:off x="681038" y="365126"/>
            <a:ext cx="8543925" cy="98435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Arial"/>
              <a:buNone/>
            </a:pPr>
            <a:r>
              <a:rPr b="0" i="0" lang="nl-BE" sz="3200" u="none" cap="none" strike="noStrike">
                <a:solidFill>
                  <a:schemeClr val="dk1"/>
                </a:solidFill>
                <a:latin typeface="Arial"/>
                <a:ea typeface="Arial"/>
                <a:cs typeface="Arial"/>
                <a:sym typeface="Arial"/>
              </a:rPr>
              <a:t>Datamodel (3)</a:t>
            </a:r>
            <a:endParaRPr b="0" i="0" sz="3200" u="none" cap="none" strike="noStrike">
              <a:solidFill>
                <a:schemeClr val="dk1"/>
              </a:solidFill>
              <a:latin typeface="Arial"/>
              <a:ea typeface="Arial"/>
              <a:cs typeface="Arial"/>
              <a:sym typeface="Arial"/>
            </a:endParaRPr>
          </a:p>
        </p:txBody>
      </p:sp>
      <p:sp>
        <p:nvSpPr>
          <p:cNvPr id="176" name="Google Shape;176;p23"/>
          <p:cNvSpPr txBox="1"/>
          <p:nvPr>
            <p:ph idx="11" type="ftr"/>
          </p:nvPr>
        </p:nvSpPr>
        <p:spPr>
          <a:xfrm>
            <a:off x="480651" y="6605192"/>
            <a:ext cx="6084000" cy="17692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nl-BE" sz="1100" u="none" cap="none" strike="noStrike">
                <a:solidFill>
                  <a:schemeClr val="dk2"/>
                </a:solidFill>
                <a:latin typeface="Arial"/>
                <a:ea typeface="Arial"/>
                <a:cs typeface="Arial"/>
                <a:sym typeface="Arial"/>
              </a:rPr>
              <a:t>OSLO² Draft domeinmodel Dienstverlening - Publieke werkgroep 12/01/2017</a:t>
            </a:r>
            <a:endParaRPr b="0" i="0" sz="1100" u="none" cap="none" strike="noStrike">
              <a:solidFill>
                <a:schemeClr val="dk2"/>
              </a:solidFill>
              <a:latin typeface="Arial"/>
              <a:ea typeface="Arial"/>
              <a:cs typeface="Arial"/>
              <a:sym typeface="Arial"/>
            </a:endParaRPr>
          </a:p>
        </p:txBody>
      </p:sp>
      <p:sp>
        <p:nvSpPr>
          <p:cNvPr id="177" name="Google Shape;177;p23"/>
          <p:cNvSpPr txBox="1"/>
          <p:nvPr>
            <p:ph idx="12" type="sldNum"/>
          </p:nvPr>
        </p:nvSpPr>
        <p:spPr>
          <a:xfrm>
            <a:off x="8689202" y="6558837"/>
            <a:ext cx="739309" cy="261610"/>
          </a:xfrm>
          <a:prstGeom prst="rect">
            <a:avLst/>
          </a:prstGeom>
          <a:noFill/>
          <a:ln>
            <a:noFill/>
          </a:ln>
        </p:spPr>
        <p:txBody>
          <a:bodyPr anchorCtr="0" anchor="ctr" bIns="45700" lIns="45700" spcFirstLastPara="1" rIns="45700" wrap="square" tIns="45700">
            <a:noAutofit/>
          </a:bodyPr>
          <a:lstStyle/>
          <a:p>
            <a:pPr indent="0" lvl="0" marL="0" marR="0" rtl="0" algn="r">
              <a:spcBef>
                <a:spcPts val="0"/>
              </a:spcBef>
              <a:spcAft>
                <a:spcPts val="0"/>
              </a:spcAft>
              <a:buNone/>
            </a:pPr>
            <a:fld id="{00000000-1234-1234-1234-123412341234}" type="slidenum">
              <a:rPr b="0" i="0" lang="nl-BE" sz="1100" u="none" cap="none" strike="noStrike">
                <a:solidFill>
                  <a:schemeClr val="dk2"/>
                </a:solidFill>
                <a:latin typeface="Arial"/>
                <a:ea typeface="Arial"/>
                <a:cs typeface="Arial"/>
                <a:sym typeface="Arial"/>
              </a:rPr>
              <a:t>‹#›</a:t>
            </a:fld>
            <a:endParaRPr b="0" i="0" sz="1100" u="none" cap="none" strike="noStrike">
              <a:solidFill>
                <a:schemeClr val="dk2"/>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4"/>
          <p:cNvSpPr txBox="1"/>
          <p:nvPr>
            <p:ph idx="1" type="body"/>
          </p:nvPr>
        </p:nvSpPr>
        <p:spPr>
          <a:xfrm>
            <a:off x="681038" y="1482215"/>
            <a:ext cx="8543925" cy="4992328"/>
          </a:xfrm>
          <a:prstGeom prst="rect">
            <a:avLst/>
          </a:prstGeom>
          <a:noFill/>
          <a:ln>
            <a:noFill/>
          </a:ln>
        </p:spPr>
        <p:txBody>
          <a:bodyPr anchorCtr="0" anchor="t" bIns="45700" lIns="91425" spcFirstLastPara="1" rIns="91425" wrap="square" tIns="45700">
            <a:noAutofit/>
          </a:bodyPr>
          <a:lstStyle/>
          <a:p>
            <a:pPr indent="-342900" lvl="1" marL="800100" marR="0" rtl="0" algn="l">
              <a:lnSpc>
                <a:spcPct val="80000"/>
              </a:lnSpc>
              <a:spcBef>
                <a:spcPts val="0"/>
              </a:spcBef>
              <a:spcAft>
                <a:spcPts val="0"/>
              </a:spcAft>
              <a:buClr>
                <a:schemeClr val="dk1"/>
              </a:buClr>
              <a:buSzPts val="1400"/>
              <a:buFont typeface="Calibri"/>
              <a:buAutoNum type="arabicPeriod" startAt="24"/>
            </a:pPr>
            <a:r>
              <a:rPr b="0" i="0" lang="nl-BE" sz="1400" u="none" cap="none" strike="noStrike">
                <a:solidFill>
                  <a:schemeClr val="dk1"/>
                </a:solidFill>
                <a:latin typeface="Arial"/>
                <a:ea typeface="Arial"/>
                <a:cs typeface="Arial"/>
                <a:sym typeface="Arial"/>
              </a:rPr>
              <a:t>Event moet eerder opgevat worden als EventType. Het is abstract, het moet geïnstantieerd worden als BusinessEvent of als LifeEvent (generalisation set EventType geeft aan dat de subklassen disjoint zijn maar niet exhaustief, deze constraint staat echter niet in de CPSV-AP spec). Ter herinnering: voor Event wordt een globale identifier verondersteld (die maw ook buiten de uitwisseling bestaat en dus een “register” veronderstelt van Event).</a:t>
            </a:r>
            <a:endParaRPr/>
          </a:p>
          <a:p>
            <a:pPr indent="-342900" lvl="1" marL="800100" marR="0" rtl="0" algn="l">
              <a:lnSpc>
                <a:spcPct val="80000"/>
              </a:lnSpc>
              <a:spcBef>
                <a:spcPts val="700"/>
              </a:spcBef>
              <a:spcAft>
                <a:spcPts val="0"/>
              </a:spcAft>
              <a:buClr>
                <a:schemeClr val="dk1"/>
              </a:buClr>
              <a:buSzPts val="1400"/>
              <a:buFont typeface="Calibri"/>
              <a:buAutoNum type="arabicPeriod" startAt="24"/>
            </a:pPr>
            <a:r>
              <a:rPr b="0" i="0" lang="nl-BE" sz="1400" u="none" cap="none" strike="noStrike">
                <a:solidFill>
                  <a:schemeClr val="dk1"/>
                </a:solidFill>
                <a:latin typeface="Arial"/>
                <a:ea typeface="Arial"/>
                <a:cs typeface="Arial"/>
                <a:sym typeface="Arial"/>
              </a:rPr>
              <a:t>Participation laat toe om bijkomende details te specifiëren voor de relatie tussen een Agent en een PublicService. Dit indien PublicService:ServiceProvider of CompetentAthority niet zou volstaan omdat de Agent een andere of meerdere rollen rol vervult (geformaliseerd in een contract bv). We modelleerden dit niet als entiteit zoals in de oorspronkelijke CPSV-AP maar als een associatieklasse (wat in theorie problematisch is als eenzelfde Agent meerdere Participaties heeft bij dezelfde Dienstverlening).</a:t>
            </a:r>
            <a:endParaRPr/>
          </a:p>
          <a:p>
            <a:pPr indent="-342900" lvl="1" marL="800100" marR="0" rtl="0" algn="l">
              <a:lnSpc>
                <a:spcPct val="80000"/>
              </a:lnSpc>
              <a:spcBef>
                <a:spcPts val="700"/>
              </a:spcBef>
              <a:spcAft>
                <a:spcPts val="0"/>
              </a:spcAft>
              <a:buClr>
                <a:schemeClr val="dk1"/>
              </a:buClr>
              <a:buSzPts val="1400"/>
              <a:buFont typeface="Calibri"/>
              <a:buAutoNum type="arabicPeriod" startAt="24"/>
            </a:pPr>
            <a:r>
              <a:rPr b="0" i="0" lang="nl-BE" sz="1400" u="none" cap="none" strike="noStrike">
                <a:solidFill>
                  <a:schemeClr val="dk1"/>
                </a:solidFill>
                <a:latin typeface="Arial"/>
                <a:ea typeface="Arial"/>
                <a:cs typeface="Arial"/>
                <a:sym typeface="Arial"/>
              </a:rPr>
              <a:t>CriterionRequirement komt uit het Core Criterion and Core Evidence Vocabularium (</a:t>
            </a:r>
            <a:r>
              <a:rPr b="0" i="0" lang="nl-BE" sz="1400" u="sng" cap="none" strike="noStrike">
                <a:solidFill>
                  <a:schemeClr val="hlink"/>
                </a:solidFill>
                <a:latin typeface="Arial"/>
                <a:ea typeface="Arial"/>
                <a:cs typeface="Arial"/>
                <a:sym typeface="Arial"/>
                <a:hlinkClick r:id="rId3"/>
              </a:rPr>
              <a:t>CCCEV</a:t>
            </a:r>
            <a:r>
              <a:rPr b="0" i="0" lang="nl-BE" sz="1400" u="none" cap="none" strike="noStrike">
                <a:solidFill>
                  <a:schemeClr val="dk1"/>
                </a:solidFill>
                <a:latin typeface="Arial"/>
                <a:ea typeface="Arial"/>
                <a:cs typeface="Arial"/>
                <a:sym typeface="Arial"/>
              </a:rPr>
              <a:t>) maar met een subset vd velden (meer velden vereist?).</a:t>
            </a:r>
            <a:endParaRPr/>
          </a:p>
          <a:p>
            <a:pPr indent="-342900" lvl="1" marL="800100" marR="0" rtl="0" algn="l">
              <a:lnSpc>
                <a:spcPct val="80000"/>
              </a:lnSpc>
              <a:spcBef>
                <a:spcPts val="700"/>
              </a:spcBef>
              <a:spcAft>
                <a:spcPts val="0"/>
              </a:spcAft>
              <a:buClr>
                <a:schemeClr val="dk1"/>
              </a:buClr>
              <a:buSzPts val="1400"/>
              <a:buFont typeface="Calibri"/>
              <a:buAutoNum type="arabicPeriod" startAt="24"/>
            </a:pPr>
            <a:r>
              <a:rPr b="0" i="0" lang="nl-BE" sz="1400" u="none" cap="none" strike="noStrike">
                <a:solidFill>
                  <a:schemeClr val="dk1"/>
                </a:solidFill>
                <a:latin typeface="Arial"/>
                <a:ea typeface="Arial"/>
                <a:cs typeface="Arial"/>
                <a:sym typeface="Arial"/>
              </a:rPr>
              <a:t>Zelfde opmerkingen bij Evidence als bij CriterionRequirement. Vb ve relatie uit CCCEV die ontbreekt in CPSV-AP is CriterionRequirement:MetBy-Evidence. Ter herinnering: voor Evidence wordt een globale identifier verondersteld (die maw ook buiten de uitwisseling bestaat en dus een “register” veronderstelt van Evidence).</a:t>
            </a:r>
            <a:endParaRPr/>
          </a:p>
          <a:p>
            <a:pPr indent="-342900" lvl="1" marL="800100" marR="0" rtl="0" algn="l">
              <a:lnSpc>
                <a:spcPct val="80000"/>
              </a:lnSpc>
              <a:spcBef>
                <a:spcPts val="700"/>
              </a:spcBef>
              <a:spcAft>
                <a:spcPts val="0"/>
              </a:spcAft>
              <a:buClr>
                <a:schemeClr val="dk1"/>
              </a:buClr>
              <a:buSzPts val="1400"/>
              <a:buFont typeface="Calibri"/>
              <a:buAutoNum type="arabicPeriod" startAt="24"/>
            </a:pPr>
            <a:r>
              <a:rPr b="0" i="0" lang="nl-BE" sz="1400" u="none" cap="none" strike="noStrike">
                <a:solidFill>
                  <a:schemeClr val="dk1"/>
                </a:solidFill>
                <a:latin typeface="Arial"/>
                <a:ea typeface="Arial"/>
                <a:cs typeface="Arial"/>
                <a:sym typeface="Arial"/>
              </a:rPr>
              <a:t>Output: zie PublicService:Produces. Codelijst voorgesteld voor OutputType. Ter herinnering: voor Output wordt een globale identifier verondersteld (die maw ook buiten de uitwisseling bestaat en dus een “register” veronderstelt van Output).</a:t>
            </a:r>
            <a:endParaRPr/>
          </a:p>
          <a:p>
            <a:pPr indent="-342900" lvl="1" marL="800100" marR="0" rtl="0" algn="l">
              <a:lnSpc>
                <a:spcPct val="80000"/>
              </a:lnSpc>
              <a:spcBef>
                <a:spcPts val="700"/>
              </a:spcBef>
              <a:spcAft>
                <a:spcPts val="0"/>
              </a:spcAft>
              <a:buClr>
                <a:schemeClr val="dk1"/>
              </a:buClr>
              <a:buSzPts val="1400"/>
              <a:buFont typeface="Calibri"/>
              <a:buAutoNum type="arabicPeriod" startAt="28"/>
            </a:pPr>
            <a:r>
              <a:rPr b="0" i="0" lang="nl-BE" sz="1400" u="none" cap="none" strike="noStrike">
                <a:solidFill>
                  <a:schemeClr val="dk1"/>
                </a:solidFill>
                <a:latin typeface="Arial"/>
                <a:ea typeface="Arial"/>
                <a:cs typeface="Arial"/>
                <a:sym typeface="Arial"/>
              </a:rPr>
              <a:t>Cost: zie PublicService:HasCost.</a:t>
            </a:r>
            <a:endParaRPr b="0" i="0" sz="1400" u="none" cap="none" strike="noStrike">
              <a:solidFill>
                <a:schemeClr val="dk1"/>
              </a:solidFill>
              <a:latin typeface="Arial"/>
              <a:ea typeface="Arial"/>
              <a:cs typeface="Arial"/>
              <a:sym typeface="Arial"/>
            </a:endParaRPr>
          </a:p>
          <a:p>
            <a:pPr indent="-342900" lvl="1" marL="800100" marR="0" rtl="0" algn="l">
              <a:lnSpc>
                <a:spcPct val="80000"/>
              </a:lnSpc>
              <a:spcBef>
                <a:spcPts val="700"/>
              </a:spcBef>
              <a:spcAft>
                <a:spcPts val="0"/>
              </a:spcAft>
              <a:buClr>
                <a:schemeClr val="dk1"/>
              </a:buClr>
              <a:buSzPts val="1400"/>
              <a:buFont typeface="Calibri"/>
              <a:buAutoNum type="arabicPeriod" startAt="28"/>
            </a:pPr>
            <a:r>
              <a:rPr b="0" i="0" lang="nl-BE" sz="1400" u="none" cap="none" strike="noStrike">
                <a:solidFill>
                  <a:schemeClr val="dk1"/>
                </a:solidFill>
                <a:latin typeface="Arial"/>
                <a:ea typeface="Arial"/>
                <a:cs typeface="Arial"/>
                <a:sym typeface="Arial"/>
              </a:rPr>
              <a:t>Channel: zie PublicService:HasChannel. </a:t>
            </a:r>
            <a:endParaRPr b="0" i="0" sz="1400" u="none" cap="none" strike="noStrike">
              <a:solidFill>
                <a:schemeClr val="dk1"/>
              </a:solidFill>
              <a:latin typeface="Arial"/>
              <a:ea typeface="Arial"/>
              <a:cs typeface="Arial"/>
              <a:sym typeface="Arial"/>
            </a:endParaRPr>
          </a:p>
          <a:p>
            <a:pPr indent="-342900" lvl="1" marL="800100" marR="0" rtl="0" algn="l">
              <a:lnSpc>
                <a:spcPct val="80000"/>
              </a:lnSpc>
              <a:spcBef>
                <a:spcPts val="700"/>
              </a:spcBef>
              <a:spcAft>
                <a:spcPts val="0"/>
              </a:spcAft>
              <a:buClr>
                <a:schemeClr val="dk1"/>
              </a:buClr>
              <a:buSzPts val="1400"/>
              <a:buFont typeface="Calibri"/>
              <a:buAutoNum type="arabicPeriod" startAt="28"/>
            </a:pPr>
            <a:r>
              <a:rPr b="0" i="0" lang="nl-BE" sz="1400" u="none" cap="none" strike="noStrike">
                <a:solidFill>
                  <a:schemeClr val="dk1"/>
                </a:solidFill>
                <a:latin typeface="Arial"/>
                <a:ea typeface="Arial"/>
                <a:cs typeface="Arial"/>
                <a:sym typeface="Arial"/>
              </a:rPr>
              <a:t>Rule: zie PublicService:Follows.</a:t>
            </a:r>
            <a:endParaRPr/>
          </a:p>
        </p:txBody>
      </p:sp>
      <p:sp>
        <p:nvSpPr>
          <p:cNvPr id="184" name="Google Shape;184;p24"/>
          <p:cNvSpPr txBox="1"/>
          <p:nvPr>
            <p:ph type="title"/>
          </p:nvPr>
        </p:nvSpPr>
        <p:spPr>
          <a:xfrm>
            <a:off x="681038" y="365126"/>
            <a:ext cx="8543925" cy="98435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Arial"/>
              <a:buNone/>
            </a:pPr>
            <a:r>
              <a:rPr b="0" i="0" lang="nl-BE" sz="3200" u="none" cap="none" strike="noStrike">
                <a:solidFill>
                  <a:schemeClr val="dk1"/>
                </a:solidFill>
                <a:latin typeface="Arial"/>
                <a:ea typeface="Arial"/>
                <a:cs typeface="Arial"/>
                <a:sym typeface="Arial"/>
              </a:rPr>
              <a:t>Datamodel (4)</a:t>
            </a:r>
            <a:endParaRPr b="0" i="0" sz="3200" u="none" cap="none" strike="noStrike">
              <a:solidFill>
                <a:schemeClr val="dk1"/>
              </a:solidFill>
              <a:latin typeface="Arial"/>
              <a:ea typeface="Arial"/>
              <a:cs typeface="Arial"/>
              <a:sym typeface="Arial"/>
            </a:endParaRPr>
          </a:p>
        </p:txBody>
      </p:sp>
      <p:sp>
        <p:nvSpPr>
          <p:cNvPr id="185" name="Google Shape;185;p24"/>
          <p:cNvSpPr txBox="1"/>
          <p:nvPr>
            <p:ph idx="11" type="ftr"/>
          </p:nvPr>
        </p:nvSpPr>
        <p:spPr>
          <a:xfrm>
            <a:off x="480651" y="6605192"/>
            <a:ext cx="6084000" cy="17692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nl-BE" sz="1100" u="none" cap="none" strike="noStrike">
                <a:solidFill>
                  <a:schemeClr val="dk2"/>
                </a:solidFill>
                <a:latin typeface="Arial"/>
                <a:ea typeface="Arial"/>
                <a:cs typeface="Arial"/>
                <a:sym typeface="Arial"/>
              </a:rPr>
              <a:t>OSLO² Draft domeinmodel Dienstverlening - Publieke werkgroep 12/01/2017</a:t>
            </a:r>
            <a:endParaRPr b="0" i="0" sz="1100" u="none" cap="none" strike="noStrike">
              <a:solidFill>
                <a:schemeClr val="dk2"/>
              </a:solidFill>
              <a:latin typeface="Arial"/>
              <a:ea typeface="Arial"/>
              <a:cs typeface="Arial"/>
              <a:sym typeface="Arial"/>
            </a:endParaRPr>
          </a:p>
        </p:txBody>
      </p:sp>
      <p:sp>
        <p:nvSpPr>
          <p:cNvPr id="186" name="Google Shape;186;p24"/>
          <p:cNvSpPr txBox="1"/>
          <p:nvPr>
            <p:ph idx="12" type="sldNum"/>
          </p:nvPr>
        </p:nvSpPr>
        <p:spPr>
          <a:xfrm>
            <a:off x="8689202" y="6558837"/>
            <a:ext cx="739309" cy="261610"/>
          </a:xfrm>
          <a:prstGeom prst="rect">
            <a:avLst/>
          </a:prstGeom>
          <a:noFill/>
          <a:ln>
            <a:noFill/>
          </a:ln>
        </p:spPr>
        <p:txBody>
          <a:bodyPr anchorCtr="0" anchor="ctr" bIns="45700" lIns="45700" spcFirstLastPara="1" rIns="45700" wrap="square" tIns="45700">
            <a:noAutofit/>
          </a:bodyPr>
          <a:lstStyle/>
          <a:p>
            <a:pPr indent="0" lvl="0" marL="0" marR="0" rtl="0" algn="r">
              <a:spcBef>
                <a:spcPts val="0"/>
              </a:spcBef>
              <a:spcAft>
                <a:spcPts val="0"/>
              </a:spcAft>
              <a:buNone/>
            </a:pPr>
            <a:fld id="{00000000-1234-1234-1234-123412341234}" type="slidenum">
              <a:rPr b="0" i="0" lang="nl-BE" sz="1100" u="none" cap="none" strike="noStrike">
                <a:solidFill>
                  <a:schemeClr val="dk2"/>
                </a:solidFill>
                <a:latin typeface="Arial"/>
                <a:ea typeface="Arial"/>
                <a:cs typeface="Arial"/>
                <a:sym typeface="Arial"/>
              </a:rPr>
              <a:t>‹#›</a:t>
            </a:fld>
            <a:endParaRPr b="0" i="0" sz="1100" u="none" cap="none" strike="noStrike">
              <a:solidFill>
                <a:schemeClr val="dk2"/>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5"/>
          <p:cNvSpPr txBox="1"/>
          <p:nvPr>
            <p:ph idx="1" type="body"/>
          </p:nvPr>
        </p:nvSpPr>
        <p:spPr>
          <a:xfrm>
            <a:off x="681038" y="1482215"/>
            <a:ext cx="8543925" cy="4992328"/>
          </a:xfrm>
          <a:prstGeom prst="rect">
            <a:avLst/>
          </a:prstGeom>
          <a:noFill/>
          <a:ln>
            <a:noFill/>
          </a:ln>
        </p:spPr>
        <p:txBody>
          <a:bodyPr anchorCtr="0" anchor="t" bIns="45700" lIns="91425" spcFirstLastPara="1" rIns="91425" wrap="square" tIns="45700">
            <a:noAutofit/>
          </a:bodyPr>
          <a:lstStyle/>
          <a:p>
            <a:pPr indent="-342900" lvl="1" marL="800100" marR="0" rtl="0" algn="l">
              <a:lnSpc>
                <a:spcPct val="80000"/>
              </a:lnSpc>
              <a:spcBef>
                <a:spcPts val="0"/>
              </a:spcBef>
              <a:spcAft>
                <a:spcPts val="0"/>
              </a:spcAft>
              <a:buClr>
                <a:schemeClr val="dk1"/>
              </a:buClr>
              <a:buSzPts val="1400"/>
              <a:buFont typeface="Calibri"/>
              <a:buAutoNum type="arabicPeriod" startAt="31"/>
            </a:pPr>
            <a:r>
              <a:rPr b="0" i="0" lang="nl-BE" sz="1400" u="none" cap="none" strike="noStrike">
                <a:solidFill>
                  <a:schemeClr val="dk1"/>
                </a:solidFill>
                <a:latin typeface="Arial"/>
                <a:ea typeface="Arial"/>
                <a:cs typeface="Arial"/>
                <a:sym typeface="Arial"/>
              </a:rPr>
              <a:t>FormalFramework: zie PublicService:FormalFramework. Status vh FormalFramework wordt weergegeven met de ELI codelijst (zie figuur), het Subject met </a:t>
            </a:r>
            <a:r>
              <a:rPr b="0" i="0" lang="nl-BE" sz="1400" u="sng" cap="none" strike="noStrike">
                <a:solidFill>
                  <a:schemeClr val="hlink"/>
                </a:solidFill>
                <a:latin typeface="Arial"/>
                <a:ea typeface="Arial"/>
                <a:cs typeface="Arial"/>
                <a:sym typeface="Arial"/>
                <a:hlinkClick r:id="rId3"/>
              </a:rPr>
              <a:t>Eurovoc</a:t>
            </a:r>
            <a:r>
              <a:rPr b="0" i="0" lang="nl-BE" sz="1400" u="none" cap="none" strike="noStrike">
                <a:solidFill>
                  <a:schemeClr val="dk1"/>
                </a:solidFill>
                <a:latin typeface="Arial"/>
                <a:ea typeface="Arial"/>
                <a:cs typeface="Arial"/>
                <a:sym typeface="Arial"/>
              </a:rPr>
              <a:t> en TerritorialApplication met </a:t>
            </a:r>
            <a:r>
              <a:rPr b="0" i="0" lang="nl-BE" sz="1400" u="sng" cap="none" strike="noStrike">
                <a:solidFill>
                  <a:schemeClr val="hlink"/>
                </a:solidFill>
                <a:latin typeface="Arial"/>
                <a:ea typeface="Arial"/>
                <a:cs typeface="Arial"/>
                <a:sym typeface="Arial"/>
                <a:hlinkClick r:id="rId4"/>
              </a:rPr>
              <a:t>NUTS</a:t>
            </a:r>
            <a:r>
              <a:rPr b="0" i="0" lang="nl-BE" sz="1400" u="none" cap="none" strike="noStrike">
                <a:solidFill>
                  <a:schemeClr val="dk1"/>
                </a:solidFill>
                <a:latin typeface="Arial"/>
                <a:ea typeface="Arial"/>
                <a:cs typeface="Arial"/>
                <a:sym typeface="Arial"/>
              </a:rPr>
              <a:t>. Ter herinnering: voor FormalFramework wordt een globale identifier verondersteld (die maw ook buiten de uitwisseling bestaat en dus een “register” veronderstelt van FormalFramework).</a:t>
            </a:r>
            <a:endParaRPr b="0" i="0" sz="1400" u="none" cap="none" strike="noStrike">
              <a:solidFill>
                <a:schemeClr val="dk1"/>
              </a:solidFill>
              <a:latin typeface="Arial"/>
              <a:ea typeface="Arial"/>
              <a:cs typeface="Arial"/>
              <a:sym typeface="Arial"/>
            </a:endParaRPr>
          </a:p>
          <a:p>
            <a:pPr indent="-342900" lvl="1" marL="800100" marR="0" rtl="0" algn="l">
              <a:lnSpc>
                <a:spcPct val="80000"/>
              </a:lnSpc>
              <a:spcBef>
                <a:spcPts val="700"/>
              </a:spcBef>
              <a:spcAft>
                <a:spcPts val="0"/>
              </a:spcAft>
              <a:buClr>
                <a:schemeClr val="dk1"/>
              </a:buClr>
              <a:buSzPts val="1400"/>
              <a:buFont typeface="Calibri"/>
              <a:buAutoNum type="arabicPeriod" startAt="31"/>
            </a:pPr>
            <a:r>
              <a:rPr b="0" i="0" lang="nl-BE" sz="1400" u="none" cap="none" strike="noStrike">
                <a:solidFill>
                  <a:schemeClr val="dk1"/>
                </a:solidFill>
                <a:latin typeface="Arial"/>
                <a:ea typeface="Arial"/>
                <a:cs typeface="Arial"/>
                <a:sym typeface="Arial"/>
              </a:rPr>
              <a:t>Agent: normaal gezien people, organisations and groups. Zie echter opmerking bij PublicService:ServiceProvider-Agent &amp; PublicService:HasParticipation-Agent. In principe is een Agent abstract, niet zo in CPSV-AP. Heeft in CPSV-AP ook Name en HasAdress als attributen (normaal attributen die te vinden zijn in de subklassen). Ter herinnering: voor Agent wordt een globale identifier verondersteld (die maw ook buiten de uitwisseling bestaat en dus een “register” veronderstelt van Agent, in praktijk van zijn subklassen).</a:t>
            </a:r>
            <a:endParaRPr b="0" i="0" sz="1400" u="none" cap="none" strike="noStrike">
              <a:solidFill>
                <a:schemeClr val="dk1"/>
              </a:solidFill>
              <a:latin typeface="Arial"/>
              <a:ea typeface="Arial"/>
              <a:cs typeface="Arial"/>
              <a:sym typeface="Arial"/>
            </a:endParaRPr>
          </a:p>
          <a:p>
            <a:pPr indent="-342900" lvl="1" marL="800100" marR="0" rtl="0" algn="l">
              <a:lnSpc>
                <a:spcPct val="80000"/>
              </a:lnSpc>
              <a:spcBef>
                <a:spcPts val="700"/>
              </a:spcBef>
              <a:spcAft>
                <a:spcPts val="0"/>
              </a:spcAft>
              <a:buClr>
                <a:schemeClr val="dk1"/>
              </a:buClr>
              <a:buSzPts val="1400"/>
              <a:buFont typeface="Calibri"/>
              <a:buAutoNum type="arabicPeriod" startAt="31"/>
            </a:pPr>
            <a:r>
              <a:rPr b="0" i="0" lang="nl-BE" sz="1400" u="none" cap="none" strike="noStrike">
                <a:solidFill>
                  <a:schemeClr val="dk1"/>
                </a:solidFill>
                <a:latin typeface="Arial"/>
                <a:ea typeface="Arial"/>
                <a:cs typeface="Arial"/>
                <a:sym typeface="Arial"/>
              </a:rPr>
              <a:t>PublicOrganisation: gedefinieerd in CPOV maar ”reused” in CPSV-AP ttz met minder attributen (in CPOV ook CHasContactpoint, ResultedFrom-ChangeEvent etc). In het definitieve model Dienstverlening zal verwezen worden naar de volledige PubliekeOrganisatie.Ter herinnering: voor PublicOrganisation wordt een globale identifier verondersteld (die maw ook buiten de uitwisseling bestaat en dus een “register” veronderstelt van PublicOrganisation).</a:t>
            </a:r>
            <a:endParaRPr b="0" i="0" sz="1400" u="none" cap="none" strike="noStrike">
              <a:solidFill>
                <a:schemeClr val="dk1"/>
              </a:solidFill>
              <a:latin typeface="Arial"/>
              <a:ea typeface="Arial"/>
              <a:cs typeface="Arial"/>
              <a:sym typeface="Arial"/>
            </a:endParaRPr>
          </a:p>
          <a:p>
            <a:pPr indent="-342900" lvl="1" marL="800100" marR="0" rtl="0" algn="l">
              <a:lnSpc>
                <a:spcPct val="80000"/>
              </a:lnSpc>
              <a:spcBef>
                <a:spcPts val="700"/>
              </a:spcBef>
              <a:spcAft>
                <a:spcPts val="0"/>
              </a:spcAft>
              <a:buClr>
                <a:schemeClr val="dk1"/>
              </a:buClr>
              <a:buSzPts val="1400"/>
              <a:buFont typeface="Calibri"/>
              <a:buAutoNum type="arabicPeriod" startAt="31"/>
            </a:pPr>
            <a:r>
              <a:rPr b="0" i="0" lang="nl-BE" sz="1400" u="none" cap="none" strike="noStrike">
                <a:solidFill>
                  <a:schemeClr val="dk1"/>
                </a:solidFill>
                <a:latin typeface="Arial"/>
                <a:ea typeface="Arial"/>
                <a:cs typeface="Arial"/>
                <a:sym typeface="Arial"/>
              </a:rPr>
              <a:t>ContactPoint: overgenomen uit CPOV met zelfde attributen (enkel email en telefoon maar uitgebreid met OpeningHours en AvailabilityRestriction, deze laatste zonder cardinaliteit want CPOV is geen AP). Zie ook PublicService:HasContactPoint. In het definitieve model Dienstverlening zal verwezen worden naar de volledige Contactinfo.</a:t>
            </a:r>
            <a:endParaRPr/>
          </a:p>
          <a:p>
            <a:pPr indent="-304800" lvl="1" marL="914400" marR="0" rtl="0" algn="l">
              <a:lnSpc>
                <a:spcPct val="100000"/>
              </a:lnSpc>
              <a:spcBef>
                <a:spcPts val="700"/>
              </a:spcBef>
              <a:spcAft>
                <a:spcPts val="0"/>
              </a:spcAft>
              <a:buClr>
                <a:schemeClr val="dk1"/>
              </a:buClr>
              <a:buSzPts val="2400"/>
              <a:buFont typeface="Calibri"/>
              <a:buNone/>
            </a:pPr>
            <a:r>
              <a:t/>
            </a:r>
            <a:endParaRPr b="0" i="0" sz="2400" u="none" cap="none" strike="noStrike">
              <a:solidFill>
                <a:schemeClr val="dk1"/>
              </a:solidFill>
              <a:latin typeface="Arial"/>
              <a:ea typeface="Arial"/>
              <a:cs typeface="Arial"/>
              <a:sym typeface="Arial"/>
            </a:endParaRPr>
          </a:p>
        </p:txBody>
      </p:sp>
      <p:sp>
        <p:nvSpPr>
          <p:cNvPr id="193" name="Google Shape;193;p25"/>
          <p:cNvSpPr txBox="1"/>
          <p:nvPr>
            <p:ph type="title"/>
          </p:nvPr>
        </p:nvSpPr>
        <p:spPr>
          <a:xfrm>
            <a:off x="681038" y="365126"/>
            <a:ext cx="8543925" cy="98435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Arial"/>
              <a:buNone/>
            </a:pPr>
            <a:r>
              <a:rPr b="0" i="0" lang="nl-BE" sz="3200" u="none" cap="none" strike="noStrike">
                <a:solidFill>
                  <a:schemeClr val="dk1"/>
                </a:solidFill>
                <a:latin typeface="Arial"/>
                <a:ea typeface="Arial"/>
                <a:cs typeface="Arial"/>
                <a:sym typeface="Arial"/>
              </a:rPr>
              <a:t>Datamodel (5)</a:t>
            </a:r>
            <a:endParaRPr b="0" i="0" sz="3200" u="none" cap="none" strike="noStrike">
              <a:solidFill>
                <a:schemeClr val="dk1"/>
              </a:solidFill>
              <a:latin typeface="Arial"/>
              <a:ea typeface="Arial"/>
              <a:cs typeface="Arial"/>
              <a:sym typeface="Arial"/>
            </a:endParaRPr>
          </a:p>
        </p:txBody>
      </p:sp>
      <p:sp>
        <p:nvSpPr>
          <p:cNvPr id="194" name="Google Shape;194;p25"/>
          <p:cNvSpPr txBox="1"/>
          <p:nvPr>
            <p:ph idx="11" type="ftr"/>
          </p:nvPr>
        </p:nvSpPr>
        <p:spPr>
          <a:xfrm>
            <a:off x="480651" y="6605192"/>
            <a:ext cx="6084000" cy="17692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nl-BE" sz="1100" u="none" cap="none" strike="noStrike">
                <a:solidFill>
                  <a:schemeClr val="dk2"/>
                </a:solidFill>
                <a:latin typeface="Arial"/>
                <a:ea typeface="Arial"/>
                <a:cs typeface="Arial"/>
                <a:sym typeface="Arial"/>
              </a:rPr>
              <a:t>OSLO² Draft domeinmodel Dienstverlening - Publieke werkgroep 12/01/2017</a:t>
            </a:r>
            <a:endParaRPr b="0" i="0" sz="1100" u="none" cap="none" strike="noStrike">
              <a:solidFill>
                <a:schemeClr val="dk2"/>
              </a:solidFill>
              <a:latin typeface="Arial"/>
              <a:ea typeface="Arial"/>
              <a:cs typeface="Arial"/>
              <a:sym typeface="Arial"/>
            </a:endParaRPr>
          </a:p>
        </p:txBody>
      </p:sp>
      <p:sp>
        <p:nvSpPr>
          <p:cNvPr id="195" name="Google Shape;195;p25"/>
          <p:cNvSpPr txBox="1"/>
          <p:nvPr>
            <p:ph idx="12" type="sldNum"/>
          </p:nvPr>
        </p:nvSpPr>
        <p:spPr>
          <a:xfrm>
            <a:off x="8689202" y="6558837"/>
            <a:ext cx="739309" cy="261610"/>
          </a:xfrm>
          <a:prstGeom prst="rect">
            <a:avLst/>
          </a:prstGeom>
          <a:noFill/>
          <a:ln>
            <a:noFill/>
          </a:ln>
        </p:spPr>
        <p:txBody>
          <a:bodyPr anchorCtr="0" anchor="ctr" bIns="45700" lIns="45700" spcFirstLastPara="1" rIns="45700" wrap="square" tIns="45700">
            <a:noAutofit/>
          </a:bodyPr>
          <a:lstStyle/>
          <a:p>
            <a:pPr indent="0" lvl="0" marL="0" marR="0" rtl="0" algn="r">
              <a:spcBef>
                <a:spcPts val="0"/>
              </a:spcBef>
              <a:spcAft>
                <a:spcPts val="0"/>
              </a:spcAft>
              <a:buNone/>
            </a:pPr>
            <a:fld id="{00000000-1234-1234-1234-123412341234}" type="slidenum">
              <a:rPr b="0" i="0" lang="nl-BE" sz="1100" u="none" cap="none" strike="noStrike">
                <a:solidFill>
                  <a:schemeClr val="dk2"/>
                </a:solidFill>
                <a:latin typeface="Arial"/>
                <a:ea typeface="Arial"/>
                <a:cs typeface="Arial"/>
                <a:sym typeface="Arial"/>
              </a:rPr>
              <a:t>‹#›</a:t>
            </a:fld>
            <a:endParaRPr b="0" i="0" sz="1100" u="none" cap="none" strike="noStrike">
              <a:solidFill>
                <a:schemeClr val="dk2"/>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6"/>
          <p:cNvSpPr txBox="1"/>
          <p:nvPr>
            <p:ph idx="1" type="body"/>
          </p:nvPr>
        </p:nvSpPr>
        <p:spPr>
          <a:xfrm>
            <a:off x="681038" y="1482215"/>
            <a:ext cx="8543925" cy="499232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gt;"/>
            </a:pPr>
            <a:r>
              <a:rPr b="0" i="0" lang="nl-BE" sz="2400" u="none" cap="none" strike="noStrike">
                <a:solidFill>
                  <a:schemeClr val="dk1"/>
                </a:solidFill>
                <a:latin typeface="Arial"/>
                <a:ea typeface="Arial"/>
                <a:cs typeface="Arial"/>
                <a:sym typeface="Arial"/>
              </a:rPr>
              <a:t>Fout mbt CPSVAP:Agent:Type &amp; CPSVAP:Channel:HasInput-Evidence melden aan ISA.</a:t>
            </a:r>
            <a:endParaRPr/>
          </a:p>
          <a:p>
            <a:pPr indent="-342900" lvl="0" marL="342900" marR="0" rtl="0" algn="l">
              <a:lnSpc>
                <a:spcPct val="100000"/>
              </a:lnSpc>
              <a:spcBef>
                <a:spcPts val="700"/>
              </a:spcBef>
              <a:spcAft>
                <a:spcPts val="0"/>
              </a:spcAft>
              <a:buClr>
                <a:schemeClr val="dk1"/>
              </a:buClr>
              <a:buSzPts val="2400"/>
              <a:buFont typeface="Arial"/>
              <a:buChar char="&gt;"/>
            </a:pPr>
            <a:r>
              <a:rPr b="0" i="0" lang="nl-BE" sz="2400" u="none" cap="none" strike="noStrike">
                <a:solidFill>
                  <a:schemeClr val="dk1"/>
                </a:solidFill>
                <a:latin typeface="Arial"/>
                <a:ea typeface="Arial"/>
                <a:cs typeface="Arial"/>
                <a:sym typeface="Arial"/>
              </a:rPr>
              <a:t>Issues behandelen, eventuele uitbreidingen.</a:t>
            </a:r>
            <a:endParaRPr/>
          </a:p>
          <a:p>
            <a:pPr indent="-342900" lvl="0" marL="342900" marR="0" rtl="0" algn="l">
              <a:lnSpc>
                <a:spcPct val="100000"/>
              </a:lnSpc>
              <a:spcBef>
                <a:spcPts val="700"/>
              </a:spcBef>
              <a:spcAft>
                <a:spcPts val="0"/>
              </a:spcAft>
              <a:buClr>
                <a:schemeClr val="dk1"/>
              </a:buClr>
              <a:buSzPts val="2400"/>
              <a:buFont typeface="Arial"/>
              <a:buChar char="&gt;"/>
            </a:pPr>
            <a:r>
              <a:rPr b="0" i="0" lang="nl-BE" sz="2400" u="none" cap="none" strike="noStrike">
                <a:solidFill>
                  <a:schemeClr val="dk1"/>
                </a:solidFill>
                <a:latin typeface="Arial"/>
                <a:ea typeface="Arial"/>
                <a:cs typeface="Arial"/>
                <a:sym typeface="Arial"/>
              </a:rPr>
              <a:t>Vertalen van elementnamen en definities.</a:t>
            </a:r>
            <a:endParaRPr/>
          </a:p>
          <a:p>
            <a:pPr indent="-342900" lvl="0" marL="342900" marR="0" rtl="0" algn="l">
              <a:lnSpc>
                <a:spcPct val="100000"/>
              </a:lnSpc>
              <a:spcBef>
                <a:spcPts val="700"/>
              </a:spcBef>
              <a:spcAft>
                <a:spcPts val="0"/>
              </a:spcAft>
              <a:buClr>
                <a:schemeClr val="dk1"/>
              </a:buClr>
              <a:buSzPts val="2400"/>
              <a:buFont typeface="Arial"/>
              <a:buChar char="&gt;"/>
            </a:pPr>
            <a:r>
              <a:rPr b="0" i="0" lang="nl-BE" sz="2400" u="none" cap="none" strike="noStrike">
                <a:solidFill>
                  <a:schemeClr val="dk1"/>
                </a:solidFill>
                <a:latin typeface="Arial"/>
                <a:ea typeface="Arial"/>
                <a:cs typeface="Arial"/>
                <a:sym typeface="Arial"/>
              </a:rPr>
              <a:t>Inpassen in stelsel.</a:t>
            </a:r>
            <a:endParaRPr/>
          </a:p>
          <a:p>
            <a:pPr indent="-304800" lvl="1" marL="914400" marR="0" rtl="0" algn="l">
              <a:lnSpc>
                <a:spcPct val="100000"/>
              </a:lnSpc>
              <a:spcBef>
                <a:spcPts val="700"/>
              </a:spcBef>
              <a:spcAft>
                <a:spcPts val="0"/>
              </a:spcAft>
              <a:buClr>
                <a:schemeClr val="dk1"/>
              </a:buClr>
              <a:buSzPts val="2400"/>
              <a:buFont typeface="Calibri"/>
              <a:buNone/>
            </a:pPr>
            <a:r>
              <a:t/>
            </a:r>
            <a:endParaRPr b="0" i="0" sz="2400" u="none" cap="none" strike="noStrike">
              <a:solidFill>
                <a:schemeClr val="dk1"/>
              </a:solidFill>
              <a:latin typeface="Arial"/>
              <a:ea typeface="Arial"/>
              <a:cs typeface="Arial"/>
              <a:sym typeface="Arial"/>
            </a:endParaRPr>
          </a:p>
          <a:p>
            <a:pPr indent="-304800" lvl="1" marL="914400" marR="0" rtl="0" algn="l">
              <a:lnSpc>
                <a:spcPct val="100000"/>
              </a:lnSpc>
              <a:spcBef>
                <a:spcPts val="700"/>
              </a:spcBef>
              <a:spcAft>
                <a:spcPts val="0"/>
              </a:spcAft>
              <a:buClr>
                <a:schemeClr val="dk1"/>
              </a:buClr>
              <a:buSzPts val="2400"/>
              <a:buFont typeface="Calibri"/>
              <a:buNone/>
            </a:pPr>
            <a:r>
              <a:t/>
            </a:r>
            <a:endParaRPr b="0" i="0" sz="2400" u="none" cap="none" strike="noStrike">
              <a:solidFill>
                <a:schemeClr val="dk1"/>
              </a:solidFill>
              <a:latin typeface="Arial"/>
              <a:ea typeface="Arial"/>
              <a:cs typeface="Arial"/>
              <a:sym typeface="Arial"/>
            </a:endParaRPr>
          </a:p>
        </p:txBody>
      </p:sp>
      <p:sp>
        <p:nvSpPr>
          <p:cNvPr id="202" name="Google Shape;202;p26"/>
          <p:cNvSpPr txBox="1"/>
          <p:nvPr>
            <p:ph type="title"/>
          </p:nvPr>
        </p:nvSpPr>
        <p:spPr>
          <a:xfrm>
            <a:off x="681038" y="365126"/>
            <a:ext cx="8543925" cy="98435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Arial"/>
              <a:buNone/>
            </a:pPr>
            <a:r>
              <a:rPr b="0" i="0" lang="nl-BE" sz="3200" u="none" cap="none" strike="noStrike">
                <a:solidFill>
                  <a:schemeClr val="dk1"/>
                </a:solidFill>
                <a:latin typeface="Arial"/>
                <a:ea typeface="Arial"/>
                <a:cs typeface="Arial"/>
                <a:sym typeface="Arial"/>
              </a:rPr>
              <a:t>TODO’s</a:t>
            </a:r>
            <a:endParaRPr b="0" i="0" sz="3200" u="none" cap="none" strike="noStrike">
              <a:solidFill>
                <a:schemeClr val="dk1"/>
              </a:solidFill>
              <a:latin typeface="Arial"/>
              <a:ea typeface="Arial"/>
              <a:cs typeface="Arial"/>
              <a:sym typeface="Arial"/>
            </a:endParaRPr>
          </a:p>
        </p:txBody>
      </p:sp>
      <p:sp>
        <p:nvSpPr>
          <p:cNvPr id="203" name="Google Shape;203;p26"/>
          <p:cNvSpPr txBox="1"/>
          <p:nvPr>
            <p:ph idx="11" type="ftr"/>
          </p:nvPr>
        </p:nvSpPr>
        <p:spPr>
          <a:xfrm>
            <a:off x="480651" y="6605192"/>
            <a:ext cx="6084000" cy="17692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nl-BE" sz="1100" u="none" cap="none" strike="noStrike">
                <a:solidFill>
                  <a:schemeClr val="dk2"/>
                </a:solidFill>
                <a:latin typeface="Arial"/>
                <a:ea typeface="Arial"/>
                <a:cs typeface="Arial"/>
                <a:sym typeface="Arial"/>
              </a:rPr>
              <a:t>OSLO² Draft domeinmodel Dienstverlening - Publieke werkgroep 12/01/2017</a:t>
            </a:r>
            <a:endParaRPr b="0" i="0" sz="1100" u="none" cap="none" strike="noStrike">
              <a:solidFill>
                <a:schemeClr val="dk2"/>
              </a:solidFill>
              <a:latin typeface="Arial"/>
              <a:ea typeface="Arial"/>
              <a:cs typeface="Arial"/>
              <a:sym typeface="Arial"/>
            </a:endParaRPr>
          </a:p>
        </p:txBody>
      </p:sp>
      <p:sp>
        <p:nvSpPr>
          <p:cNvPr id="204" name="Google Shape;204;p26"/>
          <p:cNvSpPr txBox="1"/>
          <p:nvPr>
            <p:ph idx="12" type="sldNum"/>
          </p:nvPr>
        </p:nvSpPr>
        <p:spPr>
          <a:xfrm>
            <a:off x="8689202" y="6558837"/>
            <a:ext cx="739309" cy="261610"/>
          </a:xfrm>
          <a:prstGeom prst="rect">
            <a:avLst/>
          </a:prstGeom>
          <a:noFill/>
          <a:ln>
            <a:noFill/>
          </a:ln>
        </p:spPr>
        <p:txBody>
          <a:bodyPr anchorCtr="0" anchor="ctr" bIns="45700" lIns="45700" spcFirstLastPara="1" rIns="45700" wrap="square" tIns="45700">
            <a:noAutofit/>
          </a:bodyPr>
          <a:lstStyle/>
          <a:p>
            <a:pPr indent="0" lvl="0" marL="0" marR="0" rtl="0" algn="r">
              <a:spcBef>
                <a:spcPts val="0"/>
              </a:spcBef>
              <a:spcAft>
                <a:spcPts val="0"/>
              </a:spcAft>
              <a:buNone/>
            </a:pPr>
            <a:fld id="{00000000-1234-1234-1234-123412341234}" type="slidenum">
              <a:rPr b="0" i="0" lang="nl-BE" sz="1100" u="none" cap="none" strike="noStrike">
                <a:solidFill>
                  <a:schemeClr val="dk2"/>
                </a:solidFill>
                <a:latin typeface="Arial"/>
                <a:ea typeface="Arial"/>
                <a:cs typeface="Arial"/>
                <a:sym typeface="Arial"/>
              </a:rPr>
              <a:t>‹#›</a:t>
            </a:fld>
            <a:endParaRPr b="0" i="0" sz="1100" u="none" cap="none" strike="noStrike">
              <a:solidFill>
                <a:schemeClr val="dk2"/>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7"/>
          <p:cNvSpPr txBox="1"/>
          <p:nvPr>
            <p:ph type="title"/>
          </p:nvPr>
        </p:nvSpPr>
        <p:spPr>
          <a:xfrm>
            <a:off x="681038" y="365126"/>
            <a:ext cx="8543925" cy="98435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Arial"/>
              <a:buNone/>
            </a:pPr>
            <a:r>
              <a:rPr b="0" i="0" lang="nl-BE" sz="3200" u="none" cap="none" strike="noStrike">
                <a:solidFill>
                  <a:schemeClr val="dk1"/>
                </a:solidFill>
                <a:latin typeface="Arial"/>
                <a:ea typeface="Arial"/>
                <a:cs typeface="Arial"/>
                <a:sym typeface="Arial"/>
              </a:rPr>
              <a:t>Vragen?</a:t>
            </a:r>
            <a:endParaRPr b="0" i="0" sz="3200" u="none" cap="none" strike="noStrike">
              <a:solidFill>
                <a:schemeClr val="dk1"/>
              </a:solidFill>
              <a:latin typeface="Arial"/>
              <a:ea typeface="Arial"/>
              <a:cs typeface="Arial"/>
              <a:sym typeface="Arial"/>
            </a:endParaRPr>
          </a:p>
        </p:txBody>
      </p:sp>
      <p:sp>
        <p:nvSpPr>
          <p:cNvPr id="211" name="Google Shape;211;p27"/>
          <p:cNvSpPr txBox="1"/>
          <p:nvPr>
            <p:ph idx="11" type="ftr"/>
          </p:nvPr>
        </p:nvSpPr>
        <p:spPr>
          <a:xfrm>
            <a:off x="480651" y="6605192"/>
            <a:ext cx="6084000" cy="17692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nl-BE" sz="1100" u="none" cap="none" strike="noStrike">
                <a:solidFill>
                  <a:schemeClr val="dk2"/>
                </a:solidFill>
                <a:latin typeface="Arial"/>
                <a:ea typeface="Arial"/>
                <a:cs typeface="Arial"/>
                <a:sym typeface="Arial"/>
              </a:rPr>
              <a:t>OSLO² Draft domeinmodel Persoon - Publieke werkgroep 12/01/2017</a:t>
            </a:r>
            <a:endParaRPr b="0" i="0" sz="1100" u="none" cap="none" strike="noStrike">
              <a:solidFill>
                <a:schemeClr val="dk2"/>
              </a:solidFill>
              <a:latin typeface="Arial"/>
              <a:ea typeface="Arial"/>
              <a:cs typeface="Arial"/>
              <a:sym typeface="Arial"/>
            </a:endParaRPr>
          </a:p>
        </p:txBody>
      </p:sp>
      <p:sp>
        <p:nvSpPr>
          <p:cNvPr id="212" name="Google Shape;212;p27"/>
          <p:cNvSpPr txBox="1"/>
          <p:nvPr>
            <p:ph idx="12" type="sldNum"/>
          </p:nvPr>
        </p:nvSpPr>
        <p:spPr>
          <a:xfrm>
            <a:off x="8689202" y="6558837"/>
            <a:ext cx="739309" cy="261610"/>
          </a:xfrm>
          <a:prstGeom prst="rect">
            <a:avLst/>
          </a:prstGeom>
          <a:noFill/>
          <a:ln>
            <a:noFill/>
          </a:ln>
        </p:spPr>
        <p:txBody>
          <a:bodyPr anchorCtr="0" anchor="ctr" bIns="45700" lIns="45700" spcFirstLastPara="1" rIns="45700" wrap="square" tIns="45700">
            <a:noAutofit/>
          </a:bodyPr>
          <a:lstStyle/>
          <a:p>
            <a:pPr indent="0" lvl="0" marL="0" marR="0" rtl="0" algn="r">
              <a:spcBef>
                <a:spcPts val="0"/>
              </a:spcBef>
              <a:spcAft>
                <a:spcPts val="0"/>
              </a:spcAft>
              <a:buNone/>
            </a:pPr>
            <a:fld id="{00000000-1234-1234-1234-123412341234}" type="slidenum">
              <a:rPr b="0" i="0" lang="nl-BE" sz="1100" u="none" cap="none" strike="noStrike">
                <a:solidFill>
                  <a:schemeClr val="dk2"/>
                </a:solidFill>
                <a:latin typeface="Arial"/>
                <a:ea typeface="Arial"/>
                <a:cs typeface="Arial"/>
                <a:sym typeface="Arial"/>
              </a:rPr>
              <a:t>‹#›</a:t>
            </a:fld>
            <a:endParaRPr b="0" i="0" sz="1100" u="none" cap="none" strike="noStrike">
              <a:solidFill>
                <a:schemeClr val="dk2"/>
              </a:solidFill>
              <a:latin typeface="Arial"/>
              <a:ea typeface="Arial"/>
              <a:cs typeface="Arial"/>
              <a:sym typeface="Arial"/>
            </a:endParaRPr>
          </a:p>
        </p:txBody>
      </p:sp>
      <p:pic>
        <p:nvPicPr>
          <p:cNvPr id="213" name="Google Shape;213;p27"/>
          <p:cNvPicPr preferRelativeResize="0"/>
          <p:nvPr/>
        </p:nvPicPr>
        <p:blipFill rotWithShape="1">
          <a:blip r:embed="rId3">
            <a:alphaModFix/>
          </a:blip>
          <a:srcRect b="0" l="0" r="0" t="0"/>
          <a:stretch/>
        </p:blipFill>
        <p:spPr>
          <a:xfrm>
            <a:off x="3048000" y="2000250"/>
            <a:ext cx="3810000" cy="2857500"/>
          </a:xfrm>
          <a:prstGeom prst="rect">
            <a:avLst/>
          </a:prstGeom>
          <a:noFill/>
          <a:ln>
            <a:noFill/>
          </a:ln>
          <a:effectLst>
            <a:outerShdw blurRad="50800" rotWithShape="0" algn="tl" dir="2700000" dist="38100">
              <a:srgbClr val="000000">
                <a:alpha val="40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4"/>
          <p:cNvSpPr txBox="1"/>
          <p:nvPr>
            <p:ph idx="1" type="body"/>
          </p:nvPr>
        </p:nvSpPr>
        <p:spPr>
          <a:xfrm>
            <a:off x="681038" y="1482215"/>
            <a:ext cx="8543925" cy="499232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gt;"/>
            </a:pPr>
            <a:r>
              <a:rPr b="0" i="0" lang="nl-BE" sz="2400" u="none" cap="none" strike="noStrike">
                <a:solidFill>
                  <a:schemeClr val="dk1"/>
                </a:solidFill>
                <a:latin typeface="Arial"/>
                <a:ea typeface="Arial"/>
                <a:cs typeface="Arial"/>
                <a:sym typeface="Arial"/>
              </a:rPr>
              <a:t>Deze presentatie stelt een conceptueel datamodel voor voor het subdomein Dienstverlening binnen OSLO².</a:t>
            </a:r>
            <a:endParaRPr/>
          </a:p>
          <a:p>
            <a:pPr indent="-342900" lvl="0" marL="342900" marR="0" rtl="0" algn="l">
              <a:lnSpc>
                <a:spcPct val="100000"/>
              </a:lnSpc>
              <a:spcBef>
                <a:spcPts val="700"/>
              </a:spcBef>
              <a:spcAft>
                <a:spcPts val="0"/>
              </a:spcAft>
              <a:buClr>
                <a:schemeClr val="dk1"/>
              </a:buClr>
              <a:buSzPts val="2400"/>
              <a:buFont typeface="Arial"/>
              <a:buChar char="&gt;"/>
            </a:pPr>
            <a:r>
              <a:rPr b="0" i="0" lang="nl-BE" sz="2400" u="none" cap="none" strike="noStrike">
                <a:solidFill>
                  <a:schemeClr val="dk1"/>
                </a:solidFill>
                <a:latin typeface="Arial"/>
                <a:ea typeface="Arial"/>
                <a:cs typeface="Arial"/>
                <a:sym typeface="Arial"/>
              </a:rPr>
              <a:t>Het model is volledig gebaseerd op:</a:t>
            </a:r>
            <a:endParaRPr/>
          </a:p>
          <a:p>
            <a:pPr indent="-326571" lvl="1" marL="783771" marR="0" rtl="0" algn="l">
              <a:lnSpc>
                <a:spcPct val="100000"/>
              </a:lnSpc>
              <a:spcBef>
                <a:spcPts val="700"/>
              </a:spcBef>
              <a:spcAft>
                <a:spcPts val="0"/>
              </a:spcAft>
              <a:buClr>
                <a:schemeClr val="dk1"/>
              </a:buClr>
              <a:buSzPts val="2400"/>
              <a:buFont typeface="Noto Sans Symbols"/>
              <a:buChar char="▪"/>
            </a:pPr>
            <a:r>
              <a:rPr b="0" i="0" lang="nl-BE" sz="2400" u="sng" cap="none" strike="noStrike">
                <a:solidFill>
                  <a:schemeClr val="hlink"/>
                </a:solidFill>
                <a:latin typeface="Arial"/>
                <a:ea typeface="Arial"/>
                <a:cs typeface="Arial"/>
                <a:sym typeface="Arial"/>
                <a:hlinkClick r:id="rId3"/>
              </a:rPr>
              <a:t>ISA Core Public Service Vocabulary – Application Profile</a:t>
            </a:r>
            <a:r>
              <a:rPr b="0" i="0" lang="nl-BE" sz="2400" u="none" cap="none" strike="noStrike">
                <a:solidFill>
                  <a:schemeClr val="dk1"/>
                </a:solidFill>
                <a:latin typeface="Arial"/>
                <a:ea typeface="Arial"/>
                <a:cs typeface="Arial"/>
                <a:sym typeface="Arial"/>
              </a:rPr>
              <a:t> (afgekort CPSV-AP)</a:t>
            </a:r>
            <a:endParaRPr b="0" i="0" sz="2400" u="none" cap="none" strike="noStrike">
              <a:solidFill>
                <a:schemeClr val="dk1"/>
              </a:solidFill>
              <a:latin typeface="Arial"/>
              <a:ea typeface="Arial"/>
              <a:cs typeface="Arial"/>
              <a:sym typeface="Arial"/>
            </a:endParaRPr>
          </a:p>
        </p:txBody>
      </p:sp>
      <p:sp>
        <p:nvSpPr>
          <p:cNvPr id="94" name="Google Shape;94;p14"/>
          <p:cNvSpPr txBox="1"/>
          <p:nvPr>
            <p:ph type="title"/>
          </p:nvPr>
        </p:nvSpPr>
        <p:spPr>
          <a:xfrm>
            <a:off x="681038" y="365126"/>
            <a:ext cx="8543925" cy="98435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Arial"/>
              <a:buNone/>
            </a:pPr>
            <a:r>
              <a:rPr b="0" i="0" lang="nl-BE" sz="3200" u="none" cap="none" strike="noStrike">
                <a:solidFill>
                  <a:schemeClr val="dk1"/>
                </a:solidFill>
                <a:latin typeface="Arial"/>
                <a:ea typeface="Arial"/>
                <a:cs typeface="Arial"/>
                <a:sym typeface="Arial"/>
              </a:rPr>
              <a:t>Inleiding</a:t>
            </a:r>
            <a:endParaRPr b="0" i="0" sz="3200" u="none" cap="none" strike="noStrike">
              <a:solidFill>
                <a:schemeClr val="dk1"/>
              </a:solidFill>
              <a:latin typeface="Arial"/>
              <a:ea typeface="Arial"/>
              <a:cs typeface="Arial"/>
              <a:sym typeface="Arial"/>
            </a:endParaRPr>
          </a:p>
        </p:txBody>
      </p:sp>
      <p:sp>
        <p:nvSpPr>
          <p:cNvPr id="95" name="Google Shape;95;p14"/>
          <p:cNvSpPr txBox="1"/>
          <p:nvPr>
            <p:ph idx="11" type="ftr"/>
          </p:nvPr>
        </p:nvSpPr>
        <p:spPr>
          <a:xfrm>
            <a:off x="480651" y="6605192"/>
            <a:ext cx="6084000" cy="17692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nl-BE" sz="1100" u="none" cap="none" strike="noStrike">
                <a:solidFill>
                  <a:schemeClr val="dk2"/>
                </a:solidFill>
                <a:latin typeface="Arial"/>
                <a:ea typeface="Arial"/>
                <a:cs typeface="Arial"/>
                <a:sym typeface="Arial"/>
              </a:rPr>
              <a:t>OSLO² Draft domeinmodel Dienstverlening - Publieke werkgroep 12/01/2017</a:t>
            </a:r>
            <a:endParaRPr b="0" i="0" sz="1100" u="none" cap="none" strike="noStrike">
              <a:solidFill>
                <a:schemeClr val="dk2"/>
              </a:solidFill>
              <a:latin typeface="Arial"/>
              <a:ea typeface="Arial"/>
              <a:cs typeface="Arial"/>
              <a:sym typeface="Arial"/>
            </a:endParaRPr>
          </a:p>
        </p:txBody>
      </p:sp>
      <p:sp>
        <p:nvSpPr>
          <p:cNvPr id="96" name="Google Shape;96;p14"/>
          <p:cNvSpPr txBox="1"/>
          <p:nvPr>
            <p:ph idx="12" type="sldNum"/>
          </p:nvPr>
        </p:nvSpPr>
        <p:spPr>
          <a:xfrm>
            <a:off x="8689202" y="6558837"/>
            <a:ext cx="739309" cy="261610"/>
          </a:xfrm>
          <a:prstGeom prst="rect">
            <a:avLst/>
          </a:prstGeom>
          <a:noFill/>
          <a:ln>
            <a:noFill/>
          </a:ln>
        </p:spPr>
        <p:txBody>
          <a:bodyPr anchorCtr="0" anchor="ctr" bIns="45700" lIns="45700" spcFirstLastPara="1" rIns="45700" wrap="square" tIns="45700">
            <a:noAutofit/>
          </a:bodyPr>
          <a:lstStyle/>
          <a:p>
            <a:pPr indent="0" lvl="0" marL="0" marR="0" rtl="0" algn="r">
              <a:spcBef>
                <a:spcPts val="0"/>
              </a:spcBef>
              <a:spcAft>
                <a:spcPts val="0"/>
              </a:spcAft>
              <a:buNone/>
            </a:pPr>
            <a:fld id="{00000000-1234-1234-1234-123412341234}" type="slidenum">
              <a:rPr b="0" i="0" lang="nl-BE" sz="1100" u="none" cap="none" strike="noStrike">
                <a:solidFill>
                  <a:schemeClr val="dk2"/>
                </a:solidFill>
                <a:latin typeface="Arial"/>
                <a:ea typeface="Arial"/>
                <a:cs typeface="Arial"/>
                <a:sym typeface="Arial"/>
              </a:rPr>
              <a:t>‹#›</a:t>
            </a:fld>
            <a:endParaRPr b="0" i="0" sz="1100" u="none" cap="none" strike="noStrike">
              <a:solidFill>
                <a:schemeClr val="dk2"/>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681038" y="365126"/>
            <a:ext cx="8543925" cy="98435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Arial"/>
              <a:buNone/>
            </a:pPr>
            <a:r>
              <a:rPr b="0" i="0" lang="nl-BE" sz="3200" u="none" cap="none" strike="noStrike">
                <a:solidFill>
                  <a:schemeClr val="dk1"/>
                </a:solidFill>
                <a:latin typeface="Arial"/>
                <a:ea typeface="Arial"/>
                <a:cs typeface="Arial"/>
                <a:sym typeface="Arial"/>
              </a:rPr>
              <a:t>ISA Core Public Service Vocabulary – Application Profile</a:t>
            </a:r>
            <a:endParaRPr/>
          </a:p>
        </p:txBody>
      </p:sp>
      <p:sp>
        <p:nvSpPr>
          <p:cNvPr id="103" name="Google Shape;103;p15"/>
          <p:cNvSpPr txBox="1"/>
          <p:nvPr>
            <p:ph idx="11" type="ftr"/>
          </p:nvPr>
        </p:nvSpPr>
        <p:spPr>
          <a:xfrm>
            <a:off x="480651" y="6605192"/>
            <a:ext cx="6084000" cy="17692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nl-BE" sz="1100" u="none" cap="none" strike="noStrike">
                <a:solidFill>
                  <a:schemeClr val="dk2"/>
                </a:solidFill>
                <a:latin typeface="Arial"/>
                <a:ea typeface="Arial"/>
                <a:cs typeface="Arial"/>
                <a:sym typeface="Arial"/>
              </a:rPr>
              <a:t>OSLO² Draft domeinmodel Dienstverlening - Publieke werkgroep 12/01/2017</a:t>
            </a:r>
            <a:endParaRPr b="0" i="0" sz="1100" u="none" cap="none" strike="noStrike">
              <a:solidFill>
                <a:schemeClr val="dk2"/>
              </a:solidFill>
              <a:latin typeface="Arial"/>
              <a:ea typeface="Arial"/>
              <a:cs typeface="Arial"/>
              <a:sym typeface="Arial"/>
            </a:endParaRPr>
          </a:p>
        </p:txBody>
      </p:sp>
      <p:sp>
        <p:nvSpPr>
          <p:cNvPr id="104" name="Google Shape;104;p15"/>
          <p:cNvSpPr txBox="1"/>
          <p:nvPr>
            <p:ph idx="12" type="sldNum"/>
          </p:nvPr>
        </p:nvSpPr>
        <p:spPr>
          <a:xfrm>
            <a:off x="8689202" y="6558837"/>
            <a:ext cx="739309" cy="261610"/>
          </a:xfrm>
          <a:prstGeom prst="rect">
            <a:avLst/>
          </a:prstGeom>
          <a:noFill/>
          <a:ln>
            <a:noFill/>
          </a:ln>
        </p:spPr>
        <p:txBody>
          <a:bodyPr anchorCtr="0" anchor="ctr" bIns="45700" lIns="45700" spcFirstLastPara="1" rIns="45700" wrap="square" tIns="45700">
            <a:noAutofit/>
          </a:bodyPr>
          <a:lstStyle/>
          <a:p>
            <a:pPr indent="0" lvl="0" marL="0" marR="0" rtl="0" algn="r">
              <a:spcBef>
                <a:spcPts val="0"/>
              </a:spcBef>
              <a:spcAft>
                <a:spcPts val="0"/>
              </a:spcAft>
              <a:buNone/>
            </a:pPr>
            <a:fld id="{00000000-1234-1234-1234-123412341234}" type="slidenum">
              <a:rPr b="0" i="0" lang="nl-BE" sz="1100" u="none" cap="none" strike="noStrike">
                <a:solidFill>
                  <a:schemeClr val="dk2"/>
                </a:solidFill>
                <a:latin typeface="Arial"/>
                <a:ea typeface="Arial"/>
                <a:cs typeface="Arial"/>
                <a:sym typeface="Arial"/>
              </a:rPr>
              <a:t>‹#›</a:t>
            </a:fld>
            <a:endParaRPr b="0" i="0" sz="1100" u="none" cap="none" strike="noStrike">
              <a:solidFill>
                <a:schemeClr val="dk2"/>
              </a:solidFill>
              <a:latin typeface="Arial"/>
              <a:ea typeface="Arial"/>
              <a:cs typeface="Arial"/>
              <a:sym typeface="Arial"/>
            </a:endParaRPr>
          </a:p>
        </p:txBody>
      </p:sp>
      <p:pic>
        <p:nvPicPr>
          <p:cNvPr id="105" name="Google Shape;105;p15"/>
          <p:cNvPicPr preferRelativeResize="0"/>
          <p:nvPr/>
        </p:nvPicPr>
        <p:blipFill rotWithShape="1">
          <a:blip r:embed="rId3">
            <a:alphaModFix/>
          </a:blip>
          <a:srcRect b="0" l="0" r="0" t="0"/>
          <a:stretch/>
        </p:blipFill>
        <p:spPr>
          <a:xfrm>
            <a:off x="1462087" y="1368528"/>
            <a:ext cx="7227115" cy="503096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6"/>
          <p:cNvSpPr txBox="1"/>
          <p:nvPr>
            <p:ph idx="1" type="body"/>
          </p:nvPr>
        </p:nvSpPr>
        <p:spPr>
          <a:xfrm>
            <a:off x="681038" y="1482215"/>
            <a:ext cx="8543925" cy="499232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gt;"/>
            </a:pPr>
            <a:r>
              <a:rPr b="0" i="0" lang="nl-BE" sz="2400" u="none" cap="none" strike="noStrike">
                <a:solidFill>
                  <a:schemeClr val="dk1"/>
                </a:solidFill>
                <a:latin typeface="Arial"/>
                <a:ea typeface="Arial"/>
                <a:cs typeface="Arial"/>
                <a:sym typeface="Arial"/>
              </a:rPr>
              <a:t>We gingen als volgt tewerk:</a:t>
            </a:r>
            <a:endParaRPr/>
          </a:p>
          <a:p>
            <a:pPr indent="-457200" lvl="1" marL="914400" marR="0" rtl="0" algn="l">
              <a:lnSpc>
                <a:spcPct val="100000"/>
              </a:lnSpc>
              <a:spcBef>
                <a:spcPts val="700"/>
              </a:spcBef>
              <a:spcAft>
                <a:spcPts val="0"/>
              </a:spcAft>
              <a:buClr>
                <a:schemeClr val="dk1"/>
              </a:buClr>
              <a:buSzPts val="2400"/>
              <a:buFont typeface="Calibri"/>
              <a:buAutoNum type="arabicPeriod"/>
            </a:pPr>
            <a:r>
              <a:rPr b="0" i="0" lang="nl-BE" sz="2400" u="none" cap="none" strike="noStrike">
                <a:solidFill>
                  <a:schemeClr val="dk1"/>
                </a:solidFill>
                <a:latin typeface="Arial"/>
                <a:ea typeface="Arial"/>
                <a:cs typeface="Arial"/>
                <a:sym typeface="Arial"/>
              </a:rPr>
              <a:t>Refactoring draft CPSV-AP (volgens OSLO² UML-stijl)</a:t>
            </a:r>
            <a:endParaRPr/>
          </a:p>
          <a:p>
            <a:pPr indent="-457200" lvl="1" marL="914400" marR="0" rtl="0" algn="l">
              <a:lnSpc>
                <a:spcPct val="100000"/>
              </a:lnSpc>
              <a:spcBef>
                <a:spcPts val="700"/>
              </a:spcBef>
              <a:spcAft>
                <a:spcPts val="0"/>
              </a:spcAft>
              <a:buClr>
                <a:schemeClr val="dk1"/>
              </a:buClr>
              <a:buSzPts val="2400"/>
              <a:buFont typeface="Calibri"/>
              <a:buAutoNum type="arabicPeriod"/>
            </a:pPr>
            <a:r>
              <a:rPr b="0" i="0" lang="nl-BE" sz="2400" u="none" cap="none" strike="noStrike">
                <a:solidFill>
                  <a:schemeClr val="dk1"/>
                </a:solidFill>
                <a:latin typeface="Arial"/>
                <a:ea typeface="Arial"/>
                <a:cs typeface="Arial"/>
                <a:sym typeface="Arial"/>
              </a:rPr>
              <a:t>Uitwerken ve voorbeeld use case (</a:t>
            </a:r>
            <a:r>
              <a:rPr b="0" i="0" lang="nl-BE" sz="2400" u="sng" cap="none" strike="noStrike">
                <a:solidFill>
                  <a:schemeClr val="hlink"/>
                </a:solidFill>
                <a:latin typeface="Arial"/>
                <a:ea typeface="Arial"/>
                <a:cs typeface="Arial"/>
                <a:sym typeface="Arial"/>
                <a:hlinkClick r:id="rId3"/>
              </a:rPr>
              <a:t>Rommelmarkt Gent</a:t>
            </a:r>
            <a:r>
              <a:rPr b="0" i="0" lang="nl-BE" sz="2400" u="none" cap="none" strike="noStrike">
                <a:solidFill>
                  <a:schemeClr val="dk1"/>
                </a:solidFill>
                <a:latin typeface="Arial"/>
                <a:ea typeface="Arial"/>
                <a:cs typeface="Arial"/>
                <a:sym typeface="Arial"/>
              </a:rPr>
              <a:t>)</a:t>
            </a:r>
            <a:endParaRPr/>
          </a:p>
          <a:p>
            <a:pPr indent="-457200" lvl="1" marL="914400" marR="0" rtl="0" algn="l">
              <a:lnSpc>
                <a:spcPct val="100000"/>
              </a:lnSpc>
              <a:spcBef>
                <a:spcPts val="700"/>
              </a:spcBef>
              <a:spcAft>
                <a:spcPts val="0"/>
              </a:spcAft>
              <a:buClr>
                <a:schemeClr val="dk1"/>
              </a:buClr>
              <a:buSzPts val="2400"/>
              <a:buFont typeface="Calibri"/>
              <a:buAutoNum type="arabicPeriod"/>
            </a:pPr>
            <a:r>
              <a:rPr b="0" i="0" lang="nl-BE" sz="2400" u="none" cap="none" strike="noStrike">
                <a:solidFill>
                  <a:schemeClr val="dk1"/>
                </a:solidFill>
                <a:latin typeface="Arial"/>
                <a:ea typeface="Arial"/>
                <a:cs typeface="Arial"/>
                <a:sym typeface="Arial"/>
              </a:rPr>
              <a:t>Melden van issues bij ISA  =&gt; final CPSV-AP</a:t>
            </a:r>
            <a:endParaRPr b="0" i="0" sz="2400" u="none" cap="none" strike="noStrike">
              <a:solidFill>
                <a:schemeClr val="dk1"/>
              </a:solidFill>
              <a:latin typeface="Arial"/>
              <a:ea typeface="Arial"/>
              <a:cs typeface="Arial"/>
              <a:sym typeface="Arial"/>
            </a:endParaRPr>
          </a:p>
          <a:p>
            <a:pPr indent="-457200" lvl="1" marL="914400" marR="0" rtl="0" algn="l">
              <a:lnSpc>
                <a:spcPct val="100000"/>
              </a:lnSpc>
              <a:spcBef>
                <a:spcPts val="700"/>
              </a:spcBef>
              <a:spcAft>
                <a:spcPts val="0"/>
              </a:spcAft>
              <a:buClr>
                <a:schemeClr val="dk1"/>
              </a:buClr>
              <a:buSzPts val="2400"/>
              <a:buFont typeface="Calibri"/>
              <a:buAutoNum type="arabicPeriod"/>
            </a:pPr>
            <a:r>
              <a:rPr b="0" i="0" lang="nl-BE" sz="2400" u="none" cap="none" strike="noStrike">
                <a:solidFill>
                  <a:schemeClr val="dk1"/>
                </a:solidFill>
                <a:latin typeface="Arial"/>
                <a:ea typeface="Arial"/>
                <a:cs typeface="Arial"/>
                <a:sym typeface="Arial"/>
              </a:rPr>
              <a:t>Verwerken vd aanpassingen vd final CPSV-AP  </a:t>
            </a:r>
            <a:endParaRPr/>
          </a:p>
          <a:p>
            <a:pPr indent="-304800" lvl="1" marL="914400" marR="0" rtl="0" algn="l">
              <a:lnSpc>
                <a:spcPct val="100000"/>
              </a:lnSpc>
              <a:spcBef>
                <a:spcPts val="700"/>
              </a:spcBef>
              <a:spcAft>
                <a:spcPts val="0"/>
              </a:spcAft>
              <a:buClr>
                <a:schemeClr val="dk1"/>
              </a:buClr>
              <a:buSzPts val="2400"/>
              <a:buFont typeface="Calibri"/>
              <a:buNone/>
            </a:pPr>
            <a:r>
              <a:t/>
            </a:r>
            <a:endParaRPr b="0" i="0" sz="2400" u="none" cap="none" strike="noStrike">
              <a:solidFill>
                <a:schemeClr val="dk1"/>
              </a:solidFill>
              <a:latin typeface="Arial"/>
              <a:ea typeface="Arial"/>
              <a:cs typeface="Arial"/>
              <a:sym typeface="Arial"/>
            </a:endParaRPr>
          </a:p>
          <a:p>
            <a:pPr indent="-304800" lvl="1" marL="914400" marR="0" rtl="0" algn="l">
              <a:lnSpc>
                <a:spcPct val="100000"/>
              </a:lnSpc>
              <a:spcBef>
                <a:spcPts val="700"/>
              </a:spcBef>
              <a:spcAft>
                <a:spcPts val="0"/>
              </a:spcAft>
              <a:buClr>
                <a:schemeClr val="dk1"/>
              </a:buClr>
              <a:buSzPts val="2400"/>
              <a:buFont typeface="Calibri"/>
              <a:buNone/>
            </a:pPr>
            <a:r>
              <a:t/>
            </a:r>
            <a:endParaRPr b="0" i="0" sz="2400" u="none" cap="none" strike="noStrike">
              <a:solidFill>
                <a:schemeClr val="dk1"/>
              </a:solidFill>
              <a:latin typeface="Arial"/>
              <a:ea typeface="Arial"/>
              <a:cs typeface="Arial"/>
              <a:sym typeface="Arial"/>
            </a:endParaRPr>
          </a:p>
          <a:p>
            <a:pPr indent="-304800" lvl="1" marL="914400" marR="0" rtl="0" algn="l">
              <a:lnSpc>
                <a:spcPct val="100000"/>
              </a:lnSpc>
              <a:spcBef>
                <a:spcPts val="700"/>
              </a:spcBef>
              <a:spcAft>
                <a:spcPts val="0"/>
              </a:spcAft>
              <a:buClr>
                <a:schemeClr val="dk1"/>
              </a:buClr>
              <a:buSzPts val="2400"/>
              <a:buFont typeface="Calibri"/>
              <a:buNone/>
            </a:pPr>
            <a:r>
              <a:t/>
            </a:r>
            <a:endParaRPr b="0" i="0" sz="2400" u="none" cap="none" strike="noStrike">
              <a:solidFill>
                <a:schemeClr val="dk1"/>
              </a:solidFill>
              <a:latin typeface="Arial"/>
              <a:ea typeface="Arial"/>
              <a:cs typeface="Arial"/>
              <a:sym typeface="Arial"/>
            </a:endParaRPr>
          </a:p>
          <a:p>
            <a:pPr indent="-304800" lvl="1" marL="914400" marR="0" rtl="0" algn="l">
              <a:lnSpc>
                <a:spcPct val="100000"/>
              </a:lnSpc>
              <a:spcBef>
                <a:spcPts val="700"/>
              </a:spcBef>
              <a:spcAft>
                <a:spcPts val="0"/>
              </a:spcAft>
              <a:buClr>
                <a:schemeClr val="dk1"/>
              </a:buClr>
              <a:buSzPts val="2400"/>
              <a:buFont typeface="Calibri"/>
              <a:buNone/>
            </a:pPr>
            <a:r>
              <a:t/>
            </a:r>
            <a:endParaRPr b="0" i="0" sz="2400" u="none" cap="none" strike="noStrike">
              <a:solidFill>
                <a:schemeClr val="dk1"/>
              </a:solidFill>
              <a:latin typeface="Arial"/>
              <a:ea typeface="Arial"/>
              <a:cs typeface="Arial"/>
              <a:sym typeface="Arial"/>
            </a:endParaRPr>
          </a:p>
        </p:txBody>
      </p:sp>
      <p:sp>
        <p:nvSpPr>
          <p:cNvPr id="112" name="Google Shape;112;p16"/>
          <p:cNvSpPr txBox="1"/>
          <p:nvPr>
            <p:ph type="title"/>
          </p:nvPr>
        </p:nvSpPr>
        <p:spPr>
          <a:xfrm>
            <a:off x="681038" y="365126"/>
            <a:ext cx="8543925" cy="98435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Arial"/>
              <a:buNone/>
            </a:pPr>
            <a:r>
              <a:rPr b="0" i="0" lang="nl-BE" sz="3200" u="none" cap="none" strike="noStrike">
                <a:solidFill>
                  <a:schemeClr val="dk1"/>
                </a:solidFill>
                <a:latin typeface="Arial"/>
                <a:ea typeface="Arial"/>
                <a:cs typeface="Arial"/>
                <a:sym typeface="Arial"/>
              </a:rPr>
              <a:t>Werkwijze</a:t>
            </a:r>
            <a:endParaRPr b="0" i="0" sz="3200" u="none" cap="none" strike="noStrike">
              <a:solidFill>
                <a:schemeClr val="dk1"/>
              </a:solidFill>
              <a:latin typeface="Arial"/>
              <a:ea typeface="Arial"/>
              <a:cs typeface="Arial"/>
              <a:sym typeface="Arial"/>
            </a:endParaRPr>
          </a:p>
        </p:txBody>
      </p:sp>
      <p:sp>
        <p:nvSpPr>
          <p:cNvPr id="113" name="Google Shape;113;p16"/>
          <p:cNvSpPr txBox="1"/>
          <p:nvPr>
            <p:ph idx="11" type="ftr"/>
          </p:nvPr>
        </p:nvSpPr>
        <p:spPr>
          <a:xfrm>
            <a:off x="480651" y="6605192"/>
            <a:ext cx="6084000" cy="17692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nl-BE" sz="1100" u="none" cap="none" strike="noStrike">
                <a:solidFill>
                  <a:schemeClr val="dk2"/>
                </a:solidFill>
                <a:latin typeface="Arial"/>
                <a:ea typeface="Arial"/>
                <a:cs typeface="Arial"/>
                <a:sym typeface="Arial"/>
              </a:rPr>
              <a:t>OSLO² Draft domeinmodel Dienstverlening - Publieke werkgroep 12/01/2017</a:t>
            </a:r>
            <a:endParaRPr b="0" i="0" sz="1100" u="none" cap="none" strike="noStrike">
              <a:solidFill>
                <a:schemeClr val="dk2"/>
              </a:solidFill>
              <a:latin typeface="Arial"/>
              <a:ea typeface="Arial"/>
              <a:cs typeface="Arial"/>
              <a:sym typeface="Arial"/>
            </a:endParaRPr>
          </a:p>
        </p:txBody>
      </p:sp>
      <p:sp>
        <p:nvSpPr>
          <p:cNvPr id="114" name="Google Shape;114;p16"/>
          <p:cNvSpPr txBox="1"/>
          <p:nvPr>
            <p:ph idx="12" type="sldNum"/>
          </p:nvPr>
        </p:nvSpPr>
        <p:spPr>
          <a:xfrm>
            <a:off x="8689202" y="6558837"/>
            <a:ext cx="739309" cy="261610"/>
          </a:xfrm>
          <a:prstGeom prst="rect">
            <a:avLst/>
          </a:prstGeom>
          <a:noFill/>
          <a:ln>
            <a:noFill/>
          </a:ln>
        </p:spPr>
        <p:txBody>
          <a:bodyPr anchorCtr="0" anchor="ctr" bIns="45700" lIns="45700" spcFirstLastPara="1" rIns="45700" wrap="square" tIns="45700">
            <a:noAutofit/>
          </a:bodyPr>
          <a:lstStyle/>
          <a:p>
            <a:pPr indent="0" lvl="0" marL="0" marR="0" rtl="0" algn="r">
              <a:spcBef>
                <a:spcPts val="0"/>
              </a:spcBef>
              <a:spcAft>
                <a:spcPts val="0"/>
              </a:spcAft>
              <a:buNone/>
            </a:pPr>
            <a:fld id="{00000000-1234-1234-1234-123412341234}" type="slidenum">
              <a:rPr b="0" i="0" lang="nl-BE" sz="1100" u="none" cap="none" strike="noStrike">
                <a:solidFill>
                  <a:schemeClr val="dk2"/>
                </a:solidFill>
                <a:latin typeface="Arial"/>
                <a:ea typeface="Arial"/>
                <a:cs typeface="Arial"/>
                <a:sym typeface="Arial"/>
              </a:rPr>
              <a:t>‹#›</a:t>
            </a:fld>
            <a:endParaRPr b="0" i="0" sz="1100" u="none" cap="none" strike="noStrike">
              <a:solidFill>
                <a:schemeClr val="dk2"/>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7"/>
          <p:cNvSpPr txBox="1"/>
          <p:nvPr>
            <p:ph type="title"/>
          </p:nvPr>
        </p:nvSpPr>
        <p:spPr>
          <a:xfrm>
            <a:off x="681038" y="365126"/>
            <a:ext cx="8543925" cy="98435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Arial"/>
              <a:buNone/>
            </a:pPr>
            <a:r>
              <a:rPr b="0" i="0" lang="nl-BE" sz="3200" u="none" cap="none" strike="noStrike">
                <a:solidFill>
                  <a:schemeClr val="dk1"/>
                </a:solidFill>
                <a:latin typeface="Arial"/>
                <a:ea typeface="Arial"/>
                <a:cs typeface="Arial"/>
                <a:sym typeface="Arial"/>
              </a:rPr>
              <a:t>Voorbeeld use case (Rommelmarkt Gent)</a:t>
            </a:r>
            <a:endParaRPr b="0" i="0" sz="3200" u="none" cap="none" strike="noStrike">
              <a:solidFill>
                <a:schemeClr val="dk1"/>
              </a:solidFill>
              <a:latin typeface="Arial"/>
              <a:ea typeface="Arial"/>
              <a:cs typeface="Arial"/>
              <a:sym typeface="Arial"/>
            </a:endParaRPr>
          </a:p>
        </p:txBody>
      </p:sp>
      <p:sp>
        <p:nvSpPr>
          <p:cNvPr id="121" name="Google Shape;121;p17"/>
          <p:cNvSpPr txBox="1"/>
          <p:nvPr>
            <p:ph idx="11" type="ftr"/>
          </p:nvPr>
        </p:nvSpPr>
        <p:spPr>
          <a:xfrm>
            <a:off x="480651" y="6605192"/>
            <a:ext cx="6084000" cy="17692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nl-BE" sz="1100" u="none" cap="none" strike="noStrike">
                <a:solidFill>
                  <a:schemeClr val="dk2"/>
                </a:solidFill>
                <a:latin typeface="Arial"/>
                <a:ea typeface="Arial"/>
                <a:cs typeface="Arial"/>
                <a:sym typeface="Arial"/>
              </a:rPr>
              <a:t>OSLO² Draft domeinmodel Dienstverlening - Publieke werkgroep 12/01/2017</a:t>
            </a:r>
            <a:endParaRPr b="0" i="0" sz="1100" u="none" cap="none" strike="noStrike">
              <a:solidFill>
                <a:schemeClr val="dk2"/>
              </a:solidFill>
              <a:latin typeface="Arial"/>
              <a:ea typeface="Arial"/>
              <a:cs typeface="Arial"/>
              <a:sym typeface="Arial"/>
            </a:endParaRPr>
          </a:p>
        </p:txBody>
      </p:sp>
      <p:sp>
        <p:nvSpPr>
          <p:cNvPr id="122" name="Google Shape;122;p17"/>
          <p:cNvSpPr txBox="1"/>
          <p:nvPr>
            <p:ph idx="12" type="sldNum"/>
          </p:nvPr>
        </p:nvSpPr>
        <p:spPr>
          <a:xfrm>
            <a:off x="8689202" y="6558837"/>
            <a:ext cx="739309" cy="261610"/>
          </a:xfrm>
          <a:prstGeom prst="rect">
            <a:avLst/>
          </a:prstGeom>
          <a:noFill/>
          <a:ln>
            <a:noFill/>
          </a:ln>
        </p:spPr>
        <p:txBody>
          <a:bodyPr anchorCtr="0" anchor="ctr" bIns="45700" lIns="45700" spcFirstLastPara="1" rIns="45700" wrap="square" tIns="45700">
            <a:noAutofit/>
          </a:bodyPr>
          <a:lstStyle/>
          <a:p>
            <a:pPr indent="0" lvl="0" marL="0" marR="0" rtl="0" algn="r">
              <a:spcBef>
                <a:spcPts val="0"/>
              </a:spcBef>
              <a:spcAft>
                <a:spcPts val="0"/>
              </a:spcAft>
              <a:buNone/>
            </a:pPr>
            <a:fld id="{00000000-1234-1234-1234-123412341234}" type="slidenum">
              <a:rPr b="0" i="0" lang="nl-BE" sz="1100" u="none" cap="none" strike="noStrike">
                <a:solidFill>
                  <a:schemeClr val="dk2"/>
                </a:solidFill>
                <a:latin typeface="Arial"/>
                <a:ea typeface="Arial"/>
                <a:cs typeface="Arial"/>
                <a:sym typeface="Arial"/>
              </a:rPr>
              <a:t>‹#›</a:t>
            </a:fld>
            <a:endParaRPr b="0" i="0" sz="1100" u="none" cap="none" strike="noStrike">
              <a:solidFill>
                <a:schemeClr val="dk2"/>
              </a:solidFill>
              <a:latin typeface="Arial"/>
              <a:ea typeface="Arial"/>
              <a:cs typeface="Arial"/>
              <a:sym typeface="Arial"/>
            </a:endParaRPr>
          </a:p>
        </p:txBody>
      </p:sp>
      <p:pic>
        <p:nvPicPr>
          <p:cNvPr id="123" name="Google Shape;123;p17"/>
          <p:cNvPicPr preferRelativeResize="0"/>
          <p:nvPr/>
        </p:nvPicPr>
        <p:blipFill rotWithShape="1">
          <a:blip r:embed="rId3">
            <a:alphaModFix/>
          </a:blip>
          <a:srcRect b="0" l="0" r="0" t="0"/>
          <a:stretch/>
        </p:blipFill>
        <p:spPr>
          <a:xfrm>
            <a:off x="681038" y="1076849"/>
            <a:ext cx="8543925" cy="5234639"/>
          </a:xfrm>
          <a:prstGeom prst="rect">
            <a:avLst/>
          </a:prstGeom>
          <a:noFill/>
          <a:ln>
            <a:noFill/>
          </a:ln>
          <a:effectLst>
            <a:outerShdw blurRad="50800" rotWithShape="0" algn="tl" dir="2700000" dist="38100">
              <a:srgbClr val="000000">
                <a:alpha val="4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18"/>
          <p:cNvSpPr txBox="1"/>
          <p:nvPr>
            <p:ph type="title"/>
          </p:nvPr>
        </p:nvSpPr>
        <p:spPr>
          <a:xfrm>
            <a:off x="681038" y="365126"/>
            <a:ext cx="8543925" cy="98435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Arial"/>
              <a:buNone/>
            </a:pPr>
            <a:r>
              <a:rPr b="0" i="0" lang="nl-BE" sz="3200" u="none" cap="none" strike="noStrike">
                <a:solidFill>
                  <a:schemeClr val="dk1"/>
                </a:solidFill>
                <a:latin typeface="Arial"/>
                <a:ea typeface="Arial"/>
                <a:cs typeface="Arial"/>
                <a:sym typeface="Arial"/>
              </a:rPr>
              <a:t>Melden van issues bij ISA =&gt; final CPSV-AP</a:t>
            </a:r>
            <a:endParaRPr b="0" i="0" sz="3200" u="none" cap="none" strike="noStrike">
              <a:solidFill>
                <a:schemeClr val="dk1"/>
              </a:solidFill>
              <a:latin typeface="Arial"/>
              <a:ea typeface="Arial"/>
              <a:cs typeface="Arial"/>
              <a:sym typeface="Arial"/>
            </a:endParaRPr>
          </a:p>
        </p:txBody>
      </p:sp>
      <p:sp>
        <p:nvSpPr>
          <p:cNvPr id="130" name="Google Shape;130;p18"/>
          <p:cNvSpPr txBox="1"/>
          <p:nvPr>
            <p:ph idx="11" type="ftr"/>
          </p:nvPr>
        </p:nvSpPr>
        <p:spPr>
          <a:xfrm>
            <a:off x="480651" y="6605192"/>
            <a:ext cx="6084000" cy="17692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nl-BE" sz="1100" u="none" cap="none" strike="noStrike">
                <a:solidFill>
                  <a:schemeClr val="dk2"/>
                </a:solidFill>
                <a:latin typeface="Arial"/>
                <a:ea typeface="Arial"/>
                <a:cs typeface="Arial"/>
                <a:sym typeface="Arial"/>
              </a:rPr>
              <a:t>OSLO² Draft domeinmodel Dienstverlening - Publieke werkgroep 12/01/2017</a:t>
            </a:r>
            <a:endParaRPr b="0" i="0" sz="1100" u="none" cap="none" strike="noStrike">
              <a:solidFill>
                <a:schemeClr val="dk2"/>
              </a:solidFill>
              <a:latin typeface="Arial"/>
              <a:ea typeface="Arial"/>
              <a:cs typeface="Arial"/>
              <a:sym typeface="Arial"/>
            </a:endParaRPr>
          </a:p>
        </p:txBody>
      </p:sp>
      <p:sp>
        <p:nvSpPr>
          <p:cNvPr id="131" name="Google Shape;131;p18"/>
          <p:cNvSpPr txBox="1"/>
          <p:nvPr>
            <p:ph idx="12" type="sldNum"/>
          </p:nvPr>
        </p:nvSpPr>
        <p:spPr>
          <a:xfrm>
            <a:off x="8689202" y="6558837"/>
            <a:ext cx="739309" cy="261610"/>
          </a:xfrm>
          <a:prstGeom prst="rect">
            <a:avLst/>
          </a:prstGeom>
          <a:noFill/>
          <a:ln>
            <a:noFill/>
          </a:ln>
        </p:spPr>
        <p:txBody>
          <a:bodyPr anchorCtr="0" anchor="ctr" bIns="45700" lIns="45700" spcFirstLastPara="1" rIns="45700" wrap="square" tIns="45700">
            <a:noAutofit/>
          </a:bodyPr>
          <a:lstStyle/>
          <a:p>
            <a:pPr indent="0" lvl="0" marL="0" marR="0" rtl="0" algn="r">
              <a:spcBef>
                <a:spcPts val="0"/>
              </a:spcBef>
              <a:spcAft>
                <a:spcPts val="0"/>
              </a:spcAft>
              <a:buNone/>
            </a:pPr>
            <a:fld id="{00000000-1234-1234-1234-123412341234}" type="slidenum">
              <a:rPr b="0" i="0" lang="nl-BE" sz="1100" u="none" cap="none" strike="noStrike">
                <a:solidFill>
                  <a:schemeClr val="dk2"/>
                </a:solidFill>
                <a:latin typeface="Arial"/>
                <a:ea typeface="Arial"/>
                <a:cs typeface="Arial"/>
                <a:sym typeface="Arial"/>
              </a:rPr>
              <a:t>‹#›</a:t>
            </a:fld>
            <a:endParaRPr b="0" i="0" sz="1100" u="none" cap="none" strike="noStrike">
              <a:solidFill>
                <a:schemeClr val="dk2"/>
              </a:solidFill>
              <a:latin typeface="Arial"/>
              <a:ea typeface="Arial"/>
              <a:cs typeface="Arial"/>
              <a:sym typeface="Arial"/>
            </a:endParaRPr>
          </a:p>
        </p:txBody>
      </p:sp>
      <p:pic>
        <p:nvPicPr>
          <p:cNvPr id="132" name="Google Shape;132;p18"/>
          <p:cNvPicPr preferRelativeResize="0"/>
          <p:nvPr/>
        </p:nvPicPr>
        <p:blipFill rotWithShape="1">
          <a:blip r:embed="rId3">
            <a:alphaModFix/>
          </a:blip>
          <a:srcRect b="0" l="0" r="0" t="0"/>
          <a:stretch/>
        </p:blipFill>
        <p:spPr>
          <a:xfrm>
            <a:off x="3120191" y="857302"/>
            <a:ext cx="3665618" cy="5636598"/>
          </a:xfrm>
          <a:prstGeom prst="rect">
            <a:avLst/>
          </a:prstGeom>
          <a:noFill/>
          <a:ln>
            <a:noFill/>
          </a:ln>
          <a:effectLst>
            <a:outerShdw blurRad="50800" rotWithShape="0" algn="tl" dir="2700000" dist="38100">
              <a:srgbClr val="000000">
                <a:alpha val="4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19"/>
          <p:cNvSpPr txBox="1"/>
          <p:nvPr>
            <p:ph type="title"/>
          </p:nvPr>
        </p:nvSpPr>
        <p:spPr>
          <a:xfrm>
            <a:off x="681038" y="365126"/>
            <a:ext cx="8543925" cy="98435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Arial"/>
              <a:buNone/>
            </a:pPr>
            <a:r>
              <a:rPr b="0" i="0" lang="nl-BE" sz="3200" u="none" cap="none" strike="noStrike">
                <a:solidFill>
                  <a:schemeClr val="dk1"/>
                </a:solidFill>
                <a:latin typeface="Arial"/>
                <a:ea typeface="Arial"/>
                <a:cs typeface="Arial"/>
                <a:sym typeface="Arial"/>
              </a:rPr>
              <a:t>Datamodel</a:t>
            </a:r>
            <a:endParaRPr b="0" i="0" sz="3200" u="none" cap="none" strike="noStrike">
              <a:solidFill>
                <a:schemeClr val="dk1"/>
              </a:solidFill>
              <a:latin typeface="Arial"/>
              <a:ea typeface="Arial"/>
              <a:cs typeface="Arial"/>
              <a:sym typeface="Arial"/>
            </a:endParaRPr>
          </a:p>
        </p:txBody>
      </p:sp>
      <p:sp>
        <p:nvSpPr>
          <p:cNvPr id="139" name="Google Shape;139;p19"/>
          <p:cNvSpPr txBox="1"/>
          <p:nvPr>
            <p:ph idx="11" type="ftr"/>
          </p:nvPr>
        </p:nvSpPr>
        <p:spPr>
          <a:xfrm>
            <a:off x="480651" y="6605192"/>
            <a:ext cx="6084000" cy="17692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nl-BE" sz="1100" u="none" cap="none" strike="noStrike">
                <a:solidFill>
                  <a:schemeClr val="dk2"/>
                </a:solidFill>
                <a:latin typeface="Arial"/>
                <a:ea typeface="Arial"/>
                <a:cs typeface="Arial"/>
                <a:sym typeface="Arial"/>
              </a:rPr>
              <a:t>OSLO² Draft domeinmodel Dienstverlening - Publieke werkgroep 12/01/2017</a:t>
            </a:r>
            <a:endParaRPr b="0" i="0" sz="1100" u="none" cap="none" strike="noStrike">
              <a:solidFill>
                <a:schemeClr val="dk2"/>
              </a:solidFill>
              <a:latin typeface="Arial"/>
              <a:ea typeface="Arial"/>
              <a:cs typeface="Arial"/>
              <a:sym typeface="Arial"/>
            </a:endParaRPr>
          </a:p>
        </p:txBody>
      </p:sp>
      <p:sp>
        <p:nvSpPr>
          <p:cNvPr id="140" name="Google Shape;140;p19"/>
          <p:cNvSpPr txBox="1"/>
          <p:nvPr>
            <p:ph idx="12" type="sldNum"/>
          </p:nvPr>
        </p:nvSpPr>
        <p:spPr>
          <a:xfrm>
            <a:off x="8689202" y="6558837"/>
            <a:ext cx="739309" cy="261610"/>
          </a:xfrm>
          <a:prstGeom prst="rect">
            <a:avLst/>
          </a:prstGeom>
          <a:noFill/>
          <a:ln>
            <a:noFill/>
          </a:ln>
        </p:spPr>
        <p:txBody>
          <a:bodyPr anchorCtr="0" anchor="ctr" bIns="45700" lIns="45700" spcFirstLastPara="1" rIns="45700" wrap="square" tIns="45700">
            <a:noAutofit/>
          </a:bodyPr>
          <a:lstStyle/>
          <a:p>
            <a:pPr indent="0" lvl="0" marL="0" marR="0" rtl="0" algn="r">
              <a:spcBef>
                <a:spcPts val="0"/>
              </a:spcBef>
              <a:spcAft>
                <a:spcPts val="0"/>
              </a:spcAft>
              <a:buNone/>
            </a:pPr>
            <a:fld id="{00000000-1234-1234-1234-123412341234}" type="slidenum">
              <a:rPr b="0" i="0" lang="nl-BE" sz="1100" u="none" cap="none" strike="noStrike">
                <a:solidFill>
                  <a:schemeClr val="dk2"/>
                </a:solidFill>
                <a:latin typeface="Arial"/>
                <a:ea typeface="Arial"/>
                <a:cs typeface="Arial"/>
                <a:sym typeface="Arial"/>
              </a:rPr>
              <a:t>‹#›</a:t>
            </a:fld>
            <a:endParaRPr b="0" i="0" sz="1100" u="none" cap="none" strike="noStrike">
              <a:solidFill>
                <a:schemeClr val="dk2"/>
              </a:solidFill>
              <a:latin typeface="Arial"/>
              <a:ea typeface="Arial"/>
              <a:cs typeface="Arial"/>
              <a:sym typeface="Arial"/>
            </a:endParaRPr>
          </a:p>
        </p:txBody>
      </p:sp>
      <p:pic>
        <p:nvPicPr>
          <p:cNvPr id="141" name="Google Shape;141;p19"/>
          <p:cNvPicPr preferRelativeResize="0"/>
          <p:nvPr/>
        </p:nvPicPr>
        <p:blipFill rotWithShape="1">
          <a:blip r:embed="rId3">
            <a:alphaModFix/>
          </a:blip>
          <a:srcRect b="0" l="0" r="0" t="0"/>
          <a:stretch/>
        </p:blipFill>
        <p:spPr>
          <a:xfrm>
            <a:off x="626269" y="908102"/>
            <a:ext cx="8653462" cy="552468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0"/>
          <p:cNvSpPr txBox="1"/>
          <p:nvPr>
            <p:ph type="title"/>
          </p:nvPr>
        </p:nvSpPr>
        <p:spPr>
          <a:xfrm>
            <a:off x="681038" y="365126"/>
            <a:ext cx="8543925" cy="98435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Arial"/>
              <a:buNone/>
            </a:pPr>
            <a:r>
              <a:rPr b="0" i="0" lang="nl-BE" sz="3200" u="none" cap="none" strike="noStrike">
                <a:solidFill>
                  <a:schemeClr val="dk1"/>
                </a:solidFill>
                <a:latin typeface="Arial"/>
                <a:ea typeface="Arial"/>
                <a:cs typeface="Arial"/>
                <a:sym typeface="Arial"/>
              </a:rPr>
              <a:t>Codelists</a:t>
            </a:r>
            <a:endParaRPr b="0" i="0" sz="3200" u="none" cap="none" strike="noStrike">
              <a:solidFill>
                <a:schemeClr val="dk1"/>
              </a:solidFill>
              <a:latin typeface="Arial"/>
              <a:ea typeface="Arial"/>
              <a:cs typeface="Arial"/>
              <a:sym typeface="Arial"/>
            </a:endParaRPr>
          </a:p>
        </p:txBody>
      </p:sp>
      <p:sp>
        <p:nvSpPr>
          <p:cNvPr id="148" name="Google Shape;148;p20"/>
          <p:cNvSpPr txBox="1"/>
          <p:nvPr>
            <p:ph idx="11" type="ftr"/>
          </p:nvPr>
        </p:nvSpPr>
        <p:spPr>
          <a:xfrm>
            <a:off x="480651" y="6605192"/>
            <a:ext cx="6084000" cy="17692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nl-BE" sz="1100" u="none" cap="none" strike="noStrike">
                <a:solidFill>
                  <a:schemeClr val="dk2"/>
                </a:solidFill>
                <a:latin typeface="Arial"/>
                <a:ea typeface="Arial"/>
                <a:cs typeface="Arial"/>
                <a:sym typeface="Arial"/>
              </a:rPr>
              <a:t>OSLO² Draft domeinmodel Dienstverlening - Publieke werkgroep 12/01/2017</a:t>
            </a:r>
            <a:endParaRPr b="0" i="0" sz="1100" u="none" cap="none" strike="noStrike">
              <a:solidFill>
                <a:schemeClr val="dk2"/>
              </a:solidFill>
              <a:latin typeface="Arial"/>
              <a:ea typeface="Arial"/>
              <a:cs typeface="Arial"/>
              <a:sym typeface="Arial"/>
            </a:endParaRPr>
          </a:p>
        </p:txBody>
      </p:sp>
      <p:sp>
        <p:nvSpPr>
          <p:cNvPr id="149" name="Google Shape;149;p20"/>
          <p:cNvSpPr txBox="1"/>
          <p:nvPr>
            <p:ph idx="12" type="sldNum"/>
          </p:nvPr>
        </p:nvSpPr>
        <p:spPr>
          <a:xfrm>
            <a:off x="8689202" y="6558837"/>
            <a:ext cx="739309" cy="261610"/>
          </a:xfrm>
          <a:prstGeom prst="rect">
            <a:avLst/>
          </a:prstGeom>
          <a:noFill/>
          <a:ln>
            <a:noFill/>
          </a:ln>
        </p:spPr>
        <p:txBody>
          <a:bodyPr anchorCtr="0" anchor="ctr" bIns="45700" lIns="45700" spcFirstLastPara="1" rIns="45700" wrap="square" tIns="45700">
            <a:noAutofit/>
          </a:bodyPr>
          <a:lstStyle/>
          <a:p>
            <a:pPr indent="0" lvl="0" marL="0" marR="0" rtl="0" algn="r">
              <a:spcBef>
                <a:spcPts val="0"/>
              </a:spcBef>
              <a:spcAft>
                <a:spcPts val="0"/>
              </a:spcAft>
              <a:buNone/>
            </a:pPr>
            <a:fld id="{00000000-1234-1234-1234-123412341234}" type="slidenum">
              <a:rPr b="0" i="0" lang="nl-BE" sz="1100" u="none" cap="none" strike="noStrike">
                <a:solidFill>
                  <a:schemeClr val="dk2"/>
                </a:solidFill>
                <a:latin typeface="Arial"/>
                <a:ea typeface="Arial"/>
                <a:cs typeface="Arial"/>
                <a:sym typeface="Arial"/>
              </a:rPr>
              <a:t>‹#›</a:t>
            </a:fld>
            <a:endParaRPr b="0" i="0" sz="1100" u="none" cap="none" strike="noStrike">
              <a:solidFill>
                <a:schemeClr val="dk2"/>
              </a:solidFill>
              <a:latin typeface="Arial"/>
              <a:ea typeface="Arial"/>
              <a:cs typeface="Arial"/>
              <a:sym typeface="Arial"/>
            </a:endParaRPr>
          </a:p>
        </p:txBody>
      </p:sp>
      <p:pic>
        <p:nvPicPr>
          <p:cNvPr id="150" name="Google Shape;150;p20"/>
          <p:cNvPicPr preferRelativeResize="0"/>
          <p:nvPr/>
        </p:nvPicPr>
        <p:blipFill rotWithShape="1">
          <a:blip r:embed="rId3">
            <a:alphaModFix/>
          </a:blip>
          <a:srcRect b="0" l="0" r="0" t="0"/>
          <a:stretch/>
        </p:blipFill>
        <p:spPr>
          <a:xfrm>
            <a:off x="0" y="857302"/>
            <a:ext cx="8008164" cy="549724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1"/>
          <p:cNvSpPr txBox="1"/>
          <p:nvPr>
            <p:ph idx="1" type="body"/>
          </p:nvPr>
        </p:nvSpPr>
        <p:spPr>
          <a:xfrm>
            <a:off x="681038" y="1482215"/>
            <a:ext cx="8543925" cy="4992328"/>
          </a:xfrm>
          <a:prstGeom prst="rect">
            <a:avLst/>
          </a:prstGeom>
          <a:noFill/>
          <a:ln>
            <a:noFill/>
          </a:ln>
        </p:spPr>
        <p:txBody>
          <a:bodyPr anchorCtr="0" anchor="t" bIns="45700" lIns="91425" spcFirstLastPara="1" rIns="91425" wrap="square" tIns="45700">
            <a:noAutofit/>
          </a:bodyPr>
          <a:lstStyle/>
          <a:p>
            <a:pPr indent="-457200" lvl="1" marL="914400" marR="0" rtl="0" algn="l">
              <a:lnSpc>
                <a:spcPct val="80000"/>
              </a:lnSpc>
              <a:spcBef>
                <a:spcPts val="0"/>
              </a:spcBef>
              <a:spcAft>
                <a:spcPts val="0"/>
              </a:spcAft>
              <a:buClr>
                <a:schemeClr val="dk1"/>
              </a:buClr>
              <a:buSzPts val="1400"/>
              <a:buFont typeface="Calibri"/>
              <a:buAutoNum type="arabicPeriod"/>
            </a:pPr>
            <a:r>
              <a:rPr b="0" i="0" lang="nl-BE" sz="1400" u="none" cap="none" strike="noStrike">
                <a:solidFill>
                  <a:schemeClr val="dk1"/>
                </a:solidFill>
                <a:latin typeface="Arial"/>
                <a:ea typeface="Arial"/>
                <a:cs typeface="Arial"/>
                <a:sym typeface="Arial"/>
              </a:rPr>
              <a:t>Alle entiteiten krijgen een identifier, deze zou globaal moeten zijn voor PublicService, PublicOrganisation, Event, Output, Agent, Evidence, FormalFramework. Niet dus voor Cost, Channel, Participation, CriterionRequirement, Rule en ContactPoint. In afwijking van CPSV-AP implementeerden we dit door Cost &amp; als datatype ipv als entiteit te definiëren.</a:t>
            </a:r>
            <a:endParaRPr/>
          </a:p>
          <a:p>
            <a:pPr indent="-457200" lvl="1" marL="914400" marR="0" rtl="0" algn="l">
              <a:lnSpc>
                <a:spcPct val="80000"/>
              </a:lnSpc>
              <a:spcBef>
                <a:spcPts val="700"/>
              </a:spcBef>
              <a:spcAft>
                <a:spcPts val="0"/>
              </a:spcAft>
              <a:buClr>
                <a:schemeClr val="dk1"/>
              </a:buClr>
              <a:buSzPts val="1400"/>
              <a:buFont typeface="Calibri"/>
              <a:buAutoNum type="arabicPeriod"/>
            </a:pPr>
            <a:r>
              <a:rPr b="0" i="0" lang="nl-BE" sz="1400" u="none" cap="none" strike="noStrike">
                <a:solidFill>
                  <a:schemeClr val="dk1"/>
                </a:solidFill>
                <a:latin typeface="Arial"/>
                <a:ea typeface="Arial"/>
                <a:cs typeface="Arial"/>
                <a:sym typeface="Arial"/>
              </a:rPr>
              <a:t>Het applicatieprofiel is bedoeld voor het beschrijven van een dienstverlening voor een dienstencataloog of –portaal. Is dit oké als algemene use case?</a:t>
            </a:r>
            <a:endParaRPr/>
          </a:p>
          <a:p>
            <a:pPr indent="-457200" lvl="1" marL="914400" marR="0" rtl="0" algn="l">
              <a:lnSpc>
                <a:spcPct val="80000"/>
              </a:lnSpc>
              <a:spcBef>
                <a:spcPts val="700"/>
              </a:spcBef>
              <a:spcAft>
                <a:spcPts val="0"/>
              </a:spcAft>
              <a:buClr>
                <a:schemeClr val="dk1"/>
              </a:buClr>
              <a:buSzPts val="1400"/>
              <a:buFont typeface="Calibri"/>
              <a:buAutoNum type="arabicPeriod"/>
            </a:pPr>
            <a:r>
              <a:rPr b="0" i="0" lang="nl-BE" sz="1400" u="none" cap="none" strike="noStrike">
                <a:solidFill>
                  <a:schemeClr val="dk1"/>
                </a:solidFill>
                <a:latin typeface="Arial"/>
                <a:ea typeface="Arial"/>
                <a:cs typeface="Arial"/>
                <a:sym typeface="Arial"/>
              </a:rPr>
              <a:t>Een applicatieprofiel voegt oa cardinaliteiten toe aan een vocabularium (in dit geval </a:t>
            </a:r>
            <a:r>
              <a:rPr b="0" i="0" lang="nl-BE" sz="1400" u="sng" cap="none" strike="noStrike">
                <a:solidFill>
                  <a:schemeClr val="hlink"/>
                </a:solidFill>
                <a:latin typeface="Arial"/>
                <a:ea typeface="Arial"/>
                <a:cs typeface="Arial"/>
                <a:sym typeface="Arial"/>
                <a:hlinkClick r:id="rId3"/>
              </a:rPr>
              <a:t>CPSV</a:t>
            </a:r>
            <a:r>
              <a:rPr b="0" i="0" lang="nl-BE" sz="1400" u="none" cap="none" strike="noStrike">
                <a:solidFill>
                  <a:schemeClr val="dk1"/>
                </a:solidFill>
                <a:latin typeface="Arial"/>
                <a:ea typeface="Arial"/>
                <a:cs typeface="Arial"/>
                <a:sym typeface="Arial"/>
              </a:rPr>
              <a:t>).</a:t>
            </a:r>
            <a:endParaRPr/>
          </a:p>
          <a:p>
            <a:pPr indent="-457200" lvl="1" marL="914400" marR="0" rtl="0" algn="l">
              <a:lnSpc>
                <a:spcPct val="80000"/>
              </a:lnSpc>
              <a:spcBef>
                <a:spcPts val="700"/>
              </a:spcBef>
              <a:spcAft>
                <a:spcPts val="0"/>
              </a:spcAft>
              <a:buClr>
                <a:schemeClr val="dk1"/>
              </a:buClr>
              <a:buSzPts val="1400"/>
              <a:buFont typeface="Calibri"/>
              <a:buAutoNum type="arabicPeriod"/>
            </a:pPr>
            <a:r>
              <a:rPr b="0" i="0" lang="nl-BE" sz="1400" u="none" cap="none" strike="noStrike">
                <a:solidFill>
                  <a:schemeClr val="dk1"/>
                </a:solidFill>
                <a:latin typeface="Arial"/>
                <a:ea typeface="Arial"/>
                <a:cs typeface="Arial"/>
                <a:sym typeface="Arial"/>
              </a:rPr>
              <a:t>PublicService is het geheel van acties uitgevoerd door of in naam van publieke organisatie. Gevolg is dat de Relatie PublicService:HasCompetentAuthority-PublicOrganisation verplicht is.</a:t>
            </a:r>
            <a:endParaRPr/>
          </a:p>
          <a:p>
            <a:pPr indent="-457200" lvl="1" marL="914400" marR="0" rtl="0" algn="l">
              <a:lnSpc>
                <a:spcPct val="80000"/>
              </a:lnSpc>
              <a:spcBef>
                <a:spcPts val="700"/>
              </a:spcBef>
              <a:spcAft>
                <a:spcPts val="0"/>
              </a:spcAft>
              <a:buClr>
                <a:schemeClr val="dk1"/>
              </a:buClr>
              <a:buSzPts val="1400"/>
              <a:buFont typeface="Calibri"/>
              <a:buAutoNum type="arabicPeriod"/>
            </a:pPr>
            <a:r>
              <a:rPr b="0" i="0" lang="nl-BE" sz="1400" u="none" cap="none" strike="noStrike">
                <a:solidFill>
                  <a:schemeClr val="dk1"/>
                </a:solidFill>
                <a:latin typeface="Arial"/>
                <a:ea typeface="Arial"/>
                <a:cs typeface="Arial"/>
                <a:sym typeface="Arial"/>
              </a:rPr>
              <a:t>PublicService:ServiceProvider-Agent &amp; PublicService:HasParticipation-Agent geven aan dat de uitvoerder niet noodzakelijk een PublicOrganisation is. Het zou ook een persoon of bedrijf kunnen zijn (verkeerdelijk beperkt CPSV-AP Agent:Type tot Agent, PublicOrganisation en Person, zie slide TODO’s).</a:t>
            </a:r>
            <a:endParaRPr/>
          </a:p>
          <a:p>
            <a:pPr indent="-457200" lvl="1" marL="914400" marR="0" rtl="0" algn="l">
              <a:lnSpc>
                <a:spcPct val="80000"/>
              </a:lnSpc>
              <a:spcBef>
                <a:spcPts val="700"/>
              </a:spcBef>
              <a:spcAft>
                <a:spcPts val="0"/>
              </a:spcAft>
              <a:buClr>
                <a:schemeClr val="dk1"/>
              </a:buClr>
              <a:buSzPts val="1400"/>
              <a:buFont typeface="Calibri"/>
              <a:buAutoNum type="arabicPeriod"/>
            </a:pPr>
            <a:r>
              <a:rPr b="0" i="0" lang="nl-BE" sz="1400" u="none" cap="none" strike="noStrike">
                <a:solidFill>
                  <a:schemeClr val="dk1"/>
                </a:solidFill>
                <a:latin typeface="Arial"/>
                <a:ea typeface="Arial"/>
                <a:cs typeface="Arial"/>
                <a:sym typeface="Arial"/>
              </a:rPr>
              <a:t>Diensten kunnen afgenomen worden door bedrijven, personen, andere publieke organisaties. Echter geeft CPSV-AP geen specifiek doelpubliek aan, PublicService:IsGroupedBy-Event is een alternatief hiervoor.</a:t>
            </a:r>
            <a:endParaRPr/>
          </a:p>
          <a:p>
            <a:pPr indent="-457200" lvl="1" marL="914400" marR="0" rtl="0" algn="l">
              <a:lnSpc>
                <a:spcPct val="80000"/>
              </a:lnSpc>
              <a:spcBef>
                <a:spcPts val="700"/>
              </a:spcBef>
              <a:spcAft>
                <a:spcPts val="0"/>
              </a:spcAft>
              <a:buClr>
                <a:schemeClr val="dk1"/>
              </a:buClr>
              <a:buSzPts val="1400"/>
              <a:buFont typeface="Calibri"/>
              <a:buAutoNum type="arabicPeriod"/>
            </a:pPr>
            <a:r>
              <a:rPr b="0" i="0" lang="nl-BE" sz="1400" u="none" cap="none" strike="noStrike">
                <a:solidFill>
                  <a:schemeClr val="dk1"/>
                </a:solidFill>
                <a:latin typeface="Arial"/>
                <a:ea typeface="Arial"/>
                <a:cs typeface="Arial"/>
                <a:sym typeface="Arial"/>
              </a:rPr>
              <a:t>Publicservice:Sector PublicService:Description is de beschrijving te zien in cataloog of portaal.</a:t>
            </a:r>
            <a:endParaRPr/>
          </a:p>
          <a:p>
            <a:pPr indent="-457200" lvl="1" marL="914400" marR="0" rtl="0" algn="l">
              <a:lnSpc>
                <a:spcPct val="80000"/>
              </a:lnSpc>
              <a:spcBef>
                <a:spcPts val="700"/>
              </a:spcBef>
              <a:spcAft>
                <a:spcPts val="0"/>
              </a:spcAft>
              <a:buClr>
                <a:schemeClr val="dk1"/>
              </a:buClr>
              <a:buSzPts val="1400"/>
              <a:buFont typeface="Calibri"/>
              <a:buAutoNum type="arabicPeriod"/>
            </a:pPr>
            <a:r>
              <a:rPr b="0" i="0" lang="nl-BE" sz="1400" u="none" cap="none" strike="noStrike">
                <a:solidFill>
                  <a:schemeClr val="dk1"/>
                </a:solidFill>
                <a:latin typeface="Arial"/>
                <a:ea typeface="Arial"/>
                <a:cs typeface="Arial"/>
                <a:sym typeface="Arial"/>
              </a:rPr>
              <a:t>zijn </a:t>
            </a:r>
            <a:r>
              <a:rPr b="0" i="0" lang="nl-BE" sz="1400" u="sng" cap="none" strike="noStrike">
                <a:solidFill>
                  <a:schemeClr val="hlink"/>
                </a:solidFill>
                <a:latin typeface="Arial"/>
                <a:ea typeface="Arial"/>
                <a:cs typeface="Arial"/>
                <a:sym typeface="Arial"/>
                <a:hlinkClick r:id="rId4"/>
              </a:rPr>
              <a:t>NACE-codes</a:t>
            </a:r>
            <a:r>
              <a:rPr b="0" i="0" lang="nl-BE" sz="1400" u="none" cap="none" strike="noStrike">
                <a:solidFill>
                  <a:schemeClr val="dk1"/>
                </a:solidFill>
                <a:latin typeface="Arial"/>
                <a:ea typeface="Arial"/>
                <a:cs typeface="Arial"/>
                <a:sym typeface="Arial"/>
              </a:rPr>
              <a:t>.</a:t>
            </a:r>
            <a:endParaRPr b="0" i="0" sz="1400" u="none" cap="none" strike="noStrike">
              <a:solidFill>
                <a:schemeClr val="dk1"/>
              </a:solidFill>
              <a:latin typeface="Arial"/>
              <a:ea typeface="Arial"/>
              <a:cs typeface="Arial"/>
              <a:sym typeface="Arial"/>
            </a:endParaRPr>
          </a:p>
          <a:p>
            <a:pPr indent="-457200" lvl="1" marL="914400" marR="0" rtl="0" algn="l">
              <a:lnSpc>
                <a:spcPct val="80000"/>
              </a:lnSpc>
              <a:spcBef>
                <a:spcPts val="700"/>
              </a:spcBef>
              <a:spcAft>
                <a:spcPts val="0"/>
              </a:spcAft>
              <a:buClr>
                <a:schemeClr val="dk1"/>
              </a:buClr>
              <a:buSzPts val="1400"/>
              <a:buFont typeface="Calibri"/>
              <a:buAutoNum type="arabicPeriod"/>
            </a:pPr>
            <a:r>
              <a:rPr b="0" i="0" lang="nl-BE" sz="1400" u="none" cap="none" strike="noStrike">
                <a:solidFill>
                  <a:schemeClr val="dk1"/>
                </a:solidFill>
                <a:latin typeface="Arial"/>
                <a:ea typeface="Arial"/>
                <a:cs typeface="Arial"/>
                <a:sym typeface="Arial"/>
              </a:rPr>
              <a:t>Publicservice:Type de types activiteit volgens zijn de types overheidsdienst volgens </a:t>
            </a:r>
            <a:r>
              <a:rPr b="0" i="0" lang="nl-BE" sz="1400" u="sng" cap="none" strike="noStrike">
                <a:solidFill>
                  <a:schemeClr val="hlink"/>
                </a:solidFill>
                <a:latin typeface="Arial"/>
                <a:ea typeface="Arial"/>
                <a:cs typeface="Arial"/>
                <a:sym typeface="Arial"/>
                <a:hlinkClick r:id="rId5"/>
              </a:rPr>
              <a:t>COFOG</a:t>
            </a:r>
            <a:r>
              <a:rPr b="0" i="0" lang="nl-BE" sz="1400" u="none" cap="none" strike="noStrike">
                <a:solidFill>
                  <a:schemeClr val="dk1"/>
                </a:solidFill>
                <a:latin typeface="Arial"/>
                <a:ea typeface="Arial"/>
                <a:cs typeface="Arial"/>
                <a:sym typeface="Arial"/>
              </a:rPr>
              <a:t>.</a:t>
            </a:r>
            <a:endParaRPr/>
          </a:p>
          <a:p>
            <a:pPr indent="-457200" lvl="1" marL="914400" marR="0" rtl="0" algn="l">
              <a:lnSpc>
                <a:spcPct val="80000"/>
              </a:lnSpc>
              <a:spcBef>
                <a:spcPts val="700"/>
              </a:spcBef>
              <a:spcAft>
                <a:spcPts val="0"/>
              </a:spcAft>
              <a:buClr>
                <a:schemeClr val="dk1"/>
              </a:buClr>
              <a:buSzPts val="1400"/>
              <a:buFont typeface="Calibri"/>
              <a:buAutoNum type="arabicPeriod"/>
            </a:pPr>
            <a:r>
              <a:rPr b="0" i="0" lang="nl-BE" sz="1400" u="none" cap="none" strike="noStrike">
                <a:solidFill>
                  <a:schemeClr val="dk1"/>
                </a:solidFill>
                <a:latin typeface="Arial"/>
                <a:ea typeface="Arial"/>
                <a:cs typeface="Arial"/>
                <a:sym typeface="Arial"/>
              </a:rPr>
              <a:t>PublicService:Language zijn de talen waarin de dienst wordt geleverd, volgens NAL_language (zie </a:t>
            </a:r>
            <a:r>
              <a:rPr b="0" i="0" lang="nl-BE" sz="1400" u="sng" cap="none" strike="noStrike">
                <a:solidFill>
                  <a:schemeClr val="hlink"/>
                </a:solidFill>
                <a:latin typeface="Arial"/>
                <a:ea typeface="Arial"/>
                <a:cs typeface="Arial"/>
                <a:sym typeface="Arial"/>
                <a:hlinkClick r:id="rId6"/>
              </a:rPr>
              <a:t>Named Authority Lists</a:t>
            </a:r>
            <a:r>
              <a:rPr b="0" i="0" lang="nl-BE" sz="1400" u="none" cap="none" strike="noStrike">
                <a:solidFill>
                  <a:schemeClr val="dk1"/>
                </a:solidFill>
                <a:latin typeface="Arial"/>
                <a:ea typeface="Arial"/>
                <a:cs typeface="Arial"/>
                <a:sym typeface="Arial"/>
              </a:rPr>
              <a:t>).</a:t>
            </a:r>
            <a:endParaRPr/>
          </a:p>
          <a:p>
            <a:pPr indent="-457200" lvl="1" marL="914400" marR="0" rtl="0" algn="l">
              <a:lnSpc>
                <a:spcPct val="80000"/>
              </a:lnSpc>
              <a:spcBef>
                <a:spcPts val="700"/>
              </a:spcBef>
              <a:spcAft>
                <a:spcPts val="0"/>
              </a:spcAft>
              <a:buClr>
                <a:schemeClr val="dk1"/>
              </a:buClr>
              <a:buSzPts val="1400"/>
              <a:buFont typeface="Calibri"/>
              <a:buAutoNum type="arabicPeriod"/>
            </a:pPr>
            <a:r>
              <a:rPr b="0" i="0" lang="nl-BE" sz="1400" u="none" cap="none" strike="noStrike">
                <a:solidFill>
                  <a:schemeClr val="dk1"/>
                </a:solidFill>
                <a:latin typeface="Arial"/>
                <a:ea typeface="Arial"/>
                <a:cs typeface="Arial"/>
                <a:sym typeface="Arial"/>
              </a:rPr>
              <a:t>Publicservice:Status geeft aan of de publieke dienstverlening actief, inactief, in ontwikkeling etc is. CPSV-AP verwijst hiervoor naar het </a:t>
            </a:r>
            <a:r>
              <a:rPr b="0" i="0" lang="nl-BE" sz="1400" u="sng" cap="none" strike="noStrike">
                <a:solidFill>
                  <a:schemeClr val="hlink"/>
                </a:solidFill>
                <a:latin typeface="Arial"/>
                <a:ea typeface="Arial"/>
                <a:cs typeface="Arial"/>
                <a:sym typeface="Arial"/>
                <a:hlinkClick r:id="rId7"/>
              </a:rPr>
              <a:t>ADMSStatusVocabulary</a:t>
            </a:r>
            <a:r>
              <a:rPr b="0" i="0" lang="nl-BE" sz="1400" u="none" cap="none" strike="noStrike">
                <a:solidFill>
                  <a:schemeClr val="dk1"/>
                </a:solidFill>
                <a:latin typeface="Arial"/>
                <a:ea typeface="Arial"/>
                <a:cs typeface="Arial"/>
                <a:sym typeface="Arial"/>
              </a:rPr>
              <a:t>.</a:t>
            </a:r>
            <a:endParaRPr/>
          </a:p>
        </p:txBody>
      </p:sp>
      <p:sp>
        <p:nvSpPr>
          <p:cNvPr id="157" name="Google Shape;157;p21"/>
          <p:cNvSpPr txBox="1"/>
          <p:nvPr>
            <p:ph type="title"/>
          </p:nvPr>
        </p:nvSpPr>
        <p:spPr>
          <a:xfrm>
            <a:off x="681038" y="365126"/>
            <a:ext cx="8543925" cy="98435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Arial"/>
              <a:buNone/>
            </a:pPr>
            <a:r>
              <a:rPr b="0" i="0" lang="nl-BE" sz="3200" u="none" cap="none" strike="noStrike">
                <a:solidFill>
                  <a:schemeClr val="dk1"/>
                </a:solidFill>
                <a:latin typeface="Arial"/>
                <a:ea typeface="Arial"/>
                <a:cs typeface="Arial"/>
                <a:sym typeface="Arial"/>
              </a:rPr>
              <a:t>Datamodel (1)</a:t>
            </a:r>
            <a:endParaRPr b="0" i="0" sz="3200" u="none" cap="none" strike="noStrike">
              <a:solidFill>
                <a:schemeClr val="dk1"/>
              </a:solidFill>
              <a:latin typeface="Arial"/>
              <a:ea typeface="Arial"/>
              <a:cs typeface="Arial"/>
              <a:sym typeface="Arial"/>
            </a:endParaRPr>
          </a:p>
        </p:txBody>
      </p:sp>
      <p:sp>
        <p:nvSpPr>
          <p:cNvPr id="158" name="Google Shape;158;p21"/>
          <p:cNvSpPr txBox="1"/>
          <p:nvPr>
            <p:ph idx="11" type="ftr"/>
          </p:nvPr>
        </p:nvSpPr>
        <p:spPr>
          <a:xfrm>
            <a:off x="480651" y="6605192"/>
            <a:ext cx="6084000" cy="17692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nl-BE" sz="1100" u="none" cap="none" strike="noStrike">
                <a:solidFill>
                  <a:schemeClr val="dk2"/>
                </a:solidFill>
                <a:latin typeface="Arial"/>
                <a:ea typeface="Arial"/>
                <a:cs typeface="Arial"/>
                <a:sym typeface="Arial"/>
              </a:rPr>
              <a:t>OSLO² Draft domeinmodel Dienstverlening - Publieke werkgroep 12/01/2017</a:t>
            </a:r>
            <a:endParaRPr b="0" i="0" sz="1100" u="none" cap="none" strike="noStrike">
              <a:solidFill>
                <a:schemeClr val="dk2"/>
              </a:solidFill>
              <a:latin typeface="Arial"/>
              <a:ea typeface="Arial"/>
              <a:cs typeface="Arial"/>
              <a:sym typeface="Arial"/>
            </a:endParaRPr>
          </a:p>
        </p:txBody>
      </p:sp>
      <p:sp>
        <p:nvSpPr>
          <p:cNvPr id="159" name="Google Shape;159;p21"/>
          <p:cNvSpPr txBox="1"/>
          <p:nvPr>
            <p:ph idx="12" type="sldNum"/>
          </p:nvPr>
        </p:nvSpPr>
        <p:spPr>
          <a:xfrm>
            <a:off x="8689202" y="6558837"/>
            <a:ext cx="739309" cy="261610"/>
          </a:xfrm>
          <a:prstGeom prst="rect">
            <a:avLst/>
          </a:prstGeom>
          <a:noFill/>
          <a:ln>
            <a:noFill/>
          </a:ln>
        </p:spPr>
        <p:txBody>
          <a:bodyPr anchorCtr="0" anchor="ctr" bIns="45700" lIns="45700" spcFirstLastPara="1" rIns="45700" wrap="square" tIns="45700">
            <a:noAutofit/>
          </a:bodyPr>
          <a:lstStyle/>
          <a:p>
            <a:pPr indent="0" lvl="0" marL="0" marR="0" rtl="0" algn="r">
              <a:spcBef>
                <a:spcPts val="0"/>
              </a:spcBef>
              <a:spcAft>
                <a:spcPts val="0"/>
              </a:spcAft>
              <a:buNone/>
            </a:pPr>
            <a:fld id="{00000000-1234-1234-1234-123412341234}" type="slidenum">
              <a:rPr b="0" i="0" lang="nl-BE" sz="1100" u="none" cap="none" strike="noStrike">
                <a:solidFill>
                  <a:schemeClr val="dk2"/>
                </a:solidFill>
                <a:latin typeface="Arial"/>
                <a:ea typeface="Arial"/>
                <a:cs typeface="Arial"/>
                <a:sym typeface="Arial"/>
              </a:rPr>
              <a:t>‹#›</a:t>
            </a:fld>
            <a:endParaRPr b="0" i="0" sz="1100" u="none" cap="none" strike="noStrike">
              <a:solidFill>
                <a:schemeClr val="dk2"/>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AIVColors">
      <a:dk1>
        <a:srgbClr val="373636"/>
      </a:dk1>
      <a:lt1>
        <a:srgbClr val="FFFFFF"/>
      </a:lt1>
      <a:dk2>
        <a:srgbClr val="6B6B6B"/>
      </a:dk2>
      <a:lt2>
        <a:srgbClr val="F6F5F3"/>
      </a:lt2>
      <a:accent1>
        <a:srgbClr val="FFF200"/>
      </a:accent1>
      <a:accent2>
        <a:srgbClr val="373636"/>
      </a:accent2>
      <a:accent3>
        <a:srgbClr val="E5DA04"/>
      </a:accent3>
      <a:accent4>
        <a:srgbClr val="6B6B6B"/>
      </a:accent4>
      <a:accent5>
        <a:srgbClr val="D5D5D5"/>
      </a:accent5>
      <a:accent6>
        <a:srgbClr val="989898"/>
      </a:accent6>
      <a:hlink>
        <a:srgbClr val="3C96BE"/>
      </a:hlink>
      <a:folHlink>
        <a:srgbClr val="AA78A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