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18" lvl="0" marL="171419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18" lvl="0" marL="17141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:notes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2" showMasterSp="0">
  <p:cSld name="Titel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154" y="-21307"/>
            <a:ext cx="8762846" cy="56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1" y="-21306"/>
            <a:ext cx="6861969" cy="6879307"/>
          </a:xfrm>
          <a:custGeom>
            <a:pathLst>
              <a:path extrusionOk="0" h="120000" w="120000">
                <a:moveTo>
                  <a:pt x="0" y="0"/>
                </a:moveTo>
                <a:lnTo>
                  <a:pt x="84527" y="0"/>
                </a:lnTo>
                <a:lnTo>
                  <a:pt x="120000" y="120000"/>
                </a:lnTo>
                <a:lnTo>
                  <a:pt x="18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>
  <p:cSld name="Inhoud met bijschrif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3842570" y="365126"/>
            <a:ext cx="5382393" cy="6109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>
  <p:cSld name="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1432472" y="1499129"/>
            <a:ext cx="6963662" cy="4168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219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73736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19456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>
  <p:cSld name="Titel en Inhou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" showMasterSp="0">
  <p:cSld name="Tite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" y="0"/>
            <a:ext cx="9615725" cy="6858000"/>
          </a:xfrm>
          <a:custGeom>
            <a:pathLst>
              <a:path extrusionOk="0" h="120000" w="120000">
                <a:moveTo>
                  <a:pt x="0" y="205"/>
                </a:moveTo>
                <a:lnTo>
                  <a:pt x="104638" y="0"/>
                </a:lnTo>
                <a:lnTo>
                  <a:pt x="120000" y="120000"/>
                </a:lnTo>
                <a:lnTo>
                  <a:pt x="183" y="120000"/>
                </a:lnTo>
                <a:lnTo>
                  <a:pt x="0" y="20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028711" y="4509834"/>
            <a:ext cx="7434681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3" showMasterSp="0">
  <p:cSld name="Titel 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490" y="1"/>
            <a:ext cx="9555510" cy="562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1" y="687274"/>
            <a:ext cx="1950000" cy="70101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028712" y="4509834"/>
            <a:ext cx="7429501" cy="948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">
  <p:cSld name="Tussen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 2">
  <p:cSld name="Tussentitel 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3434" l="763" r="6439" t="1399"/>
          <a:stretch/>
        </p:blipFill>
        <p:spPr>
          <a:xfrm>
            <a:off x="350488" y="-1"/>
            <a:ext cx="955551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dubbele Inhoud">
  <p:cSld name="Titel en dubbele Inhou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81038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5040876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kel Titel">
  <p:cSld name="Enkel Tite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>
  <p:cSld name="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17" lvl="1" marL="4571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534" lvl="2" marL="9142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53" lvl="3" marL="13713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69" lvl="4" marL="18284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288" lvl="5" marL="228558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205" lvl="6" marL="274270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22" lvl="7" marL="319982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039" lvl="8" marL="36569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/vocab-org/" TargetMode="External"/><Relationship Id="rId4" Type="http://schemas.openxmlformats.org/officeDocument/2006/relationships/hyperlink" Target="https://www.w3.org/TR/vocab-regorg/" TargetMode="External"/><Relationship Id="rId5" Type="http://schemas.openxmlformats.org/officeDocument/2006/relationships/hyperlink" Target="https://joinup.ec.europa.eu/catalogue/distribution/core-public-organisation-vocabulary-version-100-0" TargetMode="External"/><Relationship Id="rId6" Type="http://schemas.openxmlformats.org/officeDocument/2006/relationships/hyperlink" Target="https://joinup.ec.europa.eu/svn/adms/CESAR/V-ICT-OR_OSLO/OSLO_model_v1_0_0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nl-BE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Publieke werkgroep 27/01/2017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OSLO² - Draft domeinmodel Organisatie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Datamodel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078916"/>
            <a:ext cx="8832274" cy="518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Overzicht van alle elementen met 3 kolommen: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(naam)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Aard (Class, Attribute, Enumeration etc)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Kolom definitie bevat momenteel: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org, rov, CPOV, OSLO1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(op GitHub te plaatsen)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Keuzes (voor OSLO-profiel)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Todo’s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Datamodel: logfile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Datamodel: logfile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937" y="1012824"/>
            <a:ext cx="5064125" cy="536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000250"/>
            <a:ext cx="3810000" cy="28575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 presentatie stelt een conceptueel datamodel voor voor het subdomein Organisatie binnen OSLO².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 model is gebaseerd op:</a:t>
            </a:r>
            <a:endParaRPr/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Org: </a:t>
            </a:r>
            <a:r>
              <a:rPr b="0" i="0" lang="nl-BE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Organization Ontology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Rov: </a:t>
            </a:r>
            <a:r>
              <a:rPr b="0" i="0" lang="nl-BE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Registered Organization Vocabulary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CPOV: </a:t>
            </a:r>
            <a:r>
              <a:rPr b="0" i="0" lang="nl-BE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Core Public Organization Vocabulary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571" lvl="1" marL="78377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OSLO1: </a:t>
            </a:r>
            <a:r>
              <a:rPr b="0" i="0" lang="nl-BE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Open Standaarden voor Linkende Overheden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Inleiding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Organization Ontology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51" y="1349478"/>
            <a:ext cx="9303032" cy="483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Organization Vocabulary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661" y="1795461"/>
            <a:ext cx="3527990" cy="33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 Core Public Organization Vocabulary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99" y="1431540"/>
            <a:ext cx="6850801" cy="399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Standaarden voor Linkende Overheden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" y="1092570"/>
            <a:ext cx="8324850" cy="515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2644140" y="1280160"/>
            <a:ext cx="2356485" cy="262127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gingen als volgt tewerk: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Refactoring org, rov, CPOV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Integratie org, rov, CPOV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Toevoegen OSLO1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 review &amp; issues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nl-B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Datamodel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Werkwijze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Integratie org, rov, CPOV, OSLO1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805" y="958902"/>
            <a:ext cx="6124390" cy="549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OSLO² Draft domeinmodel Organisatie - Publieke werkgroep 27/01/2017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041400"/>
            <a:ext cx="7239000" cy="522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