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2" r:id="rId6"/>
    <p:sldId id="266" r:id="rId7"/>
    <p:sldId id="264" r:id="rId8"/>
    <p:sldId id="267" r:id="rId9"/>
    <p:sldId id="265" r:id="rId10"/>
    <p:sldId id="268" r:id="rId11"/>
    <p:sldId id="260" r:id="rId12"/>
    <p:sldId id="259" r:id="rId13"/>
    <p:sldId id="269" r:id="rId14"/>
    <p:sldId id="261" r:id="rId15"/>
  </p:sldIdLst>
  <p:sldSz cx="12192000" cy="6858000"/>
  <p:notesSz cx="6858000" cy="9144000"/>
  <p:embeddedFontLst>
    <p:embeddedFont>
      <p:font typeface="나눔스퀘어_ac" panose="020B0600000101010101" pitchFamily="50" charset="-127"/>
      <p:regular r:id="rId16"/>
    </p:embeddedFont>
    <p:embeddedFont>
      <p:font typeface="나눔스퀘어_ac Bold" panose="020B0600000101010101" pitchFamily="50" charset="-127"/>
      <p:bold r:id="rId17"/>
    </p:embeddedFont>
    <p:embeddedFont>
      <p:font typeface="나눔스퀘어_ac ExtraBold" panose="020B0600000101010101" pitchFamily="50" charset="-12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D6C6A-E1AE-FDC3-9C4E-A224FDB7B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7821F7-3715-FAE2-0349-3B6880FBB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06F8F-51ED-CA31-31CC-4EA9ACDE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9C94-7019-48E6-B0DE-A19705E9A36B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CDBD47-9421-D533-7DA9-90763A92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EE90-2C5E-33E1-1DFD-1A939F5C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731E-C877-45CA-BB0F-9510DF892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9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65EF2-19C2-62DC-24CE-9E819875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0E63D-6A02-D0A6-AB4E-6E8BEA0C8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A42F55-7042-009B-F2F5-722B71089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0CF438-279F-6174-7704-1E90D932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9C94-7019-48E6-B0DE-A19705E9A36B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CE6E97-269B-A392-FF37-1D3F1078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6F73F-094A-FB3A-15E8-88D2C38C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731E-C877-45CA-BB0F-9510DF892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8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B5F51-0A18-89A1-1784-6D149778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C90768-A04D-044D-0DBB-9AAC3738F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BD1FB-E477-27E6-4B46-F52F41505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83986-2B07-DE47-EC1E-A5AEA643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9C94-7019-48E6-B0DE-A19705E9A36B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890360-0F22-C1E1-08EB-21B3D422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DA3124-A70F-0B40-464F-D1C443BD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731E-C877-45CA-BB0F-9510DF892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535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BBE04-2630-F4B5-619B-0C346CE1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27B616-2F17-B3A5-A26A-9DEF4D2AF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B1511-3E5D-1BE9-82D9-C8D92E3C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9C94-7019-48E6-B0DE-A19705E9A36B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AA1CB-8D94-CBF7-A87A-40C2F9D7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D66C6-F3B6-23A5-F857-F5AD6A93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731E-C877-45CA-BB0F-9510DF892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954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DB03C8-EA63-53CB-3BB0-41E3A27AF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EF73BD-8FA9-5A1C-5251-81315411E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441F2-B354-93B5-FD4A-C19A7D90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9C94-7019-48E6-B0DE-A19705E9A36B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66D60-BA58-CC69-6651-DC545D9A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529D1-60CA-DF6B-CA86-1108B71A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731E-C877-45CA-BB0F-9510DF892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090DD-9D58-3484-FC31-FC1DDEC2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9D7C6F-D3AC-50D2-056A-E9C3C32C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9C94-7019-48E6-B0DE-A19705E9A36B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89CD6F-2789-1D03-CC9F-A6DDDF9C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C99944-88BA-5663-D3FB-6AFE7393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731E-C877-45CA-BB0F-9510DF892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16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B6D755E-C3D0-2609-3621-7F42A20CF88C}"/>
              </a:ext>
            </a:extLst>
          </p:cNvPr>
          <p:cNvSpPr/>
          <p:nvPr userDrawn="1"/>
        </p:nvSpPr>
        <p:spPr>
          <a:xfrm>
            <a:off x="319979" y="258609"/>
            <a:ext cx="720000" cy="7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1831A7-D9C8-DE3E-BD1B-D3DE89465E85}"/>
              </a:ext>
            </a:extLst>
          </p:cNvPr>
          <p:cNvSpPr/>
          <p:nvPr userDrawn="1"/>
        </p:nvSpPr>
        <p:spPr>
          <a:xfrm>
            <a:off x="319979" y="258609"/>
            <a:ext cx="72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A71368-063B-3722-94F0-FA3F435BF82B}"/>
              </a:ext>
            </a:extLst>
          </p:cNvPr>
          <p:cNvSpPr/>
          <p:nvPr userDrawn="1"/>
        </p:nvSpPr>
        <p:spPr>
          <a:xfrm>
            <a:off x="11152021" y="258609"/>
            <a:ext cx="720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75F354-19C4-D858-791F-A4D746E45CF7}"/>
              </a:ext>
            </a:extLst>
          </p:cNvPr>
          <p:cNvSpPr/>
          <p:nvPr userDrawn="1"/>
        </p:nvSpPr>
        <p:spPr>
          <a:xfrm>
            <a:off x="11801856" y="258609"/>
            <a:ext cx="72000" cy="7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7C8227-9ABD-15C0-66EA-747D0C4BB856}"/>
              </a:ext>
            </a:extLst>
          </p:cNvPr>
          <p:cNvSpPr/>
          <p:nvPr userDrawn="1"/>
        </p:nvSpPr>
        <p:spPr>
          <a:xfrm>
            <a:off x="11152021" y="6527391"/>
            <a:ext cx="720000" cy="7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3F1C7D-6E86-8085-1362-A085B9112F51}"/>
              </a:ext>
            </a:extLst>
          </p:cNvPr>
          <p:cNvSpPr/>
          <p:nvPr userDrawn="1"/>
        </p:nvSpPr>
        <p:spPr>
          <a:xfrm>
            <a:off x="11801856" y="5879391"/>
            <a:ext cx="72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A610C0-22F6-6115-CDC1-B6DB26A86A30}"/>
              </a:ext>
            </a:extLst>
          </p:cNvPr>
          <p:cNvSpPr/>
          <p:nvPr userDrawn="1"/>
        </p:nvSpPr>
        <p:spPr>
          <a:xfrm>
            <a:off x="318144" y="6527391"/>
            <a:ext cx="720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068E49-7B31-5B88-86E0-0D44C81EA2EE}"/>
              </a:ext>
            </a:extLst>
          </p:cNvPr>
          <p:cNvSpPr/>
          <p:nvPr userDrawn="1"/>
        </p:nvSpPr>
        <p:spPr>
          <a:xfrm>
            <a:off x="318144" y="5879391"/>
            <a:ext cx="72000" cy="7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6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40E8B-54CE-5829-72AE-6E2DBF91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8033E-55EF-74AC-C707-7164CA1A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72AE7-F92E-80C0-9D6A-1A671A09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9C94-7019-48E6-B0DE-A19705E9A36B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35B11-EF84-D5E4-D105-A89ADA2F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81AC5-576B-AC5B-2A97-6D7C1EDA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731E-C877-45CA-BB0F-9510DF892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94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80478-C5CC-3299-EE6E-3FF2038A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1D296-D61F-30FA-9038-35FFDB82A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58CA8-FAF7-A1C2-149F-58005AA6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9C94-7019-48E6-B0DE-A19705E9A36B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25D2C-17DC-2D6C-CA9A-41C8C91B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A56E39-32FE-E4B0-CFB7-6EB97004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731E-C877-45CA-BB0F-9510DF892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16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7C4A6-24D6-F7ED-7661-D2C0E0EC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3DA08-7ACD-3A78-BF72-DA069C40D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7EA176-E13B-B0F8-B6CA-A3D2FD692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FD9266-7870-3D0E-6513-CA2A2613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9C94-7019-48E6-B0DE-A19705E9A36B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EC0459-2009-1369-169F-48AA17DF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A3393B-CA4B-B8E0-D64B-08E766C1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731E-C877-45CA-BB0F-9510DF892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43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9A3A0-1FDA-65B5-BB1B-39EDC561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EFF190-B0D6-E3B5-A25D-2FD945157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8E88C7-4EBE-F201-CD2F-E65FFA2DD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7E4F9F-54AA-5920-2D05-13BB991E0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D05B02-BE6E-0679-45D6-9F15246C9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52DA09-FED3-8FDC-D379-70AF5706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9C94-7019-48E6-B0DE-A19705E9A36B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420430-CF84-A924-A5F9-78D06EA9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FEA28C-AA62-0504-F746-C6DE11DB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731E-C877-45CA-BB0F-9510DF892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62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0BC2C-E4DE-B582-00D8-7E853D56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D73C3-7139-5175-3EB0-A6E46233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9C94-7019-48E6-B0DE-A19705E9A36B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26818F-0784-FF99-11B5-0D403444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A7B36D-F463-9DA0-4108-0C0D0FC2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731E-C877-45CA-BB0F-9510DF892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47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CC20BB-1418-AC88-CDBF-58FEE67B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9C94-7019-48E6-B0DE-A19705E9A36B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9F604C-4FBA-B55A-00B3-3D6ED1F7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BA940F-B6E9-13FD-9470-52AD81C0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731E-C877-45CA-BB0F-9510DF892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72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2A208C-3BC5-9E88-8868-7D6BE4EC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E80AE9-97B1-E189-86FE-57830A69A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430BD6-8969-9221-9EE6-E8D303AE2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109C94-7019-48E6-B0DE-A19705E9A36B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52434-1B21-6973-B6D4-1EC5F2681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4ED9B3-2E59-474D-7D2E-38BE1BEE6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0F731E-C877-45CA-BB0F-9510DF892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63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73965F-7247-603E-7A4F-5BA0E263BFBE}"/>
              </a:ext>
            </a:extLst>
          </p:cNvPr>
          <p:cNvSpPr txBox="1"/>
          <p:nvPr/>
        </p:nvSpPr>
        <p:spPr>
          <a:xfrm>
            <a:off x="2956969" y="2782669"/>
            <a:ext cx="62780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Project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SQ</a:t>
            </a:r>
          </a:p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시스템 기획서</a:t>
            </a:r>
          </a:p>
        </p:txBody>
      </p:sp>
    </p:spTree>
    <p:extLst>
      <p:ext uri="{BB962C8B-B14F-4D97-AF65-F5344CB8AC3E}">
        <p14:creationId xmlns:p14="http://schemas.microsoft.com/office/powerpoint/2010/main" val="2479193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C1795-8F2B-7D12-BFD3-FD304FE32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885398-E847-21EC-41C2-FABA5FAAD517}"/>
              </a:ext>
            </a:extLst>
          </p:cNvPr>
          <p:cNvSpPr txBox="1"/>
          <p:nvPr/>
        </p:nvSpPr>
        <p:spPr>
          <a:xfrm>
            <a:off x="699608" y="601417"/>
            <a:ext cx="30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스테이지 매니저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UI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5EC803-B0BE-F9A8-2190-52CCFF188025}"/>
              </a:ext>
            </a:extLst>
          </p:cNvPr>
          <p:cNvSpPr txBox="1"/>
          <p:nvPr/>
        </p:nvSpPr>
        <p:spPr>
          <a:xfrm>
            <a:off x="699608" y="1675377"/>
            <a:ext cx="1045116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지금까지 한 과정 플레이어 바꿔서 한번 더 반복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 후 마이크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on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시켜주고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틀리면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HP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차감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맞추면 다음 스테이지로 </a:t>
            </a:r>
            <a:r>
              <a:rPr lang="ko-KR" altLang="en-US" sz="11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넘어감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86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9D813-327A-F1D2-97CD-C9FDD3629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29BD99-9557-3BDF-2F09-F39AD1A507A0}"/>
              </a:ext>
            </a:extLst>
          </p:cNvPr>
          <p:cNvSpPr txBox="1"/>
          <p:nvPr/>
        </p:nvSpPr>
        <p:spPr>
          <a:xfrm>
            <a:off x="699608" y="601417"/>
            <a:ext cx="30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필요한 데이터 테이블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B4AD90A-B472-08F1-9D2B-BAFBE81B7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799228"/>
              </p:ext>
            </p:extLst>
          </p:nvPr>
        </p:nvGraphicFramePr>
        <p:xfrm>
          <a:off x="6914341" y="1487091"/>
          <a:ext cx="3426875" cy="2763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41875748"/>
                    </a:ext>
                  </a:extLst>
                </a:gridCol>
                <a:gridCol w="1092371">
                  <a:extLst>
                    <a:ext uri="{9D8B030D-6E8A-4147-A177-3AD203B41FA5}">
                      <a16:colId xmlns:a16="http://schemas.microsoft.com/office/drawing/2014/main" val="2618610737"/>
                    </a:ext>
                  </a:extLst>
                </a:gridCol>
                <a:gridCol w="950913">
                  <a:extLst>
                    <a:ext uri="{9D8B030D-6E8A-4147-A177-3AD203B41FA5}">
                      <a16:colId xmlns:a16="http://schemas.microsoft.com/office/drawing/2014/main" val="2785338351"/>
                    </a:ext>
                  </a:extLst>
                </a:gridCol>
                <a:gridCol w="926391">
                  <a:extLst>
                    <a:ext uri="{9D8B030D-6E8A-4147-A177-3AD203B41FA5}">
                      <a16:colId xmlns:a16="http://schemas.microsoft.com/office/drawing/2014/main" val="2344811908"/>
                    </a:ext>
                  </a:extLst>
                </a:gridCol>
              </a:tblGrid>
              <a:tr h="394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wordID</a:t>
                      </a:r>
                      <a:endParaRPr lang="en-US" sz="1000" b="1" i="0" u="none" strike="noStrike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wordMapNum</a:t>
                      </a:r>
                      <a:endParaRPr lang="en-US" sz="1000" b="1" i="0" u="none" strike="noStrike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wordStageNum</a:t>
                      </a:r>
                      <a:endParaRPr lang="en-US" sz="1000" b="1" i="0" u="none" strike="noStrike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wordString</a:t>
                      </a:r>
                      <a:endParaRPr lang="en-US" sz="1000" b="1" i="0" u="none" strike="noStrike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364183"/>
                  </a:ext>
                </a:extLst>
              </a:tr>
              <a:tr h="39474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ko-KR" altLang="en-US" sz="1000" b="0" i="0" u="none" strike="noStrike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당근</a:t>
                      </a:r>
                      <a:endParaRPr lang="en-US" altLang="ko-KR" sz="1000" b="0" i="0" u="none" strike="noStrike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42154"/>
                  </a:ext>
                </a:extLst>
              </a:tr>
              <a:tr h="39474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ko-KR" altLang="en-US" sz="1000" b="0" i="0" u="none" strike="noStrike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포도</a:t>
                      </a:r>
                      <a:endParaRPr lang="en-US" altLang="ko-KR" sz="1000" b="0" i="0" u="none" strike="noStrike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04353"/>
                  </a:ext>
                </a:extLst>
              </a:tr>
              <a:tr h="39474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ko-KR" altLang="en-US" sz="1000" b="0" i="0" u="none" strike="noStrike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베다</a:t>
                      </a:r>
                      <a:endParaRPr lang="en-US" altLang="ko-KR" sz="1000" b="0" i="0" u="none" strike="noStrike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997897"/>
                  </a:ext>
                </a:extLst>
              </a:tr>
              <a:tr h="39474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ko-KR" altLang="en-US" sz="1000" b="0" i="0" u="none" strike="noStrike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휘두르다</a:t>
                      </a:r>
                      <a:endParaRPr lang="en-US" altLang="ko-KR" sz="1000" b="0" i="0" u="none" strike="noStrike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22858"/>
                  </a:ext>
                </a:extLst>
              </a:tr>
              <a:tr h="39474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  <a:endParaRPr lang="ko-KR" altLang="en-US" sz="1000" b="0" i="0" u="none" strike="noStrike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욕하다</a:t>
                      </a:r>
                      <a:endParaRPr lang="en-US" altLang="ko-KR" sz="1000" b="0" i="0" u="none" strike="noStrike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794140"/>
                  </a:ext>
                </a:extLst>
              </a:tr>
              <a:tr h="3947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  <a:endParaRPr lang="ko-KR" altLang="en-US" sz="1000" b="0" i="0" u="none" strike="noStrike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배고픈</a:t>
                      </a:r>
                      <a:endParaRPr lang="en-US" altLang="ko-KR" sz="1000" b="0" i="0" u="none" strike="noStrike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12761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F30CE1F-BEB3-6948-BDAD-B83941C53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095911"/>
              </p:ext>
            </p:extLst>
          </p:nvPr>
        </p:nvGraphicFramePr>
        <p:xfrm>
          <a:off x="760977" y="1990318"/>
          <a:ext cx="3241970" cy="1973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507">
                  <a:extLst>
                    <a:ext uri="{9D8B030D-6E8A-4147-A177-3AD203B41FA5}">
                      <a16:colId xmlns:a16="http://schemas.microsoft.com/office/drawing/2014/main" val="141875748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618610737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759034333"/>
                    </a:ext>
                  </a:extLst>
                </a:gridCol>
                <a:gridCol w="1570038">
                  <a:extLst>
                    <a:ext uri="{9D8B030D-6E8A-4147-A177-3AD203B41FA5}">
                      <a16:colId xmlns:a16="http://schemas.microsoft.com/office/drawing/2014/main" val="2785338351"/>
                    </a:ext>
                  </a:extLst>
                </a:gridCol>
              </a:tblGrid>
              <a:tr h="394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columnName</a:t>
                      </a:r>
                      <a:endParaRPr lang="en-US" sz="1000" b="1" i="0" u="none" strike="noStrike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Info</a:t>
                      </a:r>
                      <a:endParaRPr lang="en-US" sz="1000" b="1" i="0" u="none" strike="noStrike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364183"/>
                  </a:ext>
                </a:extLst>
              </a:tr>
              <a:tr h="39474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ko-KR" altLang="en-US" sz="1000" b="0" i="0" u="none" strike="noStrike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wordID</a:t>
                      </a:r>
                      <a:endParaRPr lang="en-US" altLang="ko-KR" sz="1000" b="0" i="0" u="none" strike="noStrike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단어의 </a:t>
                      </a:r>
                      <a:r>
                        <a:rPr lang="en-US" altLang="ko-KR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ID </a:t>
                      </a:r>
                      <a:r>
                        <a:rPr lang="ko-KR" altLang="en-US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저장</a:t>
                      </a:r>
                      <a:endParaRPr lang="en-US" altLang="ko-KR" sz="1000" b="0" i="0" u="none" strike="noStrike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42154"/>
                  </a:ext>
                </a:extLst>
              </a:tr>
              <a:tr h="39474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ko-KR" altLang="en-US" sz="1000" b="0" i="0" u="none" strike="noStrike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wordMapNum</a:t>
                      </a:r>
                      <a:endParaRPr lang="en-US" altLang="ko-KR" sz="1000" b="0" i="0" u="none" strike="noStrike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단어가 등장하는 맵 저장</a:t>
                      </a:r>
                      <a:endParaRPr lang="en-US" altLang="ko-KR" sz="1000" b="0" i="0" u="none" strike="noStrike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04353"/>
                  </a:ext>
                </a:extLst>
              </a:tr>
              <a:tr h="39474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ko-KR" altLang="en-US" sz="1000" b="0" i="0" u="none" strike="noStrike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wordStageNum</a:t>
                      </a:r>
                      <a:endParaRPr lang="en-US" altLang="ko-KR" sz="1000" b="0" i="0" u="none" strike="noStrike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단어가 등장하는 스테이지 저장</a:t>
                      </a:r>
                      <a:endParaRPr lang="en-US" altLang="ko-KR" sz="1000" b="0" i="0" u="none" strike="noStrike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997897"/>
                  </a:ext>
                </a:extLst>
              </a:tr>
              <a:tr h="39474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ko-KR" altLang="en-US" sz="1000" b="0" i="0" u="none" strike="noStrike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wordString</a:t>
                      </a:r>
                      <a:endParaRPr lang="en-US" altLang="ko-KR" sz="1000" b="0" i="0" u="none" strike="noStrike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단어 저장</a:t>
                      </a:r>
                      <a:endParaRPr lang="en-US" altLang="ko-KR" sz="1000" b="0" i="0" u="none" strike="noStrike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12761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B0A2F25-844C-8E2A-5E7F-30331C06B0A3}"/>
              </a:ext>
            </a:extLst>
          </p:cNvPr>
          <p:cNvSpPr txBox="1"/>
          <p:nvPr/>
        </p:nvSpPr>
        <p:spPr>
          <a:xfrm>
            <a:off x="2694105" y="4755105"/>
            <a:ext cx="4871901" cy="9934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(1,2) (3,4) (5,6) (7,8) (9,10)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난이도를 나누고 싶음</a:t>
            </a:r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그룹 당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단어면 될 듯</a:t>
            </a:r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그럼 한 </a:t>
            </a:r>
            <a:r>
              <a:rPr lang="ko-KR" altLang="en-US" sz="1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맵에서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50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단어</a:t>
            </a:r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</a:t>
            </a:r>
            <a:r>
              <a:rPr lang="ko-KR" altLang="en-US" sz="1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맵이니까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150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단어 만들어야 함 시발 </a:t>
            </a:r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14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B9FE5-4749-7B1A-2BB2-F292F0B96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F8EC5375-9866-1B4B-C252-2630B77FB88C}"/>
              </a:ext>
            </a:extLst>
          </p:cNvPr>
          <p:cNvSpPr/>
          <p:nvPr/>
        </p:nvSpPr>
        <p:spPr>
          <a:xfrm>
            <a:off x="1915379" y="5092306"/>
            <a:ext cx="1877233" cy="58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F545628-C7D2-7970-DF9D-A5C9166CCEB8}"/>
              </a:ext>
            </a:extLst>
          </p:cNvPr>
          <p:cNvSpPr/>
          <p:nvPr/>
        </p:nvSpPr>
        <p:spPr>
          <a:xfrm>
            <a:off x="7457674" y="4628040"/>
            <a:ext cx="3594906" cy="905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4E1624E-0353-FE99-928B-9F23F816D732}"/>
              </a:ext>
            </a:extLst>
          </p:cNvPr>
          <p:cNvSpPr/>
          <p:nvPr/>
        </p:nvSpPr>
        <p:spPr>
          <a:xfrm>
            <a:off x="7981718" y="1320245"/>
            <a:ext cx="3726848" cy="1324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462E39-A15A-BBB4-DB52-1F3B7BE81213}"/>
              </a:ext>
            </a:extLst>
          </p:cNvPr>
          <p:cNvSpPr/>
          <p:nvPr/>
        </p:nvSpPr>
        <p:spPr>
          <a:xfrm>
            <a:off x="1239656" y="1693416"/>
            <a:ext cx="1684582" cy="634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629C5E9-6D65-4220-98FA-5FA22CE89E9B}"/>
              </a:ext>
            </a:extLst>
          </p:cNvPr>
          <p:cNvSpPr/>
          <p:nvPr/>
        </p:nvSpPr>
        <p:spPr>
          <a:xfrm>
            <a:off x="6603318" y="1877895"/>
            <a:ext cx="1061686" cy="5768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5B2E3-592C-FBE1-95AC-94BCDD86500D}"/>
              </a:ext>
            </a:extLst>
          </p:cNvPr>
          <p:cNvSpPr txBox="1"/>
          <p:nvPr/>
        </p:nvSpPr>
        <p:spPr>
          <a:xfrm>
            <a:off x="699608" y="601417"/>
            <a:ext cx="30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플레이어의 행동</a:t>
            </a:r>
          </a:p>
        </p:txBody>
      </p:sp>
      <p:pic>
        <p:nvPicPr>
          <p:cNvPr id="6" name="그림 5" descr="애니메이션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0AC47A3B-84AB-0B22-DA64-3718A92CE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873" y1="22125" x2="19196" y2="23500"/>
                        <a14:foregroundMark x1="15824" y1="60375" x2="49935" y2="86500"/>
                        <a14:foregroundMark x1="49935" y1="86500" x2="62776" y2="85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276" y="2645009"/>
            <a:ext cx="1283000" cy="1331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9811BA-CCC9-456A-6AF8-3B93C553EF19}"/>
              </a:ext>
            </a:extLst>
          </p:cNvPr>
          <p:cNvSpPr txBox="1">
            <a:spLocks noChangeAspect="1"/>
          </p:cNvSpPr>
          <p:nvPr/>
        </p:nvSpPr>
        <p:spPr>
          <a:xfrm>
            <a:off x="6817447" y="2010614"/>
            <a:ext cx="633428" cy="3114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잡기</a:t>
            </a:r>
            <a:endParaRPr lang="en-US" altLang="ko-KR" sz="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67F00B7-8139-2FEF-FF3B-424AD96C2A4A}"/>
              </a:ext>
            </a:extLst>
          </p:cNvPr>
          <p:cNvSpPr/>
          <p:nvPr/>
        </p:nvSpPr>
        <p:spPr>
          <a:xfrm>
            <a:off x="7134161" y="3909213"/>
            <a:ext cx="1061686" cy="5768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412D6F-1D71-34D5-C970-B93F6B296199}"/>
              </a:ext>
            </a:extLst>
          </p:cNvPr>
          <p:cNvSpPr txBox="1">
            <a:spLocks noChangeAspect="1"/>
          </p:cNvSpPr>
          <p:nvPr/>
        </p:nvSpPr>
        <p:spPr>
          <a:xfrm>
            <a:off x="7348290" y="4041932"/>
            <a:ext cx="633428" cy="3114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던지기</a:t>
            </a:r>
            <a:endParaRPr lang="en-US" altLang="ko-KR" sz="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6B3F3FC-F5D5-75E3-AC9F-C4EA774983B6}"/>
              </a:ext>
            </a:extLst>
          </p:cNvPr>
          <p:cNvSpPr/>
          <p:nvPr/>
        </p:nvSpPr>
        <p:spPr>
          <a:xfrm>
            <a:off x="3409054" y="4353364"/>
            <a:ext cx="1061686" cy="5768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C184C3-28DA-0A89-6994-DF170651FCC2}"/>
              </a:ext>
            </a:extLst>
          </p:cNvPr>
          <p:cNvSpPr txBox="1">
            <a:spLocks noChangeAspect="1"/>
          </p:cNvSpPr>
          <p:nvPr/>
        </p:nvSpPr>
        <p:spPr>
          <a:xfrm>
            <a:off x="3623183" y="4486083"/>
            <a:ext cx="633428" cy="3114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이동</a:t>
            </a:r>
            <a:endParaRPr lang="en-US" altLang="ko-KR" sz="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A721409-7751-EBAD-7302-D369DCF9B926}"/>
              </a:ext>
            </a:extLst>
          </p:cNvPr>
          <p:cNvSpPr/>
          <p:nvPr/>
        </p:nvSpPr>
        <p:spPr>
          <a:xfrm>
            <a:off x="3018698" y="2356574"/>
            <a:ext cx="1061686" cy="5768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E34B1D-90C6-A2A1-1B02-0D95262C2E1B}"/>
              </a:ext>
            </a:extLst>
          </p:cNvPr>
          <p:cNvSpPr txBox="1">
            <a:spLocks noChangeAspect="1"/>
          </p:cNvSpPr>
          <p:nvPr/>
        </p:nvSpPr>
        <p:spPr>
          <a:xfrm>
            <a:off x="3232826" y="2489293"/>
            <a:ext cx="707071" cy="3114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감정표현</a:t>
            </a:r>
            <a:endParaRPr lang="en-US" altLang="ko-KR" sz="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48C2147-E24C-A324-D876-A0858F841266}"/>
              </a:ext>
            </a:extLst>
          </p:cNvPr>
          <p:cNvCxnSpPr/>
          <p:nvPr/>
        </p:nvCxnSpPr>
        <p:spPr>
          <a:xfrm flipV="1">
            <a:off x="6096000" y="2454765"/>
            <a:ext cx="507318" cy="345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1B06379-34A3-AA39-D41B-8B469C80D3B4}"/>
              </a:ext>
            </a:extLst>
          </p:cNvPr>
          <p:cNvCxnSpPr/>
          <p:nvPr/>
        </p:nvCxnSpPr>
        <p:spPr>
          <a:xfrm>
            <a:off x="4124005" y="2800725"/>
            <a:ext cx="951222" cy="372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05C8FBD-D493-685F-70B9-107777F3D86B}"/>
              </a:ext>
            </a:extLst>
          </p:cNvPr>
          <p:cNvCxnSpPr>
            <a:cxnSpLocks/>
          </p:cNvCxnSpPr>
          <p:nvPr/>
        </p:nvCxnSpPr>
        <p:spPr>
          <a:xfrm flipV="1">
            <a:off x="4478841" y="3866255"/>
            <a:ext cx="666102" cy="429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83B415B-258C-81C4-99EF-0F7537832DBF}"/>
              </a:ext>
            </a:extLst>
          </p:cNvPr>
          <p:cNvCxnSpPr/>
          <p:nvPr/>
        </p:nvCxnSpPr>
        <p:spPr>
          <a:xfrm flipH="1" flipV="1">
            <a:off x="6198282" y="3685217"/>
            <a:ext cx="828483" cy="4467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FC5C6A-48ED-0991-0D5F-B8020EB1B233}"/>
              </a:ext>
            </a:extLst>
          </p:cNvPr>
          <p:cNvSpPr txBox="1">
            <a:spLocks noChangeAspect="1"/>
          </p:cNvSpPr>
          <p:nvPr/>
        </p:nvSpPr>
        <p:spPr>
          <a:xfrm>
            <a:off x="1407758" y="1722179"/>
            <a:ext cx="1516480" cy="5538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가지 감정표현 가능</a:t>
            </a:r>
            <a:endParaRPr lang="en-US" altLang="ko-KR" sz="10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1,2,3,4,5,6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키에 할당</a:t>
            </a:r>
            <a:endParaRPr lang="en-US" altLang="ko-KR" sz="10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FCF594-4612-6776-B21E-23EC4E9340AA}"/>
              </a:ext>
            </a:extLst>
          </p:cNvPr>
          <p:cNvSpPr txBox="1">
            <a:spLocks noChangeAspect="1"/>
          </p:cNvSpPr>
          <p:nvPr/>
        </p:nvSpPr>
        <p:spPr>
          <a:xfrm>
            <a:off x="8029486" y="1324089"/>
            <a:ext cx="3906809" cy="12809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그때 말했던 대로</a:t>
            </a:r>
            <a:endParaRPr lang="en-US" altLang="ko-KR" sz="10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시선에 향하는 물체 중 가장 가까운 물체가 범위 내에 있을 시 활성화</a:t>
            </a:r>
            <a:endParaRPr lang="en-US" altLang="ko-KR" sz="10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활성화 된 물체는 테두리가 보라색으로 표시되며</a:t>
            </a:r>
            <a:endParaRPr lang="en-US" altLang="ko-KR" sz="10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누를 시 잡기</a:t>
            </a:r>
            <a:endParaRPr lang="en-US" altLang="ko-KR" sz="10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다시 누르면 놓음</a:t>
            </a:r>
            <a:endParaRPr lang="en-US" altLang="ko-KR" sz="10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C08E47-62A6-86A5-86B7-5E370D8E162B}"/>
              </a:ext>
            </a:extLst>
          </p:cNvPr>
          <p:cNvSpPr txBox="1">
            <a:spLocks noChangeAspect="1"/>
          </p:cNvSpPr>
          <p:nvPr/>
        </p:nvSpPr>
        <p:spPr>
          <a:xfrm>
            <a:off x="7450875" y="4659603"/>
            <a:ext cx="3906809" cy="796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잡은 물체를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Q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누를 시 바라보는 방향으로 던짐</a:t>
            </a:r>
            <a:endParaRPr lang="en-US" altLang="ko-KR" sz="10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바라보는 방향에서 지평선 기준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30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 직선으로 </a:t>
            </a:r>
            <a:r>
              <a:rPr lang="ko-KR" altLang="en-US" sz="105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벡터값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주면 될 듯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자세한 물리벡터는 만들어놓고 조정하시죠</a:t>
            </a:r>
            <a:endParaRPr lang="en-US" altLang="ko-KR" sz="10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62947F-0B8C-3656-E183-4EC13B589457}"/>
              </a:ext>
            </a:extLst>
          </p:cNvPr>
          <p:cNvSpPr txBox="1">
            <a:spLocks noChangeAspect="1"/>
          </p:cNvSpPr>
          <p:nvPr/>
        </p:nvSpPr>
        <p:spPr>
          <a:xfrm>
            <a:off x="1958339" y="5072328"/>
            <a:ext cx="2220898" cy="3114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지금 완벽</a:t>
            </a:r>
            <a:endParaRPr lang="en-US" altLang="ko-KR" sz="10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613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71467-6784-9BE0-625A-528B92B10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8C7E41-5591-AC4C-44BE-34C44EAF8DE6}"/>
              </a:ext>
            </a:extLst>
          </p:cNvPr>
          <p:cNvSpPr txBox="1"/>
          <p:nvPr/>
        </p:nvSpPr>
        <p:spPr>
          <a:xfrm>
            <a:off x="699608" y="601417"/>
            <a:ext cx="30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감정표현 기획</a:t>
            </a:r>
          </a:p>
        </p:txBody>
      </p:sp>
    </p:spTree>
    <p:extLst>
      <p:ext uri="{BB962C8B-B14F-4D97-AF65-F5344CB8AC3E}">
        <p14:creationId xmlns:p14="http://schemas.microsoft.com/office/powerpoint/2010/main" val="2302740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3507C-3114-3ED2-EF5D-4D7AA3050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F25B84-4064-1F96-CF54-1B2673851236}"/>
              </a:ext>
            </a:extLst>
          </p:cNvPr>
          <p:cNvSpPr/>
          <p:nvPr/>
        </p:nvSpPr>
        <p:spPr>
          <a:xfrm>
            <a:off x="699607" y="1625910"/>
            <a:ext cx="5738013" cy="3406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8CB9A-8DCB-8F1D-9DE8-C977114DEBEA}"/>
              </a:ext>
            </a:extLst>
          </p:cNvPr>
          <p:cNvSpPr txBox="1"/>
          <p:nvPr/>
        </p:nvSpPr>
        <p:spPr>
          <a:xfrm>
            <a:off x="699608" y="601417"/>
            <a:ext cx="30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있으면 재밌을 법한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기믹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9EDD60-0FA3-8BEB-331A-C28D43F3323A}"/>
              </a:ext>
            </a:extLst>
          </p:cNvPr>
          <p:cNvSpPr txBox="1">
            <a:spLocks noChangeAspect="1"/>
          </p:cNvSpPr>
          <p:nvPr/>
        </p:nvSpPr>
        <p:spPr>
          <a:xfrm>
            <a:off x="699607" y="1625910"/>
            <a:ext cx="5738013" cy="29775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폭발 </a:t>
            </a:r>
            <a:r>
              <a:rPr lang="ko-KR" altLang="en-US" sz="105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기믹</a:t>
            </a:r>
            <a:endParaRPr lang="en-US" altLang="ko-KR" sz="10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누가 봐도 위험한 </a:t>
            </a:r>
            <a:r>
              <a:rPr lang="ko-KR" altLang="en-US" sz="105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레드버튼</a:t>
            </a:r>
            <a:endParaRPr lang="en-US" altLang="ko-KR" sz="10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위에 물체가 올라가거나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캐릭터가 올라가면 폭발하면서 모든 오브젝트를 날림</a:t>
            </a:r>
            <a:endParaRPr lang="en-US" altLang="ko-KR" sz="10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홍수 </a:t>
            </a:r>
            <a:r>
              <a:rPr lang="ko-KR" altLang="en-US" sz="105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기믹</a:t>
            </a:r>
            <a:endParaRPr lang="en-US" altLang="ko-KR" sz="10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일정 시간마다 하수구에서 물이 나와서 물건들을 </a:t>
            </a:r>
            <a:r>
              <a:rPr lang="ko-KR" altLang="en-US" sz="105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쓸어감</a:t>
            </a:r>
            <a:endParaRPr lang="en-US" altLang="ko-KR" sz="10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복구 </a:t>
            </a:r>
            <a:r>
              <a:rPr lang="ko-KR" altLang="en-US" sz="105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안해줌</a:t>
            </a:r>
            <a:endParaRPr lang="en-US" altLang="ko-KR" sz="10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피냐타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05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기믹</a:t>
            </a:r>
            <a:endParaRPr lang="en-US" altLang="ko-KR" sz="10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맵에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박이 있음</a:t>
            </a:r>
            <a:endParaRPr lang="en-US" altLang="ko-KR" sz="10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던져서 </a:t>
            </a:r>
            <a:r>
              <a:rPr lang="ko-KR" altLang="en-US" sz="105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맞추는걸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반복하다 보면 터지면서 추가 물건들이 나옴</a:t>
            </a:r>
            <a:endParaRPr lang="en-US" altLang="ko-KR" sz="10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08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61F3C-97D4-AA86-0CCB-B5C68F201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A8FEB8-E4A4-7CA2-0E96-E84F77A11F55}"/>
              </a:ext>
            </a:extLst>
          </p:cNvPr>
          <p:cNvSpPr txBox="1"/>
          <p:nvPr/>
        </p:nvSpPr>
        <p:spPr>
          <a:xfrm>
            <a:off x="699608" y="601417"/>
            <a:ext cx="30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정리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78880-27F9-B6CF-18ED-4852202CAE22}"/>
              </a:ext>
            </a:extLst>
          </p:cNvPr>
          <p:cNvSpPr txBox="1"/>
          <p:nvPr/>
        </p:nvSpPr>
        <p:spPr>
          <a:xfrm>
            <a:off x="699608" y="1461514"/>
            <a:ext cx="9676034" cy="3427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뭐하는 게임인가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?!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BC4CB9-826D-2588-B612-DC2499373CE3}"/>
              </a:ext>
            </a:extLst>
          </p:cNvPr>
          <p:cNvSpPr/>
          <p:nvPr/>
        </p:nvSpPr>
        <p:spPr>
          <a:xfrm>
            <a:off x="699608" y="1847211"/>
            <a:ext cx="10792784" cy="969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00A853-F803-D572-D617-60092E25E5DC}"/>
              </a:ext>
            </a:extLst>
          </p:cNvPr>
          <p:cNvSpPr txBox="1"/>
          <p:nvPr/>
        </p:nvSpPr>
        <p:spPr>
          <a:xfrm>
            <a:off x="699608" y="1847211"/>
            <a:ext cx="9676034" cy="896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구조로 주어진 </a:t>
            </a:r>
            <a:r>
              <a:rPr lang="ko-KR" altLang="en-US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맵의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오브젝트들을 가지고 단어를 설명하는 게임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캐릭터의 제한된 행동을 사용해 물건을 표현하고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맞추며 스테이지를 진행한다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틀릴 시 목숨을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 차감한다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목숨은 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주어지며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 </a:t>
            </a:r>
            <a:r>
              <a:rPr lang="ko-KR" altLang="en-US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맵이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넘어가기 전 모든 목숨을 소모할 경우 해당 </a:t>
            </a:r>
            <a:r>
              <a:rPr lang="ko-KR" altLang="en-US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맵의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처음부터 다시 시작한다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B2713E-7B66-1603-8C61-EC04AD59343E}"/>
              </a:ext>
            </a:extLst>
          </p:cNvPr>
          <p:cNvSpPr txBox="1"/>
          <p:nvPr/>
        </p:nvSpPr>
        <p:spPr>
          <a:xfrm>
            <a:off x="699608" y="3043303"/>
            <a:ext cx="9676034" cy="3427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왜 재미있는가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1BAA58A-23D2-495D-091F-0A5939429C69}"/>
              </a:ext>
            </a:extLst>
          </p:cNvPr>
          <p:cNvSpPr/>
          <p:nvPr/>
        </p:nvSpPr>
        <p:spPr>
          <a:xfrm>
            <a:off x="699608" y="3429000"/>
            <a:ext cx="10792784" cy="737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4146AA-446F-B66B-8955-8A4A37D82C2F}"/>
              </a:ext>
            </a:extLst>
          </p:cNvPr>
          <p:cNvSpPr txBox="1"/>
          <p:nvPr/>
        </p:nvSpPr>
        <p:spPr>
          <a:xfrm>
            <a:off x="699608" y="3429000"/>
            <a:ext cx="9676034" cy="6197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원초적인 재미를 위함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마이크가 닫힌 상태에서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제한된 행동으로 설명하는 재미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25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87ED964-5B7A-24E3-B27E-C89164906493}"/>
              </a:ext>
            </a:extLst>
          </p:cNvPr>
          <p:cNvSpPr/>
          <p:nvPr/>
        </p:nvSpPr>
        <p:spPr>
          <a:xfrm>
            <a:off x="1849561" y="4027070"/>
            <a:ext cx="1906625" cy="24240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ACF612-AD3A-A2B0-4449-040F87BD68D5}"/>
              </a:ext>
            </a:extLst>
          </p:cNvPr>
          <p:cNvSpPr txBox="1"/>
          <p:nvPr/>
        </p:nvSpPr>
        <p:spPr>
          <a:xfrm>
            <a:off x="699608" y="601417"/>
            <a:ext cx="30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스테이지 매니저 기능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86645D-9D09-6AE6-312B-85B7CC3C6CCD}"/>
              </a:ext>
            </a:extLst>
          </p:cNvPr>
          <p:cNvSpPr>
            <a:spLocks noChangeAspect="1"/>
          </p:cNvSpPr>
          <p:nvPr/>
        </p:nvSpPr>
        <p:spPr>
          <a:xfrm>
            <a:off x="1011264" y="1656510"/>
            <a:ext cx="1207599" cy="34559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E33F68-0900-C098-5FB2-E9E9B021AA4D}"/>
              </a:ext>
            </a:extLst>
          </p:cNvPr>
          <p:cNvSpPr>
            <a:spLocks noChangeAspect="1"/>
          </p:cNvSpPr>
          <p:nvPr/>
        </p:nvSpPr>
        <p:spPr>
          <a:xfrm>
            <a:off x="2336469" y="1658432"/>
            <a:ext cx="821216" cy="345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D76B51-4B91-40A7-74DB-79E0E5558EBC}"/>
              </a:ext>
            </a:extLst>
          </p:cNvPr>
          <p:cNvSpPr>
            <a:spLocks noChangeAspect="1"/>
          </p:cNvSpPr>
          <p:nvPr/>
        </p:nvSpPr>
        <p:spPr>
          <a:xfrm>
            <a:off x="3275291" y="1656510"/>
            <a:ext cx="1207599" cy="34559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DFE13-B2DF-0DDF-3786-726627C692E3}"/>
              </a:ext>
            </a:extLst>
          </p:cNvPr>
          <p:cNvSpPr txBox="1">
            <a:spLocks noChangeAspect="1"/>
          </p:cNvSpPr>
          <p:nvPr/>
        </p:nvSpPr>
        <p:spPr>
          <a:xfrm>
            <a:off x="1011264" y="1693220"/>
            <a:ext cx="1207599" cy="2592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선택하세요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 UI 2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 노출</a:t>
            </a:r>
            <a:endParaRPr lang="en-US" altLang="ko-KR" sz="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8A9A0-5007-0218-A196-01D94FC34011}"/>
              </a:ext>
            </a:extLst>
          </p:cNvPr>
          <p:cNvSpPr txBox="1">
            <a:spLocks noChangeAspect="1"/>
          </p:cNvSpPr>
          <p:nvPr/>
        </p:nvSpPr>
        <p:spPr>
          <a:xfrm>
            <a:off x="2345385" y="1701608"/>
            <a:ext cx="803384" cy="2592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 선택 시간</a:t>
            </a:r>
            <a:endParaRPr lang="en-US" altLang="ko-KR" sz="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EFA97F-A5DA-5218-E529-42816F24547B}"/>
              </a:ext>
            </a:extLst>
          </p:cNvPr>
          <p:cNvSpPr txBox="1">
            <a:spLocks noChangeAspect="1"/>
          </p:cNvSpPr>
          <p:nvPr/>
        </p:nvSpPr>
        <p:spPr>
          <a:xfrm>
            <a:off x="3329126" y="1696423"/>
            <a:ext cx="1099927" cy="2592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설명 시작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 UI 2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 노출</a:t>
            </a:r>
            <a:endParaRPr lang="en-US" altLang="ko-KR" sz="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103EA6-4596-4537-FE6E-45FDF4972B0E}"/>
              </a:ext>
            </a:extLst>
          </p:cNvPr>
          <p:cNvSpPr>
            <a:spLocks noChangeAspect="1"/>
          </p:cNvSpPr>
          <p:nvPr/>
        </p:nvSpPr>
        <p:spPr>
          <a:xfrm>
            <a:off x="4600496" y="1656510"/>
            <a:ext cx="1207599" cy="345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357D18-32CF-877C-F25F-60F91F788F0C}"/>
              </a:ext>
            </a:extLst>
          </p:cNvPr>
          <p:cNvSpPr txBox="1">
            <a:spLocks noChangeAspect="1"/>
          </p:cNvSpPr>
          <p:nvPr/>
        </p:nvSpPr>
        <p:spPr>
          <a:xfrm>
            <a:off x="4726764" y="1699686"/>
            <a:ext cx="1007270" cy="2592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30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 설명 시간</a:t>
            </a:r>
            <a:endParaRPr lang="en-US" altLang="ko-KR" sz="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5056E1-5D3B-2AB1-AC64-CBEE146E11AA}"/>
              </a:ext>
            </a:extLst>
          </p:cNvPr>
          <p:cNvSpPr>
            <a:spLocks noChangeAspect="1"/>
          </p:cNvSpPr>
          <p:nvPr/>
        </p:nvSpPr>
        <p:spPr>
          <a:xfrm>
            <a:off x="5934363" y="1661576"/>
            <a:ext cx="1371306" cy="34559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B4778-F719-3CC8-9CFD-AEA86BDF8F82}"/>
              </a:ext>
            </a:extLst>
          </p:cNvPr>
          <p:cNvSpPr txBox="1">
            <a:spLocks noChangeAspect="1"/>
          </p:cNvSpPr>
          <p:nvPr/>
        </p:nvSpPr>
        <p:spPr>
          <a:xfrm>
            <a:off x="5943279" y="1600887"/>
            <a:ext cx="1362390" cy="4439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상대가 설명하는 단어는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UI 2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 노출</a:t>
            </a:r>
            <a:endParaRPr lang="en-US" altLang="ko-KR" sz="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075F83-4230-5765-A03D-A66FCC8F6C85}"/>
              </a:ext>
            </a:extLst>
          </p:cNvPr>
          <p:cNvSpPr>
            <a:spLocks noChangeAspect="1"/>
          </p:cNvSpPr>
          <p:nvPr/>
        </p:nvSpPr>
        <p:spPr>
          <a:xfrm>
            <a:off x="7431937" y="1656159"/>
            <a:ext cx="821216" cy="345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A73F50-B2DF-F31A-D77E-E6543112C84C}"/>
              </a:ext>
            </a:extLst>
          </p:cNvPr>
          <p:cNvSpPr txBox="1">
            <a:spLocks noChangeAspect="1"/>
          </p:cNvSpPr>
          <p:nvPr/>
        </p:nvSpPr>
        <p:spPr>
          <a:xfrm>
            <a:off x="7440852" y="1693220"/>
            <a:ext cx="821217" cy="2592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 답안 제출</a:t>
            </a:r>
            <a:endParaRPr lang="en-US" altLang="ko-KR" sz="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ED2E1F-B923-4E25-0944-6E7380164201}"/>
              </a:ext>
            </a:extLst>
          </p:cNvPr>
          <p:cNvSpPr/>
          <p:nvPr/>
        </p:nvSpPr>
        <p:spPr>
          <a:xfrm>
            <a:off x="2084554" y="4160662"/>
            <a:ext cx="1434675" cy="1421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A174D2-AAA9-A574-767B-9B5B45CAF063}"/>
              </a:ext>
            </a:extLst>
          </p:cNvPr>
          <p:cNvSpPr/>
          <p:nvPr/>
        </p:nvSpPr>
        <p:spPr>
          <a:xfrm>
            <a:off x="2084554" y="4381591"/>
            <a:ext cx="1434675" cy="1421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7CF7B5-760C-2C36-55DD-7E647A7AA0F1}"/>
              </a:ext>
            </a:extLst>
          </p:cNvPr>
          <p:cNvSpPr/>
          <p:nvPr/>
        </p:nvSpPr>
        <p:spPr>
          <a:xfrm>
            <a:off x="2084554" y="4602520"/>
            <a:ext cx="1434675" cy="1421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1BEE516-91D4-4A9B-FF0D-CBBF1F8FD822}"/>
              </a:ext>
            </a:extLst>
          </p:cNvPr>
          <p:cNvSpPr/>
          <p:nvPr/>
        </p:nvSpPr>
        <p:spPr>
          <a:xfrm>
            <a:off x="2084554" y="4823449"/>
            <a:ext cx="1434675" cy="14217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C047D9-0522-FBC5-807B-E76DF7ACB0BF}"/>
              </a:ext>
            </a:extLst>
          </p:cNvPr>
          <p:cNvSpPr/>
          <p:nvPr/>
        </p:nvSpPr>
        <p:spPr>
          <a:xfrm>
            <a:off x="2084554" y="5044378"/>
            <a:ext cx="1434675" cy="14217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961DDB-82B2-CA70-2FD5-660591F417AF}"/>
              </a:ext>
            </a:extLst>
          </p:cNvPr>
          <p:cNvSpPr/>
          <p:nvPr/>
        </p:nvSpPr>
        <p:spPr>
          <a:xfrm>
            <a:off x="2084554" y="5265307"/>
            <a:ext cx="1434675" cy="14217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BCC813-8E78-E169-6E6A-10F192580F12}"/>
              </a:ext>
            </a:extLst>
          </p:cNvPr>
          <p:cNvSpPr/>
          <p:nvPr/>
        </p:nvSpPr>
        <p:spPr>
          <a:xfrm>
            <a:off x="2084554" y="5486236"/>
            <a:ext cx="1434675" cy="14217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2CA09D-A2EA-3B3D-104F-28C88416B031}"/>
              </a:ext>
            </a:extLst>
          </p:cNvPr>
          <p:cNvSpPr/>
          <p:nvPr/>
        </p:nvSpPr>
        <p:spPr>
          <a:xfrm>
            <a:off x="2084554" y="5707165"/>
            <a:ext cx="1434675" cy="14217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3F3D41-D362-7840-C31D-D2ACA7AAD162}"/>
              </a:ext>
            </a:extLst>
          </p:cNvPr>
          <p:cNvSpPr/>
          <p:nvPr/>
        </p:nvSpPr>
        <p:spPr>
          <a:xfrm>
            <a:off x="2084554" y="5928094"/>
            <a:ext cx="1434675" cy="14217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67FC3C-19B4-625A-01E9-0C2036931F20}"/>
              </a:ext>
            </a:extLst>
          </p:cNvPr>
          <p:cNvSpPr/>
          <p:nvPr/>
        </p:nvSpPr>
        <p:spPr>
          <a:xfrm>
            <a:off x="2084554" y="6149023"/>
            <a:ext cx="1434675" cy="14217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46D6184-5378-785B-F66B-5E2902EB882C}"/>
              </a:ext>
            </a:extLst>
          </p:cNvPr>
          <p:cNvCxnSpPr>
            <a:cxnSpLocks/>
            <a:stCxn id="153" idx="2"/>
            <a:endCxn id="18" idx="3"/>
          </p:cNvCxnSpPr>
          <p:nvPr/>
        </p:nvCxnSpPr>
        <p:spPr>
          <a:xfrm flipH="1">
            <a:off x="3519229" y="3118017"/>
            <a:ext cx="2387550" cy="1113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4916F9A-38D5-BD31-EEF4-633592133946}"/>
              </a:ext>
            </a:extLst>
          </p:cNvPr>
          <p:cNvSpPr txBox="1"/>
          <p:nvPr/>
        </p:nvSpPr>
        <p:spPr>
          <a:xfrm>
            <a:off x="2241445" y="3639602"/>
            <a:ext cx="1120891" cy="3427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맵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B172BEE-4990-AFEB-F07F-1F99FF9B47C0}"/>
              </a:ext>
            </a:extLst>
          </p:cNvPr>
          <p:cNvSpPr/>
          <p:nvPr/>
        </p:nvSpPr>
        <p:spPr>
          <a:xfrm>
            <a:off x="5096188" y="4027070"/>
            <a:ext cx="1906625" cy="24240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BFF216-E023-FD6A-F592-2F3402CE1897}"/>
              </a:ext>
            </a:extLst>
          </p:cNvPr>
          <p:cNvSpPr txBox="1"/>
          <p:nvPr/>
        </p:nvSpPr>
        <p:spPr>
          <a:xfrm>
            <a:off x="5488072" y="3654971"/>
            <a:ext cx="1120891" cy="3427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맵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95C069CD-E10F-9B6B-3952-CDE89D159360}"/>
              </a:ext>
            </a:extLst>
          </p:cNvPr>
          <p:cNvSpPr/>
          <p:nvPr/>
        </p:nvSpPr>
        <p:spPr>
          <a:xfrm>
            <a:off x="8285230" y="4002917"/>
            <a:ext cx="1906625" cy="24240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AD7AFC-42BC-7750-6142-BAAA4F85721C}"/>
              </a:ext>
            </a:extLst>
          </p:cNvPr>
          <p:cNvSpPr txBox="1"/>
          <p:nvPr/>
        </p:nvSpPr>
        <p:spPr>
          <a:xfrm>
            <a:off x="8677114" y="3615449"/>
            <a:ext cx="1120891" cy="3427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맵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</a:p>
        </p:txBody>
      </p:sp>
      <p:sp>
        <p:nvSpPr>
          <p:cNvPr id="73" name="왼쪽 중괄호 72">
            <a:extLst>
              <a:ext uri="{FF2B5EF4-FFF2-40B4-BE49-F238E27FC236}">
                <a16:creationId xmlns:a16="http://schemas.microsoft.com/office/drawing/2014/main" id="{EF378993-CB2C-68EA-6E1C-8E3EDDC1E2E4}"/>
              </a:ext>
            </a:extLst>
          </p:cNvPr>
          <p:cNvSpPr/>
          <p:nvPr/>
        </p:nvSpPr>
        <p:spPr>
          <a:xfrm>
            <a:off x="1298821" y="4160662"/>
            <a:ext cx="785734" cy="2130534"/>
          </a:xfrm>
          <a:prstGeom prst="leftBrac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C1EEE85-18CA-2080-1D94-E1233E5ECAE4}"/>
              </a:ext>
            </a:extLst>
          </p:cNvPr>
          <p:cNvSpPr txBox="1"/>
          <p:nvPr/>
        </p:nvSpPr>
        <p:spPr>
          <a:xfrm>
            <a:off x="227803" y="5039420"/>
            <a:ext cx="1071017" cy="3427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스테이지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3B443EE-6D09-302B-1631-87B43A50C1FF}"/>
              </a:ext>
            </a:extLst>
          </p:cNvPr>
          <p:cNvSpPr>
            <a:spLocks noChangeAspect="1"/>
          </p:cNvSpPr>
          <p:nvPr/>
        </p:nvSpPr>
        <p:spPr>
          <a:xfrm>
            <a:off x="1011264" y="2267485"/>
            <a:ext cx="1207599" cy="34559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E6C8D0C-61A4-D1FC-FE9B-F2BC3E03F096}"/>
              </a:ext>
            </a:extLst>
          </p:cNvPr>
          <p:cNvSpPr>
            <a:spLocks noChangeAspect="1"/>
          </p:cNvSpPr>
          <p:nvPr/>
        </p:nvSpPr>
        <p:spPr>
          <a:xfrm>
            <a:off x="2336469" y="2269407"/>
            <a:ext cx="821216" cy="345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CDFC86D-BAD1-2A87-3953-5A59BFF9A3B5}"/>
              </a:ext>
            </a:extLst>
          </p:cNvPr>
          <p:cNvSpPr>
            <a:spLocks noChangeAspect="1"/>
          </p:cNvSpPr>
          <p:nvPr/>
        </p:nvSpPr>
        <p:spPr>
          <a:xfrm>
            <a:off x="3275291" y="2267485"/>
            <a:ext cx="1207599" cy="34559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3201E42-592E-3C2D-E8B5-97FB0D55E421}"/>
              </a:ext>
            </a:extLst>
          </p:cNvPr>
          <p:cNvSpPr txBox="1">
            <a:spLocks noChangeAspect="1"/>
          </p:cNvSpPr>
          <p:nvPr/>
        </p:nvSpPr>
        <p:spPr>
          <a:xfrm>
            <a:off x="1011264" y="2304195"/>
            <a:ext cx="1207599" cy="2592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선택하세요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 UI 2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 노출</a:t>
            </a:r>
            <a:endParaRPr lang="en-US" altLang="ko-KR" sz="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3A64F0-286D-79DD-A6DA-CDC634F67BE5}"/>
              </a:ext>
            </a:extLst>
          </p:cNvPr>
          <p:cNvSpPr txBox="1">
            <a:spLocks noChangeAspect="1"/>
          </p:cNvSpPr>
          <p:nvPr/>
        </p:nvSpPr>
        <p:spPr>
          <a:xfrm>
            <a:off x="2345385" y="2312583"/>
            <a:ext cx="803384" cy="2592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 선택 시간</a:t>
            </a:r>
            <a:endParaRPr lang="en-US" altLang="ko-KR" sz="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AE15A8-FA68-2BE2-FFA0-2D38E77CC6E5}"/>
              </a:ext>
            </a:extLst>
          </p:cNvPr>
          <p:cNvSpPr txBox="1">
            <a:spLocks noChangeAspect="1"/>
          </p:cNvSpPr>
          <p:nvPr/>
        </p:nvSpPr>
        <p:spPr>
          <a:xfrm>
            <a:off x="3329126" y="2307398"/>
            <a:ext cx="1099927" cy="2592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설명 시작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 UI 2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 노출</a:t>
            </a:r>
            <a:endParaRPr lang="en-US" altLang="ko-KR" sz="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0D93CC6-25E2-7BD5-27A8-4AE0A1BD8D12}"/>
              </a:ext>
            </a:extLst>
          </p:cNvPr>
          <p:cNvSpPr>
            <a:spLocks noChangeAspect="1"/>
          </p:cNvSpPr>
          <p:nvPr/>
        </p:nvSpPr>
        <p:spPr>
          <a:xfrm>
            <a:off x="4600496" y="2267485"/>
            <a:ext cx="1207599" cy="345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9FBE8E4-C41F-3691-4F94-A012D9EB4E16}"/>
              </a:ext>
            </a:extLst>
          </p:cNvPr>
          <p:cNvSpPr txBox="1">
            <a:spLocks noChangeAspect="1"/>
          </p:cNvSpPr>
          <p:nvPr/>
        </p:nvSpPr>
        <p:spPr>
          <a:xfrm>
            <a:off x="4726764" y="2310661"/>
            <a:ext cx="1007270" cy="2592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30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 설명 시간</a:t>
            </a:r>
            <a:endParaRPr lang="en-US" altLang="ko-KR" sz="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E6C4AF2-68F2-AC2F-6A21-3EC27F46DF32}"/>
              </a:ext>
            </a:extLst>
          </p:cNvPr>
          <p:cNvSpPr>
            <a:spLocks noChangeAspect="1"/>
          </p:cNvSpPr>
          <p:nvPr/>
        </p:nvSpPr>
        <p:spPr>
          <a:xfrm>
            <a:off x="5934363" y="2272551"/>
            <a:ext cx="1371306" cy="34559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EF9B473-EE31-3A05-A92F-EBF9C888E154}"/>
              </a:ext>
            </a:extLst>
          </p:cNvPr>
          <p:cNvSpPr txBox="1">
            <a:spLocks noChangeAspect="1"/>
          </p:cNvSpPr>
          <p:nvPr/>
        </p:nvSpPr>
        <p:spPr>
          <a:xfrm>
            <a:off x="5934362" y="2211862"/>
            <a:ext cx="1362389" cy="4439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상대가 설명하는 단어는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UI 2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 노출</a:t>
            </a:r>
            <a:endParaRPr lang="en-US" altLang="ko-KR" sz="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0D4AB8C-A5A0-6D15-0E12-05CEB012B081}"/>
              </a:ext>
            </a:extLst>
          </p:cNvPr>
          <p:cNvSpPr>
            <a:spLocks noChangeAspect="1"/>
          </p:cNvSpPr>
          <p:nvPr/>
        </p:nvSpPr>
        <p:spPr>
          <a:xfrm>
            <a:off x="7431937" y="2267134"/>
            <a:ext cx="821216" cy="345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BA26AC-EB73-F7D2-714E-127D1F07673A}"/>
              </a:ext>
            </a:extLst>
          </p:cNvPr>
          <p:cNvSpPr txBox="1">
            <a:spLocks noChangeAspect="1"/>
          </p:cNvSpPr>
          <p:nvPr/>
        </p:nvSpPr>
        <p:spPr>
          <a:xfrm>
            <a:off x="7431937" y="2304434"/>
            <a:ext cx="821217" cy="2592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 답안 제출</a:t>
            </a:r>
            <a:endParaRPr lang="en-US" altLang="ko-KR" sz="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40E173-94F4-A12F-E5DD-56DDFD3D93E8}"/>
              </a:ext>
            </a:extLst>
          </p:cNvPr>
          <p:cNvSpPr txBox="1">
            <a:spLocks noChangeAspect="1"/>
          </p:cNvSpPr>
          <p:nvPr/>
        </p:nvSpPr>
        <p:spPr>
          <a:xfrm>
            <a:off x="227803" y="1704752"/>
            <a:ext cx="654795" cy="2592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1-</a:t>
            </a:r>
            <a:r>
              <a:rPr lang="en-US" altLang="ko-KR" sz="8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&gt;2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에게</a:t>
            </a:r>
            <a:endParaRPr lang="en-US" altLang="ko-KR" sz="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F037AE-C9B4-23A0-8820-20E1649B9B25}"/>
              </a:ext>
            </a:extLst>
          </p:cNvPr>
          <p:cNvSpPr txBox="1">
            <a:spLocks noChangeAspect="1"/>
          </p:cNvSpPr>
          <p:nvPr/>
        </p:nvSpPr>
        <p:spPr>
          <a:xfrm>
            <a:off x="227802" y="2299374"/>
            <a:ext cx="654795" cy="2592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2-&gt;1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에게</a:t>
            </a:r>
            <a:endParaRPr lang="en-US" altLang="ko-KR" sz="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91" name="연결선: 구부러짐 90">
            <a:extLst>
              <a:ext uri="{FF2B5EF4-FFF2-40B4-BE49-F238E27FC236}">
                <a16:creationId xmlns:a16="http://schemas.microsoft.com/office/drawing/2014/main" id="{07C31472-4AED-FC53-AE00-AABFE0F21C0F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 flipH="1">
            <a:off x="1011264" y="1828954"/>
            <a:ext cx="7241889" cy="604860"/>
          </a:xfrm>
          <a:prstGeom prst="curvedConnector5">
            <a:avLst>
              <a:gd name="adj1" fmla="val -3157"/>
              <a:gd name="adj2" fmla="val 53569"/>
              <a:gd name="adj3" fmla="val 10315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7A58CC4-5454-08B8-E1F9-068B335C519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218863" y="1822839"/>
            <a:ext cx="126522" cy="8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09038FE-33FD-A29D-5828-4138EA80DB9E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3148769" y="1829305"/>
            <a:ext cx="126522" cy="1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BDBE003-1D49-5A5F-48F2-28C7C0E62720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482890" y="1829305"/>
            <a:ext cx="11760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2FB500F-4243-15AC-6D05-CF4E15216974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5808095" y="1829305"/>
            <a:ext cx="126268" cy="5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F7F1E30-031E-9A28-C03D-8518CFED15F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305669" y="1822839"/>
            <a:ext cx="13518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6257E8F7-03AC-831C-0E28-06BF65301FF4}"/>
              </a:ext>
            </a:extLst>
          </p:cNvPr>
          <p:cNvCxnSpPr>
            <a:stCxn id="78" idx="3"/>
            <a:endCxn id="79" idx="1"/>
          </p:cNvCxnSpPr>
          <p:nvPr/>
        </p:nvCxnSpPr>
        <p:spPr>
          <a:xfrm>
            <a:off x="2218863" y="2433814"/>
            <a:ext cx="126522" cy="8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1D1A9832-1860-B085-ADAE-1E0EB37607EB}"/>
              </a:ext>
            </a:extLst>
          </p:cNvPr>
          <p:cNvCxnSpPr>
            <a:stCxn id="76" idx="3"/>
            <a:endCxn id="77" idx="1"/>
          </p:cNvCxnSpPr>
          <p:nvPr/>
        </p:nvCxnSpPr>
        <p:spPr>
          <a:xfrm flipV="1">
            <a:off x="3157685" y="2440280"/>
            <a:ext cx="117606" cy="1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974254FF-400B-EEB8-56BC-C0C6EEA0BCEA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>
            <a:off x="4482890" y="2440280"/>
            <a:ext cx="11760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3952AD56-A97B-9E44-FA78-ABBF1285F4F7}"/>
              </a:ext>
            </a:extLst>
          </p:cNvPr>
          <p:cNvCxnSpPr>
            <a:cxnSpLocks/>
            <a:stCxn id="81" idx="3"/>
            <a:endCxn id="84" idx="1"/>
          </p:cNvCxnSpPr>
          <p:nvPr/>
        </p:nvCxnSpPr>
        <p:spPr>
          <a:xfrm flipV="1">
            <a:off x="5808095" y="2433814"/>
            <a:ext cx="126267" cy="64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DD6D93C9-561D-0702-FDDD-C0D05693E5D9}"/>
              </a:ext>
            </a:extLst>
          </p:cNvPr>
          <p:cNvCxnSpPr>
            <a:cxnSpLocks/>
            <a:stCxn id="83" idx="3"/>
            <a:endCxn id="85" idx="1"/>
          </p:cNvCxnSpPr>
          <p:nvPr/>
        </p:nvCxnSpPr>
        <p:spPr>
          <a:xfrm flipV="1">
            <a:off x="7305669" y="2439929"/>
            <a:ext cx="126268" cy="5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38A5F28-BB3B-BA09-7E37-740FD40129B2}"/>
              </a:ext>
            </a:extLst>
          </p:cNvPr>
          <p:cNvCxnSpPr>
            <a:cxnSpLocks/>
            <a:stCxn id="85" idx="3"/>
            <a:endCxn id="146" idx="1"/>
          </p:cNvCxnSpPr>
          <p:nvPr/>
        </p:nvCxnSpPr>
        <p:spPr>
          <a:xfrm>
            <a:off x="8253153" y="2439929"/>
            <a:ext cx="898768" cy="5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C72FE329-99A5-7592-D856-923FD7BC3B1F}"/>
              </a:ext>
            </a:extLst>
          </p:cNvPr>
          <p:cNvSpPr>
            <a:spLocks noChangeAspect="1"/>
          </p:cNvSpPr>
          <p:nvPr/>
        </p:nvSpPr>
        <p:spPr>
          <a:xfrm>
            <a:off x="9151921" y="2176531"/>
            <a:ext cx="1705539" cy="5376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FB4D62D-C15A-8107-9611-E82525EA58E2}"/>
              </a:ext>
            </a:extLst>
          </p:cNvPr>
          <p:cNvSpPr txBox="1">
            <a:spLocks noChangeAspect="1"/>
          </p:cNvSpPr>
          <p:nvPr/>
        </p:nvSpPr>
        <p:spPr>
          <a:xfrm>
            <a:off x="9270483" y="2315727"/>
            <a:ext cx="1419918" cy="2592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정답 공개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마이크 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ON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137BF821-2540-041C-F732-01D4F39A5FC2}"/>
              </a:ext>
            </a:extLst>
          </p:cNvPr>
          <p:cNvSpPr/>
          <p:nvPr/>
        </p:nvSpPr>
        <p:spPr>
          <a:xfrm>
            <a:off x="184107" y="1319436"/>
            <a:ext cx="11445343" cy="1798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화살표: 오른쪽 156">
            <a:extLst>
              <a:ext uri="{FF2B5EF4-FFF2-40B4-BE49-F238E27FC236}">
                <a16:creationId xmlns:a16="http://schemas.microsoft.com/office/drawing/2014/main" id="{B56075C7-288A-D276-867B-4ABC37A3B717}"/>
              </a:ext>
            </a:extLst>
          </p:cNvPr>
          <p:cNvSpPr/>
          <p:nvPr/>
        </p:nvSpPr>
        <p:spPr>
          <a:xfrm>
            <a:off x="4234325" y="5059520"/>
            <a:ext cx="478679" cy="30252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화살표: 오른쪽 157">
            <a:extLst>
              <a:ext uri="{FF2B5EF4-FFF2-40B4-BE49-F238E27FC236}">
                <a16:creationId xmlns:a16="http://schemas.microsoft.com/office/drawing/2014/main" id="{DC9FAE0C-39B1-00B9-95E8-57CF309C7B7D}"/>
              </a:ext>
            </a:extLst>
          </p:cNvPr>
          <p:cNvSpPr/>
          <p:nvPr/>
        </p:nvSpPr>
        <p:spPr>
          <a:xfrm>
            <a:off x="7404682" y="5035290"/>
            <a:ext cx="478679" cy="30252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4590490-39CE-854B-98D4-EA64A879BCBE}"/>
              </a:ext>
            </a:extLst>
          </p:cNvPr>
          <p:cNvSpPr txBox="1"/>
          <p:nvPr/>
        </p:nvSpPr>
        <p:spPr>
          <a:xfrm>
            <a:off x="155861" y="3476257"/>
            <a:ext cx="2126263" cy="5318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스테이지가 지날수록 설명하기 어려운 단어들을 등장시킬 예정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하중상 구분</a:t>
            </a:r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2F837D-F015-BE0C-C2FD-0AA27B4B7978}"/>
              </a:ext>
            </a:extLst>
          </p:cNvPr>
          <p:cNvSpPr/>
          <p:nvPr/>
        </p:nvSpPr>
        <p:spPr>
          <a:xfrm>
            <a:off x="5346334" y="4160662"/>
            <a:ext cx="1434675" cy="1421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09CFCF-0562-C0C6-6C8A-85594EB38A29}"/>
              </a:ext>
            </a:extLst>
          </p:cNvPr>
          <p:cNvSpPr/>
          <p:nvPr/>
        </p:nvSpPr>
        <p:spPr>
          <a:xfrm>
            <a:off x="5346334" y="4381591"/>
            <a:ext cx="1434675" cy="1421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D911E0-3FC3-07CC-3168-5517CE0402B5}"/>
              </a:ext>
            </a:extLst>
          </p:cNvPr>
          <p:cNvSpPr/>
          <p:nvPr/>
        </p:nvSpPr>
        <p:spPr>
          <a:xfrm>
            <a:off x="5346334" y="4602520"/>
            <a:ext cx="1434675" cy="1421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8FA4B6F-7769-20C8-AE65-BEB3EDA6C700}"/>
              </a:ext>
            </a:extLst>
          </p:cNvPr>
          <p:cNvSpPr/>
          <p:nvPr/>
        </p:nvSpPr>
        <p:spPr>
          <a:xfrm>
            <a:off x="5346334" y="4823449"/>
            <a:ext cx="1434675" cy="14217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094020-663C-2256-396C-1C3F88941C34}"/>
              </a:ext>
            </a:extLst>
          </p:cNvPr>
          <p:cNvSpPr/>
          <p:nvPr/>
        </p:nvSpPr>
        <p:spPr>
          <a:xfrm>
            <a:off x="5346334" y="5044378"/>
            <a:ext cx="1434675" cy="14217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09A4AF4-119E-6D2D-BA64-4870A38D2408}"/>
              </a:ext>
            </a:extLst>
          </p:cNvPr>
          <p:cNvSpPr/>
          <p:nvPr/>
        </p:nvSpPr>
        <p:spPr>
          <a:xfrm>
            <a:off x="5346334" y="5265307"/>
            <a:ext cx="1434675" cy="14217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871D527-3518-BC08-7CCF-4B8B27AB22A5}"/>
              </a:ext>
            </a:extLst>
          </p:cNvPr>
          <p:cNvSpPr/>
          <p:nvPr/>
        </p:nvSpPr>
        <p:spPr>
          <a:xfrm>
            <a:off x="5346334" y="5486236"/>
            <a:ext cx="1434675" cy="14217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CC66048-6666-A4EE-5464-C2C979F801CA}"/>
              </a:ext>
            </a:extLst>
          </p:cNvPr>
          <p:cNvSpPr/>
          <p:nvPr/>
        </p:nvSpPr>
        <p:spPr>
          <a:xfrm>
            <a:off x="5346334" y="5707165"/>
            <a:ext cx="1434675" cy="14217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353CAF4-5BFC-37AF-0208-C4581B4EE7D5}"/>
              </a:ext>
            </a:extLst>
          </p:cNvPr>
          <p:cNvSpPr/>
          <p:nvPr/>
        </p:nvSpPr>
        <p:spPr>
          <a:xfrm>
            <a:off x="5346334" y="5928094"/>
            <a:ext cx="1434675" cy="14217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A01B9C0-3363-1C7F-2540-4B5B13AA4EE0}"/>
              </a:ext>
            </a:extLst>
          </p:cNvPr>
          <p:cNvSpPr/>
          <p:nvPr/>
        </p:nvSpPr>
        <p:spPr>
          <a:xfrm>
            <a:off x="5346334" y="6149023"/>
            <a:ext cx="1434675" cy="14217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1807446-000A-5D3F-155F-1CA3548D0208}"/>
              </a:ext>
            </a:extLst>
          </p:cNvPr>
          <p:cNvSpPr/>
          <p:nvPr/>
        </p:nvSpPr>
        <p:spPr>
          <a:xfrm>
            <a:off x="8524563" y="4160662"/>
            <a:ext cx="1434675" cy="1421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7CE4765-428C-BEBF-8794-6BB4DC0F123F}"/>
              </a:ext>
            </a:extLst>
          </p:cNvPr>
          <p:cNvSpPr/>
          <p:nvPr/>
        </p:nvSpPr>
        <p:spPr>
          <a:xfrm>
            <a:off x="8524563" y="4381591"/>
            <a:ext cx="1434675" cy="1421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B087C8-0059-60CE-3AD9-C8BBF7EBFDB7}"/>
              </a:ext>
            </a:extLst>
          </p:cNvPr>
          <p:cNvSpPr/>
          <p:nvPr/>
        </p:nvSpPr>
        <p:spPr>
          <a:xfrm>
            <a:off x="8524563" y="4602520"/>
            <a:ext cx="1434675" cy="1421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23597CD-47C2-F6B3-9383-03F9233E9919}"/>
              </a:ext>
            </a:extLst>
          </p:cNvPr>
          <p:cNvSpPr/>
          <p:nvPr/>
        </p:nvSpPr>
        <p:spPr>
          <a:xfrm>
            <a:off x="8524563" y="4823449"/>
            <a:ext cx="1434675" cy="14217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58D452F-CE74-D158-A689-A39EE3C2ABA2}"/>
              </a:ext>
            </a:extLst>
          </p:cNvPr>
          <p:cNvSpPr/>
          <p:nvPr/>
        </p:nvSpPr>
        <p:spPr>
          <a:xfrm>
            <a:off x="8524563" y="5044378"/>
            <a:ext cx="1434675" cy="14217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DD14237-17E8-F75C-6167-67C2229F62BF}"/>
              </a:ext>
            </a:extLst>
          </p:cNvPr>
          <p:cNvSpPr/>
          <p:nvPr/>
        </p:nvSpPr>
        <p:spPr>
          <a:xfrm>
            <a:off x="8524563" y="5265307"/>
            <a:ext cx="1434675" cy="14217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C58C477-1D8E-E9B0-214F-8C9B75D8C716}"/>
              </a:ext>
            </a:extLst>
          </p:cNvPr>
          <p:cNvSpPr/>
          <p:nvPr/>
        </p:nvSpPr>
        <p:spPr>
          <a:xfrm>
            <a:off x="8524563" y="5486236"/>
            <a:ext cx="1434675" cy="14217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95B9B7C-8405-561A-053E-1B3C9201BD48}"/>
              </a:ext>
            </a:extLst>
          </p:cNvPr>
          <p:cNvSpPr/>
          <p:nvPr/>
        </p:nvSpPr>
        <p:spPr>
          <a:xfrm>
            <a:off x="8524563" y="5707165"/>
            <a:ext cx="1434675" cy="14217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2EE3362-F7CF-070E-41B0-1069F2A50CB4}"/>
              </a:ext>
            </a:extLst>
          </p:cNvPr>
          <p:cNvSpPr/>
          <p:nvPr/>
        </p:nvSpPr>
        <p:spPr>
          <a:xfrm>
            <a:off x="8524563" y="5928094"/>
            <a:ext cx="1434675" cy="14217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7A5B86F-934C-8CB3-8825-1732ED46035C}"/>
              </a:ext>
            </a:extLst>
          </p:cNvPr>
          <p:cNvSpPr/>
          <p:nvPr/>
        </p:nvSpPr>
        <p:spPr>
          <a:xfrm>
            <a:off x="8524563" y="6149023"/>
            <a:ext cx="1434675" cy="14217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4D4B14D-557B-8079-EE10-CB690FF24868}"/>
              </a:ext>
            </a:extLst>
          </p:cNvPr>
          <p:cNvSpPr txBox="1"/>
          <p:nvPr/>
        </p:nvSpPr>
        <p:spPr>
          <a:xfrm>
            <a:off x="3617258" y="4333477"/>
            <a:ext cx="1478930" cy="2383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맵</a:t>
            </a:r>
            <a:r>
              <a:rPr lang="en-US" altLang="ko-KR" sz="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난이도 하 테이블에서 추출</a:t>
            </a:r>
            <a:endParaRPr lang="en-US" altLang="ko-KR" sz="7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32324D0-1AFD-19AF-7F1E-C8C3B88F78CA}"/>
              </a:ext>
            </a:extLst>
          </p:cNvPr>
          <p:cNvSpPr txBox="1"/>
          <p:nvPr/>
        </p:nvSpPr>
        <p:spPr>
          <a:xfrm>
            <a:off x="3677271" y="5345599"/>
            <a:ext cx="1361332" cy="2383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맵</a:t>
            </a:r>
            <a:r>
              <a:rPr lang="en-US" altLang="ko-KR" sz="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난이도 중 테이블에서 추출</a:t>
            </a:r>
            <a:endParaRPr lang="en-US" altLang="ko-KR" sz="7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E3D7266-C317-E127-177D-ADE3AEB08E39}"/>
              </a:ext>
            </a:extLst>
          </p:cNvPr>
          <p:cNvSpPr txBox="1"/>
          <p:nvPr/>
        </p:nvSpPr>
        <p:spPr>
          <a:xfrm>
            <a:off x="3689859" y="5879980"/>
            <a:ext cx="1348744" cy="2383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맵</a:t>
            </a:r>
            <a:r>
              <a:rPr lang="en-US" altLang="ko-KR" sz="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난이도 상 테이블에서 추출</a:t>
            </a:r>
            <a:endParaRPr lang="en-US" altLang="ko-KR" sz="7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4" name="오른쪽 중괄호 93">
            <a:extLst>
              <a:ext uri="{FF2B5EF4-FFF2-40B4-BE49-F238E27FC236}">
                <a16:creationId xmlns:a16="http://schemas.microsoft.com/office/drawing/2014/main" id="{F83E0CAF-795D-9EA7-69D1-00F2413B3E41}"/>
              </a:ext>
            </a:extLst>
          </p:cNvPr>
          <p:cNvSpPr/>
          <p:nvPr/>
        </p:nvSpPr>
        <p:spPr>
          <a:xfrm>
            <a:off x="3577820" y="4231749"/>
            <a:ext cx="176403" cy="45685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오른쪽 중괄호 94">
            <a:extLst>
              <a:ext uri="{FF2B5EF4-FFF2-40B4-BE49-F238E27FC236}">
                <a16:creationId xmlns:a16="http://schemas.microsoft.com/office/drawing/2014/main" id="{01FD6736-8F3E-363A-1EBB-A8C1E1783373}"/>
              </a:ext>
            </a:extLst>
          </p:cNvPr>
          <p:cNvSpPr/>
          <p:nvPr/>
        </p:nvSpPr>
        <p:spPr>
          <a:xfrm>
            <a:off x="3589069" y="4894534"/>
            <a:ext cx="176403" cy="6440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오른쪽 중괄호 95">
            <a:extLst>
              <a:ext uri="{FF2B5EF4-FFF2-40B4-BE49-F238E27FC236}">
                <a16:creationId xmlns:a16="http://schemas.microsoft.com/office/drawing/2014/main" id="{F1F8761C-B0B8-2EA1-84F2-E5D71033224E}"/>
              </a:ext>
            </a:extLst>
          </p:cNvPr>
          <p:cNvSpPr/>
          <p:nvPr/>
        </p:nvSpPr>
        <p:spPr>
          <a:xfrm>
            <a:off x="3579783" y="5763257"/>
            <a:ext cx="176403" cy="45685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77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53902-D5BE-C49B-E2E0-64889E145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8C4C82-8EB7-E0E8-0467-3974F68603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4" r="750" b="947"/>
          <a:stretch/>
        </p:blipFill>
        <p:spPr>
          <a:xfrm>
            <a:off x="794027" y="1675377"/>
            <a:ext cx="5997170" cy="322801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45C7E9-0782-9991-306C-D5124D9D3147}"/>
              </a:ext>
            </a:extLst>
          </p:cNvPr>
          <p:cNvSpPr/>
          <p:nvPr/>
        </p:nvSpPr>
        <p:spPr>
          <a:xfrm>
            <a:off x="2306456" y="2061491"/>
            <a:ext cx="2737063" cy="417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14DEE5-AAEF-CCB9-5C3B-5C70BE572E3F}"/>
              </a:ext>
            </a:extLst>
          </p:cNvPr>
          <p:cNvSpPr txBox="1"/>
          <p:nvPr/>
        </p:nvSpPr>
        <p:spPr>
          <a:xfrm>
            <a:off x="699608" y="601417"/>
            <a:ext cx="30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스테이지 매니저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UI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44C02-8831-5CF9-4936-7B02498A8353}"/>
              </a:ext>
            </a:extLst>
          </p:cNvPr>
          <p:cNvSpPr txBox="1"/>
          <p:nvPr/>
        </p:nvSpPr>
        <p:spPr>
          <a:xfrm>
            <a:off x="2128486" y="2085527"/>
            <a:ext cx="30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설명할 단어를 선택해주세요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26497-C9DF-8048-7B17-B0013CF61605}"/>
              </a:ext>
            </a:extLst>
          </p:cNvPr>
          <p:cNvSpPr txBox="1"/>
          <p:nvPr/>
        </p:nvSpPr>
        <p:spPr>
          <a:xfrm>
            <a:off x="794027" y="1690532"/>
            <a:ext cx="1424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Stage 1-1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" name="그래픽 9" descr="하트 단색으로 채워진">
            <a:extLst>
              <a:ext uri="{FF2B5EF4-FFF2-40B4-BE49-F238E27FC236}">
                <a16:creationId xmlns:a16="http://schemas.microsoft.com/office/drawing/2014/main" id="{89947A43-0073-1D7F-D0A8-51740EF9F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4032" y="1734461"/>
            <a:ext cx="180000" cy="180000"/>
          </a:xfrm>
          <a:prstGeom prst="rect">
            <a:avLst/>
          </a:prstGeom>
        </p:spPr>
      </p:pic>
      <p:pic>
        <p:nvPicPr>
          <p:cNvPr id="11" name="그래픽 10" descr="하트 단색으로 채워진">
            <a:extLst>
              <a:ext uri="{FF2B5EF4-FFF2-40B4-BE49-F238E27FC236}">
                <a16:creationId xmlns:a16="http://schemas.microsoft.com/office/drawing/2014/main" id="{8F77DAC2-C33E-3B37-5A44-3C1E7A3AD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032" y="1734461"/>
            <a:ext cx="180000" cy="18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5889C2-60D1-E62F-9087-FB5209E4225D}"/>
              </a:ext>
            </a:extLst>
          </p:cNvPr>
          <p:cNvSpPr txBox="1"/>
          <p:nvPr/>
        </p:nvSpPr>
        <p:spPr>
          <a:xfrm>
            <a:off x="7115127" y="1675377"/>
            <a:ext cx="40356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좌상단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Stage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HP UI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상시 표시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표시 말고 특이 기능은 없음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초간 표시할 설명해주세요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35766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03105-5B6B-2BC8-7C2A-2260B4D58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4DFF39-950F-9060-3D8F-73A0F9F6E2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4" r="750" b="947"/>
          <a:stretch/>
        </p:blipFill>
        <p:spPr>
          <a:xfrm>
            <a:off x="794027" y="1675377"/>
            <a:ext cx="5997170" cy="322801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8ABBE4-CF20-2F65-95D2-E15AB78B9911}"/>
              </a:ext>
            </a:extLst>
          </p:cNvPr>
          <p:cNvSpPr/>
          <p:nvPr/>
        </p:nvSpPr>
        <p:spPr>
          <a:xfrm>
            <a:off x="794027" y="1675377"/>
            <a:ext cx="5997170" cy="3228015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0E1ABE-54DF-3DC0-4C07-A771B2BF08E6}"/>
              </a:ext>
            </a:extLst>
          </p:cNvPr>
          <p:cNvSpPr/>
          <p:nvPr/>
        </p:nvSpPr>
        <p:spPr>
          <a:xfrm>
            <a:off x="1307163" y="2245599"/>
            <a:ext cx="1153739" cy="417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BC26DC-F007-899E-1A93-B769908D6C8C}"/>
              </a:ext>
            </a:extLst>
          </p:cNvPr>
          <p:cNvSpPr txBox="1"/>
          <p:nvPr/>
        </p:nvSpPr>
        <p:spPr>
          <a:xfrm>
            <a:off x="699608" y="601417"/>
            <a:ext cx="30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스테이지 매니저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UI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4FFD9-A47C-9D7F-B4D8-01EF85FD1ABC}"/>
              </a:ext>
            </a:extLst>
          </p:cNvPr>
          <p:cNvSpPr txBox="1"/>
          <p:nvPr/>
        </p:nvSpPr>
        <p:spPr>
          <a:xfrm>
            <a:off x="1359326" y="2269635"/>
            <a:ext cx="104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용솟음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8B78E3-F032-73AD-308C-BAD8420E9C2A}"/>
              </a:ext>
            </a:extLst>
          </p:cNvPr>
          <p:cNvSpPr/>
          <p:nvPr/>
        </p:nvSpPr>
        <p:spPr>
          <a:xfrm>
            <a:off x="3099971" y="2245599"/>
            <a:ext cx="1153739" cy="417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BE7376-90CD-E46A-E106-48C4AA346F83}"/>
              </a:ext>
            </a:extLst>
          </p:cNvPr>
          <p:cNvSpPr txBox="1"/>
          <p:nvPr/>
        </p:nvSpPr>
        <p:spPr>
          <a:xfrm>
            <a:off x="3152134" y="2269635"/>
            <a:ext cx="104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파인애플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899544-4B26-39B6-57E4-91B5ECEF4B08}"/>
              </a:ext>
            </a:extLst>
          </p:cNvPr>
          <p:cNvSpPr/>
          <p:nvPr/>
        </p:nvSpPr>
        <p:spPr>
          <a:xfrm>
            <a:off x="4878845" y="2245599"/>
            <a:ext cx="1153739" cy="417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1A7AE8-1C5B-3AB3-7821-9D870BEB5AE6}"/>
              </a:ext>
            </a:extLst>
          </p:cNvPr>
          <p:cNvSpPr txBox="1"/>
          <p:nvPr/>
        </p:nvSpPr>
        <p:spPr>
          <a:xfrm>
            <a:off x="4931008" y="2269635"/>
            <a:ext cx="104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도망치다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05E6CF-FC77-EC86-D617-1C42818BDD7F}"/>
              </a:ext>
            </a:extLst>
          </p:cNvPr>
          <p:cNvSpPr txBox="1"/>
          <p:nvPr/>
        </p:nvSpPr>
        <p:spPr>
          <a:xfrm>
            <a:off x="794027" y="1690532"/>
            <a:ext cx="1424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Stage 1-1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5" name="그래픽 14" descr="하트 단색으로 채워진">
            <a:extLst>
              <a:ext uri="{FF2B5EF4-FFF2-40B4-BE49-F238E27FC236}">
                <a16:creationId xmlns:a16="http://schemas.microsoft.com/office/drawing/2014/main" id="{F1F86FDF-7548-858E-717B-A711A72C3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4032" y="1734461"/>
            <a:ext cx="180000" cy="180000"/>
          </a:xfrm>
          <a:prstGeom prst="rect">
            <a:avLst/>
          </a:prstGeom>
        </p:spPr>
      </p:pic>
      <p:pic>
        <p:nvPicPr>
          <p:cNvPr id="18" name="그래픽 17" descr="하트 단색으로 채워진">
            <a:extLst>
              <a:ext uri="{FF2B5EF4-FFF2-40B4-BE49-F238E27FC236}">
                <a16:creationId xmlns:a16="http://schemas.microsoft.com/office/drawing/2014/main" id="{97CBEC27-0CFD-C473-50C2-C81196109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032" y="1734461"/>
            <a:ext cx="180000" cy="18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B2CEB9E-3CF2-583B-7188-FB03447D9278}"/>
              </a:ext>
            </a:extLst>
          </p:cNvPr>
          <p:cNvSpPr txBox="1"/>
          <p:nvPr/>
        </p:nvSpPr>
        <p:spPr>
          <a:xfrm>
            <a:off x="7115127" y="1675377"/>
            <a:ext cx="403564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초간 표시할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UI</a:t>
            </a:r>
          </a:p>
          <a:p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클릭하면 다음 화면으로 진행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이때는 클릭 외의 모든 입력을 막는 것이 괜찮을 듯함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아무것도 클릭하지 않으면 세 선택지 중 하나가 무작위로 선택됨</a:t>
            </a:r>
          </a:p>
        </p:txBody>
      </p:sp>
    </p:spTree>
    <p:extLst>
      <p:ext uri="{BB962C8B-B14F-4D97-AF65-F5344CB8AC3E}">
        <p14:creationId xmlns:p14="http://schemas.microsoft.com/office/powerpoint/2010/main" val="345621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AC2C3-F203-F087-EB66-F9D87BE04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D3596D2-31AE-8748-08F3-A973EA0BBA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4" r="750" b="947"/>
          <a:stretch/>
        </p:blipFill>
        <p:spPr>
          <a:xfrm>
            <a:off x="794027" y="1675377"/>
            <a:ext cx="5997170" cy="322801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C274DA-69AE-9EEF-6E36-C655EF2FA182}"/>
              </a:ext>
            </a:extLst>
          </p:cNvPr>
          <p:cNvSpPr/>
          <p:nvPr/>
        </p:nvSpPr>
        <p:spPr>
          <a:xfrm>
            <a:off x="2306456" y="2061491"/>
            <a:ext cx="2737063" cy="417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535C18-9E58-2AAF-6EE3-C6825DBF888E}"/>
              </a:ext>
            </a:extLst>
          </p:cNvPr>
          <p:cNvSpPr txBox="1"/>
          <p:nvPr/>
        </p:nvSpPr>
        <p:spPr>
          <a:xfrm>
            <a:off x="699608" y="601417"/>
            <a:ext cx="30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스테이지 매니저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UI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F345F-949C-C2D2-1B02-3553C5627545}"/>
              </a:ext>
            </a:extLst>
          </p:cNvPr>
          <p:cNvSpPr txBox="1"/>
          <p:nvPr/>
        </p:nvSpPr>
        <p:spPr>
          <a:xfrm>
            <a:off x="2128486" y="2085527"/>
            <a:ext cx="30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설명 시작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31CA68-DC2E-5AF5-67A8-FCA9E2667363}"/>
              </a:ext>
            </a:extLst>
          </p:cNvPr>
          <p:cNvSpPr txBox="1"/>
          <p:nvPr/>
        </p:nvSpPr>
        <p:spPr>
          <a:xfrm>
            <a:off x="794027" y="1690532"/>
            <a:ext cx="1424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Stage 1-1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" name="그래픽 9" descr="하트 단색으로 채워진">
            <a:extLst>
              <a:ext uri="{FF2B5EF4-FFF2-40B4-BE49-F238E27FC236}">
                <a16:creationId xmlns:a16="http://schemas.microsoft.com/office/drawing/2014/main" id="{657C8142-31CC-74D9-8E6E-AEF873B80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4032" y="1734461"/>
            <a:ext cx="180000" cy="180000"/>
          </a:xfrm>
          <a:prstGeom prst="rect">
            <a:avLst/>
          </a:prstGeom>
        </p:spPr>
      </p:pic>
      <p:pic>
        <p:nvPicPr>
          <p:cNvPr id="11" name="그래픽 10" descr="하트 단색으로 채워진">
            <a:extLst>
              <a:ext uri="{FF2B5EF4-FFF2-40B4-BE49-F238E27FC236}">
                <a16:creationId xmlns:a16="http://schemas.microsoft.com/office/drawing/2014/main" id="{8B4486A4-A496-8466-A0BC-D7C39C7BE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032" y="1734461"/>
            <a:ext cx="180000" cy="18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01F021-5447-77AE-0BA7-FC1C75A388EC}"/>
              </a:ext>
            </a:extLst>
          </p:cNvPr>
          <p:cNvSpPr txBox="1"/>
          <p:nvPr/>
        </p:nvSpPr>
        <p:spPr>
          <a:xfrm>
            <a:off x="7115127" y="1675377"/>
            <a:ext cx="40356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초간 표시할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UI</a:t>
            </a:r>
          </a:p>
          <a:p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설명 시작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7005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98616-ABF4-22B5-CFE3-57E4A6FF5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820BD6-41C1-4D62-EBB9-BA122DC521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4" r="750" b="947"/>
          <a:stretch/>
        </p:blipFill>
        <p:spPr>
          <a:xfrm>
            <a:off x="794027" y="1675377"/>
            <a:ext cx="5997170" cy="32280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03D7D9-59A0-4FB8-8707-C2C5AF940F7F}"/>
              </a:ext>
            </a:extLst>
          </p:cNvPr>
          <p:cNvSpPr txBox="1"/>
          <p:nvPr/>
        </p:nvSpPr>
        <p:spPr>
          <a:xfrm>
            <a:off x="699608" y="601417"/>
            <a:ext cx="30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스테이지 매니저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UI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C9F7E2-0C19-6EB8-B746-45CD05CBC151}"/>
              </a:ext>
            </a:extLst>
          </p:cNvPr>
          <p:cNvSpPr txBox="1"/>
          <p:nvPr/>
        </p:nvSpPr>
        <p:spPr>
          <a:xfrm>
            <a:off x="794027" y="1690532"/>
            <a:ext cx="1424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Stage 1-1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5" name="그래픽 14" descr="하트 단색으로 채워진">
            <a:extLst>
              <a:ext uri="{FF2B5EF4-FFF2-40B4-BE49-F238E27FC236}">
                <a16:creationId xmlns:a16="http://schemas.microsoft.com/office/drawing/2014/main" id="{38FCE49F-0F28-2AE0-EA84-099F95FB6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4032" y="1734461"/>
            <a:ext cx="180000" cy="180000"/>
          </a:xfrm>
          <a:prstGeom prst="rect">
            <a:avLst/>
          </a:prstGeom>
        </p:spPr>
      </p:pic>
      <p:pic>
        <p:nvPicPr>
          <p:cNvPr id="18" name="그래픽 17" descr="하트 단색으로 채워진">
            <a:extLst>
              <a:ext uri="{FF2B5EF4-FFF2-40B4-BE49-F238E27FC236}">
                <a16:creationId xmlns:a16="http://schemas.microsoft.com/office/drawing/2014/main" id="{4E941C8E-C4E0-DB5C-4154-074C81EC0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032" y="1734461"/>
            <a:ext cx="180000" cy="1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AD2E2F-0F8E-7C27-238A-9756E3254B73}"/>
              </a:ext>
            </a:extLst>
          </p:cNvPr>
          <p:cNvSpPr txBox="1"/>
          <p:nvPr/>
        </p:nvSpPr>
        <p:spPr>
          <a:xfrm>
            <a:off x="7115127" y="1675377"/>
            <a:ext cx="4035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30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 동안 행동들을 활용해 설명함</a:t>
            </a:r>
          </a:p>
        </p:txBody>
      </p:sp>
    </p:spTree>
    <p:extLst>
      <p:ext uri="{BB962C8B-B14F-4D97-AF65-F5344CB8AC3E}">
        <p14:creationId xmlns:p14="http://schemas.microsoft.com/office/powerpoint/2010/main" val="142498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4916D-3EB3-C01A-A810-77D5AAC20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09573F-EC89-26B5-12EE-824036E168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4" r="750" b="947"/>
          <a:stretch/>
        </p:blipFill>
        <p:spPr>
          <a:xfrm>
            <a:off x="794027" y="1675377"/>
            <a:ext cx="5997170" cy="322801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B266B60-EE8A-4920-1B9F-B45A07DA9944}"/>
              </a:ext>
            </a:extLst>
          </p:cNvPr>
          <p:cNvSpPr/>
          <p:nvPr/>
        </p:nvSpPr>
        <p:spPr>
          <a:xfrm>
            <a:off x="2306456" y="2061491"/>
            <a:ext cx="2737063" cy="417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74238-507C-1480-9867-AC6240051BDB}"/>
              </a:ext>
            </a:extLst>
          </p:cNvPr>
          <p:cNvSpPr txBox="1"/>
          <p:nvPr/>
        </p:nvSpPr>
        <p:spPr>
          <a:xfrm>
            <a:off x="699608" y="601417"/>
            <a:ext cx="30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스테이지 매니저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UI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C61FC-E228-C9F9-AFDE-7F3C1E72FE27}"/>
              </a:ext>
            </a:extLst>
          </p:cNvPr>
          <p:cNvSpPr txBox="1"/>
          <p:nvPr/>
        </p:nvSpPr>
        <p:spPr>
          <a:xfrm>
            <a:off x="2128486" y="2085527"/>
            <a:ext cx="30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상대가 설명하는 단어는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987CB4-F0ED-5C09-0129-3695BEA360EF}"/>
              </a:ext>
            </a:extLst>
          </p:cNvPr>
          <p:cNvSpPr txBox="1"/>
          <p:nvPr/>
        </p:nvSpPr>
        <p:spPr>
          <a:xfrm>
            <a:off x="794027" y="1690532"/>
            <a:ext cx="1424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Stage 1-1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" name="그래픽 9" descr="하트 단색으로 채워진">
            <a:extLst>
              <a:ext uri="{FF2B5EF4-FFF2-40B4-BE49-F238E27FC236}">
                <a16:creationId xmlns:a16="http://schemas.microsoft.com/office/drawing/2014/main" id="{64AA5EE8-FD32-8085-F5FF-1BCE1A306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4032" y="1734461"/>
            <a:ext cx="180000" cy="180000"/>
          </a:xfrm>
          <a:prstGeom prst="rect">
            <a:avLst/>
          </a:prstGeom>
        </p:spPr>
      </p:pic>
      <p:pic>
        <p:nvPicPr>
          <p:cNvPr id="11" name="그래픽 10" descr="하트 단색으로 채워진">
            <a:extLst>
              <a:ext uri="{FF2B5EF4-FFF2-40B4-BE49-F238E27FC236}">
                <a16:creationId xmlns:a16="http://schemas.microsoft.com/office/drawing/2014/main" id="{5C1F1289-BB51-E3FD-9FAC-E45CF26CC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032" y="1734461"/>
            <a:ext cx="180000" cy="18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76FEF6-F9DE-93DE-F6A5-571089D3724F}"/>
              </a:ext>
            </a:extLst>
          </p:cNvPr>
          <p:cNvSpPr txBox="1"/>
          <p:nvPr/>
        </p:nvSpPr>
        <p:spPr>
          <a:xfrm>
            <a:off x="7115127" y="1675377"/>
            <a:ext cx="40356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초간 표시할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UI</a:t>
            </a:r>
          </a:p>
          <a:p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이제 설명하는 단어를 맞추도록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UI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유도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09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F85AC-0BDE-FD20-6563-AD30EA3D6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126C0C7-FC59-6054-1C72-A57A3660B6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4" r="750" b="947"/>
          <a:stretch/>
        </p:blipFill>
        <p:spPr>
          <a:xfrm>
            <a:off x="794027" y="1675377"/>
            <a:ext cx="5997170" cy="322801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52B917-9636-5069-463A-F42181C93E2E}"/>
              </a:ext>
            </a:extLst>
          </p:cNvPr>
          <p:cNvSpPr/>
          <p:nvPr/>
        </p:nvSpPr>
        <p:spPr>
          <a:xfrm>
            <a:off x="794027" y="1675377"/>
            <a:ext cx="5997170" cy="3228015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6EDA67-B792-EF25-FD95-B4D30743EC42}"/>
              </a:ext>
            </a:extLst>
          </p:cNvPr>
          <p:cNvSpPr/>
          <p:nvPr/>
        </p:nvSpPr>
        <p:spPr>
          <a:xfrm>
            <a:off x="1307163" y="2245599"/>
            <a:ext cx="1153739" cy="417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CE2F36-0D9E-66A2-C0A4-15290FFC1C65}"/>
              </a:ext>
            </a:extLst>
          </p:cNvPr>
          <p:cNvSpPr txBox="1"/>
          <p:nvPr/>
        </p:nvSpPr>
        <p:spPr>
          <a:xfrm>
            <a:off x="699608" y="601417"/>
            <a:ext cx="30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스테이지 매니저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UI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C1E491-CAB6-CCC2-DE0C-A5594D013844}"/>
              </a:ext>
            </a:extLst>
          </p:cNvPr>
          <p:cNvSpPr txBox="1"/>
          <p:nvPr/>
        </p:nvSpPr>
        <p:spPr>
          <a:xfrm>
            <a:off x="1359326" y="2269635"/>
            <a:ext cx="104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용솟음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F2639B-98AB-863D-57A0-27B929E34504}"/>
              </a:ext>
            </a:extLst>
          </p:cNvPr>
          <p:cNvSpPr/>
          <p:nvPr/>
        </p:nvSpPr>
        <p:spPr>
          <a:xfrm>
            <a:off x="3099971" y="2245599"/>
            <a:ext cx="1153739" cy="417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C3AC60-C1B5-8AD8-7BB8-50D44ACE284C}"/>
              </a:ext>
            </a:extLst>
          </p:cNvPr>
          <p:cNvSpPr txBox="1"/>
          <p:nvPr/>
        </p:nvSpPr>
        <p:spPr>
          <a:xfrm>
            <a:off x="3152134" y="2269635"/>
            <a:ext cx="104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파인애플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B7BC02-C9B7-01F2-0E28-B4A3A553F8DB}"/>
              </a:ext>
            </a:extLst>
          </p:cNvPr>
          <p:cNvSpPr/>
          <p:nvPr/>
        </p:nvSpPr>
        <p:spPr>
          <a:xfrm>
            <a:off x="4878845" y="2245599"/>
            <a:ext cx="1153739" cy="417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ED7326-9808-38BF-23EA-AC496BA331C6}"/>
              </a:ext>
            </a:extLst>
          </p:cNvPr>
          <p:cNvSpPr txBox="1"/>
          <p:nvPr/>
        </p:nvSpPr>
        <p:spPr>
          <a:xfrm>
            <a:off x="4931008" y="2269635"/>
            <a:ext cx="104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도망치다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57DE20-5B52-99AB-19DC-81745A5D5172}"/>
              </a:ext>
            </a:extLst>
          </p:cNvPr>
          <p:cNvSpPr txBox="1"/>
          <p:nvPr/>
        </p:nvSpPr>
        <p:spPr>
          <a:xfrm>
            <a:off x="794027" y="1690532"/>
            <a:ext cx="1424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Stage 1-1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5" name="그래픽 14" descr="하트 단색으로 채워진">
            <a:extLst>
              <a:ext uri="{FF2B5EF4-FFF2-40B4-BE49-F238E27FC236}">
                <a16:creationId xmlns:a16="http://schemas.microsoft.com/office/drawing/2014/main" id="{B4A43063-698F-E966-1C6C-C7DEE1426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4032" y="1734461"/>
            <a:ext cx="180000" cy="180000"/>
          </a:xfrm>
          <a:prstGeom prst="rect">
            <a:avLst/>
          </a:prstGeom>
        </p:spPr>
      </p:pic>
      <p:pic>
        <p:nvPicPr>
          <p:cNvPr id="18" name="그래픽 17" descr="하트 단색으로 채워진">
            <a:extLst>
              <a:ext uri="{FF2B5EF4-FFF2-40B4-BE49-F238E27FC236}">
                <a16:creationId xmlns:a16="http://schemas.microsoft.com/office/drawing/2014/main" id="{53F1F94A-344E-3B8B-8BC1-82CE65577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032" y="1734461"/>
            <a:ext cx="180000" cy="1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06792B-6AE2-A7C4-9BCF-9E2B46AD2C48}"/>
              </a:ext>
            </a:extLst>
          </p:cNvPr>
          <p:cNvSpPr txBox="1"/>
          <p:nvPr/>
        </p:nvSpPr>
        <p:spPr>
          <a:xfrm>
            <a:off x="7115127" y="1675377"/>
            <a:ext cx="40356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초간 표시할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UI</a:t>
            </a:r>
          </a:p>
          <a:p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클릭하면 다음 화면으로 진행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이때는 클릭 외의 모든 입력을 막는 것이 괜찮을 듯함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925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566</Words>
  <Application>Microsoft Office PowerPoint</Application>
  <PresentationFormat>와이드스크린</PresentationFormat>
  <Paragraphs>169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나눔스퀘어_ac</vt:lpstr>
      <vt:lpstr>나눔스퀘어_ac Bold</vt:lpstr>
      <vt:lpstr>맑은 고딕</vt:lpstr>
      <vt:lpstr>나눔스퀘어_ac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최연구</dc:creator>
  <cp:lastModifiedBy>최연구</cp:lastModifiedBy>
  <cp:revision>18</cp:revision>
  <dcterms:created xsi:type="dcterms:W3CDTF">2024-11-01T04:46:06Z</dcterms:created>
  <dcterms:modified xsi:type="dcterms:W3CDTF">2024-11-22T17:44:46Z</dcterms:modified>
</cp:coreProperties>
</file>