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40B8-51A1-4176-9C9C-C1E418801ED7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22C4-140F-4336-9A5B-8EB72515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40B8-51A1-4176-9C9C-C1E418801ED7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22C4-140F-4336-9A5B-8EB72515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Going Viral:</a:t>
            </a:r>
            <a:br>
              <a:rPr lang="en-US" smtClean="0"/>
            </a:br>
            <a:r>
              <a:rPr lang="en-US" smtClean="0"/>
              <a:t>Flash Crowds in an Open CDN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Referrers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7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Referrers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Referrers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CDN Caching Strategies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Cooperation in Caching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9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Cooperation?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Clients Use Many Proxies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9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Crowds Contain Many Objects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9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from Cooperation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9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Provisioning Resources For Crowds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Flash Crowd?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9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Resource Provisioning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9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Resource Spin-up Time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3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62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 Slides / Charts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9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Actual Spin-up Times on EC2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Fast is Fast?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6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 Hits Saved by Cooperation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Bursty Redirection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6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Clients Distributed Widely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3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Questions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8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Detecting Crowds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0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Crowd Mitigation/Insurance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9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CoralCDN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CoralCDN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8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Crowds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Crowd Sources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Referrers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6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31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Going Viral: Flash Crowds in an Open CDN</vt:lpstr>
      <vt:lpstr>What is a Flash Crowd?</vt:lpstr>
      <vt:lpstr>Key Questions</vt:lpstr>
      <vt:lpstr>CoralCDN</vt:lpstr>
      <vt:lpstr>CoralCDN</vt:lpstr>
      <vt:lpstr>The Data</vt:lpstr>
      <vt:lpstr>Finding Crowds</vt:lpstr>
      <vt:lpstr>Crowd Sources</vt:lpstr>
      <vt:lpstr>Common Referrers</vt:lpstr>
      <vt:lpstr>Common Referrers</vt:lpstr>
      <vt:lpstr>Common Referrers</vt:lpstr>
      <vt:lpstr>Common Referrers</vt:lpstr>
      <vt:lpstr>CDN Caching Strategies</vt:lpstr>
      <vt:lpstr>Cooperation in Caching</vt:lpstr>
      <vt:lpstr>Benefits of Cooperation?</vt:lpstr>
      <vt:lpstr>Clients Use Many Proxies</vt:lpstr>
      <vt:lpstr>Crowds Contain Many Objects</vt:lpstr>
      <vt:lpstr>Benefits from Cooperation</vt:lpstr>
      <vt:lpstr>Provisioning Resources For Crowds</vt:lpstr>
      <vt:lpstr>Examples of Resource Provisioning</vt:lpstr>
      <vt:lpstr>Required Resource Spin-up Time</vt:lpstr>
      <vt:lpstr>Conclusions</vt:lpstr>
      <vt:lpstr>Questions?</vt:lpstr>
      <vt:lpstr>Extra Slides / Charts</vt:lpstr>
      <vt:lpstr>Actual Spin-up Times on EC2</vt:lpstr>
      <vt:lpstr>How Fast is Fast?</vt:lpstr>
      <vt:lpstr>Origin Hits Saved by Cooperation</vt:lpstr>
      <vt:lpstr>Bursty Redirection</vt:lpstr>
      <vt:lpstr>Clients Distributed Widely</vt:lpstr>
      <vt:lpstr>Detecting Crowds</vt:lpstr>
      <vt:lpstr>Crowd Mitigation/Insurance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Viral: Flash Crowds in an Open CDN</dc:title>
  <dc:creator>patrickw-laptop</dc:creator>
  <cp:lastModifiedBy>patrickw-laptop</cp:lastModifiedBy>
  <cp:revision>1</cp:revision>
  <dcterms:created xsi:type="dcterms:W3CDTF">2011-11-06T20:21:29Z</dcterms:created>
  <dcterms:modified xsi:type="dcterms:W3CDTF">2011-11-06T20:21:30Z</dcterms:modified>
</cp:coreProperties>
</file>