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4B3"/>
    <a:srgbClr val="A5C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4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05DD-F97B-4DF8-A975-1C23BFBAF5D0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2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899" y="1834099"/>
            <a:ext cx="184377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>
                <a:latin typeface="Century Gothic" panose="020B0502020202020204" pitchFamily="34" charset="0"/>
              </a:rPr>
              <a:t>e</a:t>
            </a:r>
            <a:endParaRPr lang="en-GB" sz="19900" dirty="0">
              <a:latin typeface="Century Gothic" panose="020B0502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150959" y="3440862"/>
            <a:ext cx="347653" cy="3476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9"/>
          <a:stretch/>
        </p:blipFill>
        <p:spPr>
          <a:xfrm>
            <a:off x="3872629" y="349078"/>
            <a:ext cx="7627855" cy="3535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242"/>
                    </a14:imgEffect>
                    <a14:imgEffect>
                      <a14:saturation sat="2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60" y="3325763"/>
            <a:ext cx="577850" cy="577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68263" y="3079998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err="1" smtClean="0">
                <a:latin typeface="Century Gothic" panose="020B0502020202020204" pitchFamily="34" charset="0"/>
              </a:rPr>
              <a:t>yetools</a:t>
            </a:r>
            <a:endParaRPr lang="en-GB" sz="5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9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Beesley</dc:creator>
  <cp:lastModifiedBy>Tom Beesley</cp:lastModifiedBy>
  <cp:revision>4</cp:revision>
  <dcterms:created xsi:type="dcterms:W3CDTF">2022-10-20T11:21:38Z</dcterms:created>
  <dcterms:modified xsi:type="dcterms:W3CDTF">2022-11-18T10:46:15Z</dcterms:modified>
</cp:coreProperties>
</file>