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9701"/>
    <a:srgbClr val="CC9307"/>
    <a:srgbClr val="DA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1128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0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16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77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0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96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39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64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35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55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16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05DD-F97B-4DF8-A975-1C23BFBAF5D0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7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805DD-F97B-4DF8-A975-1C23BFBAF5D0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9D39E-1E9D-4F68-8B08-B15389B2D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62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39"/>
          <a:stretch/>
        </p:blipFill>
        <p:spPr>
          <a:xfrm>
            <a:off x="216734" y="252664"/>
            <a:ext cx="7627855" cy="35354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duotone>
              <a:srgbClr val="FFC000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84" b="96970" l="1684" r="97306">
                        <a14:foregroundMark x1="15488" y1="15152" x2="15488" y2="15152"/>
                        <a14:foregroundMark x1="50168" y1="1684" x2="50168" y2="1684"/>
                        <a14:foregroundMark x1="96296" y1="42088" x2="96296" y2="42088"/>
                        <a14:foregroundMark x1="58586" y1="96970" x2="58586" y2="96970"/>
                        <a14:foregroundMark x1="2020" y1="53535" x2="2020" y2="53535"/>
                        <a14:foregroundMark x1="97306" y1="47138" x2="97306" y2="53535"/>
                        <a14:backgroundMark x1="25589" y1="24579" x2="25589" y2="24579"/>
                        <a14:backgroundMark x1="25589" y1="24579" x2="20875" y2="36700"/>
                      </a14:backgroundRemoval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360" y="976579"/>
            <a:ext cx="1796537" cy="1798729"/>
          </a:xfrm>
          <a:prstGeom prst="rect">
            <a:avLst/>
          </a:prstGeom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472971" y="3667194"/>
            <a:ext cx="2797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b="1" dirty="0" err="1">
                <a:solidFill>
                  <a:srgbClr val="D4970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eyetools</a:t>
            </a:r>
            <a:endParaRPr lang="en-GB" sz="4800" b="1" dirty="0">
              <a:solidFill>
                <a:srgbClr val="D4970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5922844-8E4A-4A3D-B01B-BC61D4FB8C70}"/>
              </a:ext>
            </a:extLst>
          </p:cNvPr>
          <p:cNvSpPr/>
          <p:nvPr/>
        </p:nvSpPr>
        <p:spPr>
          <a:xfrm>
            <a:off x="3431381" y="1435816"/>
            <a:ext cx="881063" cy="939084"/>
          </a:xfrm>
          <a:prstGeom prst="ellipse">
            <a:avLst/>
          </a:prstGeom>
          <a:solidFill>
            <a:srgbClr val="D49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2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YaHei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Beesley</dc:creator>
  <cp:lastModifiedBy>Beesley, Tom</cp:lastModifiedBy>
  <cp:revision>4</cp:revision>
  <dcterms:created xsi:type="dcterms:W3CDTF">2022-10-20T11:21:38Z</dcterms:created>
  <dcterms:modified xsi:type="dcterms:W3CDTF">2022-11-16T16:45:39Z</dcterms:modified>
</cp:coreProperties>
</file>