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7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4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5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05DD-F97B-4DF8-A975-1C23BFBAF5D0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2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9"/>
          <a:stretch/>
        </p:blipFill>
        <p:spPr>
          <a:xfrm>
            <a:off x="216734" y="252664"/>
            <a:ext cx="7627855" cy="3535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30" y="1158240"/>
            <a:ext cx="1232800" cy="1234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08835" y="2319595"/>
            <a:ext cx="172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eyetools</a:t>
            </a:r>
            <a:endParaRPr lang="en-GB" sz="3200" b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9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Beesley</dc:creator>
  <cp:lastModifiedBy>Tom Beesley</cp:lastModifiedBy>
  <cp:revision>2</cp:revision>
  <dcterms:created xsi:type="dcterms:W3CDTF">2022-10-20T11:21:38Z</dcterms:created>
  <dcterms:modified xsi:type="dcterms:W3CDTF">2022-10-20T11:40:42Z</dcterms:modified>
</cp:coreProperties>
</file>