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F3AB9-56F5-4274-8A99-30631B070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6CC90C-2C80-4871-8859-182059404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BF0AB-0056-4388-8B24-276ED0F7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8320-4843-4FBA-873F-5C83A718A6A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0466B8-DA63-418B-90F2-F1F5277B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3B160-F09E-4823-AF5B-DA79A35D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AFA1-AE60-4520-96C1-D91B2C09B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1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36F0C-531E-4002-96A3-8D8762E5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BC617E-23E9-4D86-AB32-34A49899F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859A7-570B-4266-883E-3C8CA9BF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8320-4843-4FBA-873F-5C83A718A6A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8777B-7A14-4C93-8A68-8A1638DB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4D7AD-DCF1-4167-9A81-510D4479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AFA1-AE60-4520-96C1-D91B2C09B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8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99D033-4C01-4A60-9BF8-F17283569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78C8EA-8B6B-4353-86CB-25477E15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7C29D-BA4F-4012-B131-E09E9EDC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8320-4843-4FBA-873F-5C83A718A6A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21CE8-8EE2-407D-B260-8E57BD62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365FE-1223-4ABD-B841-4D900816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AFA1-AE60-4520-96C1-D91B2C09B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1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18844-84FB-4400-9790-638A98F2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95DE2-D573-4B42-81CB-B611529F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8CF5-974B-4CF9-A42B-9A8308E9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8320-4843-4FBA-873F-5C83A718A6A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7B22F-854F-436B-9EBD-AB453AF5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B9B19-12CF-4022-8992-2ECE1E18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AFA1-AE60-4520-96C1-D91B2C09B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4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2E1DF-8EA8-44A9-9EDC-D73D8935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753168-1861-4EB0-89E8-5DC1FF514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0B28F6-FE4E-4445-B797-B80C7DDC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8320-4843-4FBA-873F-5C83A718A6A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7F576-C03B-4ED7-8FD3-9F6BC311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D046E-FB9B-487F-9CAE-ACC1D334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AFA1-AE60-4520-96C1-D91B2C09B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6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08515-4F26-4978-9F21-87B750D8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72DD8-2B46-4719-AFE8-8F4BA5E01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244214-F126-40BB-8884-3710B7F7B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DEF9E8-89D3-4887-AB13-786756CE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8320-4843-4FBA-873F-5C83A718A6A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311F7C-13E2-4942-B2BA-08FD8ACC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4E56B-1A5A-4536-BF55-3E3D1D09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AFA1-AE60-4520-96C1-D91B2C09B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2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F2504-FF0C-4B3A-87D7-33D9A418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C72B6-CA30-412F-ABE7-B8E04F40C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DCC6C9-9881-4523-83F7-57376327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B2A4B5-3307-461E-B32F-ECE6CB9AB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E5E085-7508-48F3-870C-509AFA0DD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4E7C78-16B5-4630-97E0-5D255752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8320-4843-4FBA-873F-5C83A718A6A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C28F13-27A9-4B6A-8845-4D660B18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001D8B-79F1-429E-9AC1-6A7D5E4D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AFA1-AE60-4520-96C1-D91B2C09B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2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94292-1BEC-4989-833A-8972EFFA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943528-1A04-43CB-B949-A0A2247F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8320-4843-4FBA-873F-5C83A718A6A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C8AA1F-6759-48E2-9CB7-39EDD2BA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BF3E39-77B3-404F-BE30-682E4718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AFA1-AE60-4520-96C1-D91B2C09B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96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A2E29F-2D3D-4304-9F11-591C7E70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8320-4843-4FBA-873F-5C83A718A6A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2035CA-05C7-4177-BEF7-5AC6C68B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34D6C6-4BB5-474B-92EF-C9573230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AFA1-AE60-4520-96C1-D91B2C09B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16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B9077-D73A-43D0-B0E4-EE74EE9B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BC757-A005-4E5D-843C-F6B07CD99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6C6FC5-DD9F-46F3-B4D4-1DC3C876B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C35A4-1879-4967-8184-F461B30C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8320-4843-4FBA-873F-5C83A718A6A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50E9A3-6E0F-4A16-9023-A168BA99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2284A-ED3C-458E-BE7F-0CBA0C2C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AFA1-AE60-4520-96C1-D91B2C09B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4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35D6E-D8AE-43E8-993B-99B26F96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F80E85-D8B9-48B6-A2D7-084EDF8BC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DCDAEF-3607-4C87-AACA-BA5D39F52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0E819-7233-4E89-A2D5-068A5387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8320-4843-4FBA-873F-5C83A718A6A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6445E6-A834-4438-92CB-CECA587B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11704-8870-4ED5-A89A-D86ACC58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AFA1-AE60-4520-96C1-D91B2C09B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6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C8A8E9-435A-4D39-8591-B8935ADA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21C9D9-962A-4898-BE1F-C7B7EFCEC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5EB98-B58B-440A-9682-115F0EE5C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78320-4843-4FBA-873F-5C83A718A6A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2ADE3-B3ED-4375-9391-D13BC24D4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27151-29FA-415B-89CA-01C0F1403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3AFA1-AE60-4520-96C1-D91B2C09B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2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755B9-04E5-41AE-99EE-A606017E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78175C-AA94-49D1-A5AC-E22F8FB64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5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庞文昊</dc:creator>
  <cp:lastModifiedBy>庞文昊</cp:lastModifiedBy>
  <cp:revision>1</cp:revision>
  <dcterms:created xsi:type="dcterms:W3CDTF">2021-11-26T16:32:06Z</dcterms:created>
  <dcterms:modified xsi:type="dcterms:W3CDTF">2021-11-26T16:32:44Z</dcterms:modified>
</cp:coreProperties>
</file>