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030"/>
    <a:srgbClr val="1C6E30"/>
    <a:srgbClr val="FBFDBB"/>
    <a:srgbClr val="A4EDFE"/>
    <a:srgbClr val="B6F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0" autoAdjust="0"/>
    <p:restoredTop sz="94660"/>
  </p:normalViewPr>
  <p:slideViewPr>
    <p:cSldViewPr>
      <p:cViewPr>
        <p:scale>
          <a:sx n="100" d="100"/>
          <a:sy n="100" d="100"/>
        </p:scale>
        <p:origin x="-5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F4B3E-B0E2-4119-A0F8-32553881FDAF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FA52-EFBD-47FC-8C41-57137E70D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5672-ABDC-4569-9F3E-FDA93C6CF6D8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94A4B-BED1-485E-B492-AE3B54F3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BF12A-8885-4B11-BB43-AB3BC2C3C6F3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BDA57-08C4-4190-9F09-01373BB9D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58BDA-2AE8-4113-A97B-92EDEB4F9684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0856-47FC-48A6-958D-93967B1F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FEDF-E37F-4E96-B702-4A7419416D8B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2941E-E91D-49C1-A135-E47759595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078A-8DD6-4B0F-BCF6-9C6C4C6B0B9B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B1F9-89A7-4667-BC7B-A01478F9E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33DBD-1277-4084-BA05-D22777DDD548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1A34-E8F7-40E0-94A6-EBC58443F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DC21-6A2A-4EC5-96F2-AAA7D971C745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F415-DE56-4B54-9A32-A0797055F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86F2-721E-4706-B57E-C3E5E3E13178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C51-E916-4FC1-9852-6F30935F6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A391-8989-4DE2-B3BA-02A18B576AA6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0C623-B253-4D34-A739-61F146397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7FE4F-D0E8-4BC1-951E-4E0A9D1FC7F2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528-F042-431E-AE5A-1C8D37726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4A742E-4C5F-4AE9-827B-4967D26099D7}" type="datetimeFigureOut">
              <a:rPr lang="en-US"/>
              <a:pPr>
                <a:defRPr/>
              </a:pPr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17F37D-7669-4174-AF3D-DC2A10BD5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wheeler.com/" TargetMode="External"/><Relationship Id="rId2" Type="http://schemas.openxmlformats.org/officeDocument/2006/relationships/hyperlink" Target="mailto:paul@paulwheel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cblack@lendingtree.com" TargetMode="External"/><Relationship Id="rId4" Type="http://schemas.openxmlformats.org/officeDocument/2006/relationships/hyperlink" Target="http://careers.tre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Domain-driven applications with </a:t>
            </a:r>
            <a:r>
              <a:rPr lang="en-US" sz="3600" dirty="0" err="1" smtClean="0"/>
              <a:t>AngularJS</a:t>
            </a:r>
            <a:r>
              <a:rPr lang="en-US" sz="3600" dirty="0" smtClean="0"/>
              <a:t>,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and Web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126243"/>
            <a:ext cx="3124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Paul Wheeler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Email: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+mn-lt"/>
                <a:hlinkClick r:id="rId2"/>
              </a:rPr>
              <a:t>paul@paulwheeler.com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Blog: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+mn-lt"/>
                <a:hlinkClick r:id="rId3"/>
              </a:rPr>
              <a:t>http://www.PaulWheeler.com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Twitter: @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PaulWheeler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5210175"/>
            <a:ext cx="6324600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0033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33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We’re hiring! For </a:t>
            </a:r>
            <a:r>
              <a:rPr lang="en-US" sz="1400" b="1" dirty="0">
                <a:solidFill>
                  <a:srgbClr val="0033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more information, visit:  </a:t>
            </a:r>
            <a:endParaRPr lang="en-US" sz="1400" b="1" dirty="0" smtClean="0">
              <a:solidFill>
                <a:srgbClr val="0033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0033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hlinkClick r:id="rId4"/>
              </a:rPr>
              <a:t>http</a:t>
            </a:r>
            <a:r>
              <a:rPr lang="en-US" sz="1400" dirty="0">
                <a:solidFill>
                  <a:srgbClr val="0033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hlinkClick r:id="rId4"/>
              </a:rPr>
              <a:t>://</a:t>
            </a:r>
            <a:r>
              <a:rPr lang="en-US" sz="1400" dirty="0">
                <a:latin typeface="+mn-lt"/>
                <a:hlinkClick r:id="rId4"/>
              </a:rPr>
              <a:t>careers.tree.com</a:t>
            </a:r>
            <a:r>
              <a:rPr lang="en-US" sz="1400" dirty="0">
                <a:latin typeface="+mn-lt"/>
              </a:rPr>
              <a:t> or email Chris Black </a:t>
            </a:r>
            <a:r>
              <a:rPr lang="en-US" sz="1400" dirty="0" smtClean="0">
                <a:latin typeface="+mn-lt"/>
              </a:rPr>
              <a:t>at </a:t>
            </a:r>
            <a:r>
              <a:rPr lang="en-US" sz="1400" dirty="0" smtClean="0">
                <a:latin typeface="+mn-lt"/>
                <a:hlinkClick r:id="rId5"/>
              </a:rPr>
              <a:t>cblack@lendingtree.com</a:t>
            </a:r>
            <a:endParaRPr lang="en-US" sz="1400" dirty="0">
              <a:latin typeface="+mn-lt"/>
            </a:endParaRPr>
          </a:p>
        </p:txBody>
      </p:sp>
      <p:pic>
        <p:nvPicPr>
          <p:cNvPr id="3077" name="Picture 8" descr="L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59868"/>
            <a:ext cx="2209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Back end:</a:t>
            </a:r>
          </a:p>
          <a:p>
            <a:pPr lvl="1"/>
            <a:r>
              <a:rPr lang="en-US" dirty="0" smtClean="0"/>
              <a:t>Models: POCO Classes</a:t>
            </a:r>
          </a:p>
          <a:p>
            <a:pPr lvl="1"/>
            <a:r>
              <a:rPr lang="en-US" dirty="0" smtClean="0"/>
              <a:t>Persistence: Entity Framework Code First with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REST: Web API</a:t>
            </a:r>
          </a:p>
          <a:p>
            <a:r>
              <a:rPr lang="en-US" dirty="0" smtClean="0"/>
              <a:t>Front end:</a:t>
            </a:r>
          </a:p>
          <a:p>
            <a:pPr lvl="1"/>
            <a:r>
              <a:rPr lang="en-US" dirty="0" smtClean="0"/>
              <a:t>Controller, Views: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8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74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Domain-driven applications with AngularJS, TypeScript, and Web API</vt:lpstr>
      <vt:lpstr>Agenda</vt:lpstr>
      <vt:lpstr>Resources</vt:lpstr>
    </vt:vector>
  </TitlesOfParts>
  <Company>Tree.com,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Product Priorities</dc:title>
  <dc:creator>tford</dc:creator>
  <cp:lastModifiedBy>Paul J Wheeler</cp:lastModifiedBy>
  <cp:revision>98</cp:revision>
  <cp:lastPrinted>2011-11-01T16:52:10Z</cp:lastPrinted>
  <dcterms:created xsi:type="dcterms:W3CDTF">2011-08-25T16:34:24Z</dcterms:created>
  <dcterms:modified xsi:type="dcterms:W3CDTF">2013-01-08T00:50:47Z</dcterms:modified>
</cp:coreProperties>
</file>