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Relationship Id="rId4" Type="http://schemas.openxmlformats.org/officeDocument/2006/relationships/image" Target="../media/image04.jpg"/><Relationship Id="rId5" Type="http://schemas.openxmlformats.org/officeDocument/2006/relationships/image" Target="../media/image03.jpg"/><Relationship Id="rId6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Spring 2016 Capstone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Maurice Shorter &amp; Amber Matthew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Back to Day One -Amber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Our first project specs were a little too much so we had to revamp on March 28th which involved a change in engine and language. I would have researched more options.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Project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Using the Phaser engine we created a 2 dimensional platformer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There’s a character sprite that is controllable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There are other non-controllable units that should be able to interact with with the character by making the player lose hp if the MC collides with the enemy.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player can kill enemies by jumping on them or by shooting the flies with a fireball on the first level.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Schedule of Work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005800" y="1017725"/>
            <a:ext cx="3826500" cy="39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/>
              <a:t>Post Revamp: March 28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Week 1: Created and displayed a user sprite sheet able to be displayed. (M)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Week 2: The character was able to jump, walk, and run. (M)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Week 3: Character was able to exist on the screen with other units. (Mosquitoes and Flies) (M)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Week 4: Tile set interaction implemented. (A)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017725"/>
            <a:ext cx="3826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 Revamp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were working with Unreal Engine where we had a lot of setbacks, so our schedule was not consistent. The only notable work up till March 28th was the ability to walk, run, spin, and some rudimentary collision success.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Things We Planned to Do but Didn’t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49" y="1112125"/>
            <a:ext cx="3556075" cy="3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50" y="1112121"/>
            <a:ext cx="3913899" cy="35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Things We Actually Did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24" y="1283374"/>
            <a:ext cx="3944462" cy="31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50" y="1389987"/>
            <a:ext cx="4540249" cy="29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We Learned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4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Maurice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Just because you enjoy something doesn’t mean you’ll be good at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Math will haunt you til you die.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Team collaboration isn’t easy.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Fixing one thing will usually break another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Present what’s working, not something that should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887900" y="1152475"/>
            <a:ext cx="394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 learned how to use phase.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 also learned how to make tile maps to make games.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most important thing I learned at this time is not to be too “hopeful”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792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Few Years Later - Maurice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63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Personal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Still be in contact with some good friends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Pursuing Master’s degree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200500" y="1152475"/>
            <a:ext cx="363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Job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Still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Master’s degree at least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Promoted and relocated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Leading a team (?)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Not unemployed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Maybe something in machine learning or the government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618" y="3024525"/>
            <a:ext cx="1979873" cy="263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575" y="-486282"/>
            <a:ext cx="1765425" cy="230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007" y="3908700"/>
            <a:ext cx="1630574" cy="16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26612"/>
            <a:ext cx="2503077" cy="163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Back to day 1 - Maurice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More research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Less worrying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Maybe more social, doubt it, but maybe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More NSBE conferences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Try to spend less money on food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Be a more proactive student (go to office hours and talk to some teachers)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Skip way less class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 Few Years Later - Amber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Making Apps in my freetime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Retirement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73" y="445025"/>
            <a:ext cx="3321727" cy="442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