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6" r:id="rId5"/>
    <p:sldId id="259" r:id="rId6"/>
    <p:sldId id="261" r:id="rId7"/>
    <p:sldId id="260" r:id="rId8"/>
    <p:sldId id="270" r:id="rId9"/>
    <p:sldId id="268" r:id="rId10"/>
    <p:sldId id="267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73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266A-4D7F-44C6-8FB6-19B7FD950EA0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7E7E0-F82B-4300-9B57-A3A377B91DEF}">
      <dgm:prSet phldrT="[Text]"/>
      <dgm:spPr/>
      <dgm:t>
        <a:bodyPr/>
        <a:lstStyle/>
        <a:p>
          <a:r>
            <a:rPr lang="en-US" dirty="0" smtClean="0"/>
            <a:t>Declarations</a:t>
          </a:r>
          <a:endParaRPr lang="en-US" dirty="0"/>
        </a:p>
      </dgm:t>
    </dgm:pt>
    <dgm:pt modelId="{2F4E99E0-71B7-40BA-AA4C-4051C6D149FF}" type="parTrans" cxnId="{171A25FF-EB2C-4846-83C8-06A783EAC18F}">
      <dgm:prSet/>
      <dgm:spPr/>
      <dgm:t>
        <a:bodyPr/>
        <a:lstStyle/>
        <a:p>
          <a:endParaRPr lang="en-US"/>
        </a:p>
      </dgm:t>
    </dgm:pt>
    <dgm:pt modelId="{6B24AC77-8CD9-4AEA-9327-E23E4DD9149A}" type="sibTrans" cxnId="{171A25FF-EB2C-4846-83C8-06A783EAC18F}">
      <dgm:prSet/>
      <dgm:spPr/>
      <dgm:t>
        <a:bodyPr/>
        <a:lstStyle/>
        <a:p>
          <a:endParaRPr lang="en-US"/>
        </a:p>
      </dgm:t>
    </dgm:pt>
    <dgm:pt modelId="{0C236159-6E5F-473F-8105-4BFA79A5BF5F}">
      <dgm:prSet phldrT="[Text]" custT="1"/>
      <dgm:spPr/>
      <dgm:t>
        <a:bodyPr/>
        <a:lstStyle/>
        <a:p>
          <a:r>
            <a:rPr lang="en-US" sz="1800" baseline="0" dirty="0" smtClean="0"/>
            <a:t>Property state(string s {“hunting", “eating"});</a:t>
          </a:r>
          <a:endParaRPr lang="en-US" sz="1800" baseline="0" dirty="0"/>
        </a:p>
      </dgm:t>
    </dgm:pt>
    <dgm:pt modelId="{2CEA84AC-B8AF-41B0-9E39-0EAE7EE71333}" type="parTrans" cxnId="{78BB0CE7-00BB-44C2-BB18-19B4E1357FEF}">
      <dgm:prSet/>
      <dgm:spPr/>
      <dgm:t>
        <a:bodyPr/>
        <a:lstStyle/>
        <a:p>
          <a:endParaRPr lang="en-US"/>
        </a:p>
      </dgm:t>
    </dgm:pt>
    <dgm:pt modelId="{2048E944-20FA-4EC5-A962-A0C3C0B784E2}" type="sibTrans" cxnId="{78BB0CE7-00BB-44C2-BB18-19B4E1357FEF}">
      <dgm:prSet/>
      <dgm:spPr/>
      <dgm:t>
        <a:bodyPr/>
        <a:lstStyle/>
        <a:p>
          <a:endParaRPr lang="en-US"/>
        </a:p>
      </dgm:t>
    </dgm:pt>
    <dgm:pt modelId="{D17E873E-BD0A-4FD8-A355-90CAE9709D9C}">
      <dgm:prSet phldrT="[Text]" custT="1"/>
      <dgm:spPr/>
      <dgm:t>
        <a:bodyPr/>
        <a:lstStyle/>
        <a:p>
          <a:r>
            <a:rPr lang="en-US" sz="1800" baseline="0" dirty="0" smtClean="0"/>
            <a:t>entity fox {state (s=“hunting”)};</a:t>
          </a:r>
          <a:endParaRPr lang="en-US" sz="1800" baseline="0" dirty="0"/>
        </a:p>
      </dgm:t>
    </dgm:pt>
    <dgm:pt modelId="{49974EF3-95AB-479F-8368-0056F8C5A001}" type="parTrans" cxnId="{4D6F5C4A-067F-4A70-A511-E83B76557C30}">
      <dgm:prSet/>
      <dgm:spPr/>
      <dgm:t>
        <a:bodyPr/>
        <a:lstStyle/>
        <a:p>
          <a:endParaRPr lang="en-US"/>
        </a:p>
      </dgm:t>
    </dgm:pt>
    <dgm:pt modelId="{D02AF8B4-CA3A-4C62-89CA-D94035E8E462}" type="sibTrans" cxnId="{4D6F5C4A-067F-4A70-A511-E83B76557C30}">
      <dgm:prSet/>
      <dgm:spPr/>
      <dgm:t>
        <a:bodyPr/>
        <a:lstStyle/>
        <a:p>
          <a:endParaRPr lang="en-US"/>
        </a:p>
      </dgm:t>
    </dgm:pt>
    <dgm:pt modelId="{943075E1-1A96-4852-835A-6CE1AC87200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B10AFE9A-C57E-4D7E-8227-5AB4B1A8234A}" type="parTrans" cxnId="{5424B585-2E63-486E-BE96-B811C9B25A2D}">
      <dgm:prSet/>
      <dgm:spPr/>
      <dgm:t>
        <a:bodyPr/>
        <a:lstStyle/>
        <a:p>
          <a:endParaRPr lang="en-US"/>
        </a:p>
      </dgm:t>
    </dgm:pt>
    <dgm:pt modelId="{ECEBD48F-F8C6-420E-8F80-81B0210CFE61}" type="sibTrans" cxnId="{5424B585-2E63-486E-BE96-B811C9B25A2D}">
      <dgm:prSet/>
      <dgm:spPr/>
      <dgm:t>
        <a:bodyPr/>
        <a:lstStyle/>
        <a:p>
          <a:endParaRPr lang="en-US"/>
        </a:p>
      </dgm:t>
    </dgm:pt>
    <dgm:pt modelId="{CD37E855-4071-4AE7-8D9B-B08B3DF58C32}">
      <dgm:prSet phldrT="[Text]" custT="1"/>
      <dgm:spPr/>
      <dgm:t>
        <a:bodyPr/>
        <a:lstStyle/>
        <a:p>
          <a:r>
            <a:rPr lang="en-US" sz="1800" dirty="0" err="1" smtClean="0"/>
            <a:t>fox.state</a:t>
          </a:r>
          <a:r>
            <a:rPr lang="en-US" sz="1800" dirty="0" smtClean="0"/>
            <a:t> == “hunting” -&gt; </a:t>
          </a:r>
          <a:r>
            <a:rPr lang="en-US" sz="1800" dirty="0" err="1" smtClean="0"/>
            <a:t>printStatus</a:t>
          </a:r>
          <a:r>
            <a:rPr lang="en-US" sz="1800" dirty="0" smtClean="0"/>
            <a:t>();</a:t>
          </a:r>
          <a:endParaRPr lang="en-US" sz="1800" dirty="0"/>
        </a:p>
      </dgm:t>
    </dgm:pt>
    <dgm:pt modelId="{07991533-9DCC-46D5-A17C-D78C2B98A0EB}" type="parTrans" cxnId="{01B57E2E-779F-402A-B54D-27341511E1C3}">
      <dgm:prSet/>
      <dgm:spPr/>
      <dgm:t>
        <a:bodyPr/>
        <a:lstStyle/>
        <a:p>
          <a:endParaRPr lang="en-US"/>
        </a:p>
      </dgm:t>
    </dgm:pt>
    <dgm:pt modelId="{C2706603-6395-4550-A1C3-338142827521}" type="sibTrans" cxnId="{01B57E2E-779F-402A-B54D-27341511E1C3}">
      <dgm:prSet/>
      <dgm:spPr/>
      <dgm:t>
        <a:bodyPr/>
        <a:lstStyle/>
        <a:p>
          <a:endParaRPr lang="en-US"/>
        </a:p>
      </dgm:t>
    </dgm:pt>
    <dgm:pt modelId="{A1A00749-3B2E-4630-BEBE-0C43BEC390F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0F0E79F9-1454-4E54-AEFF-C782DBDEFDC1}" type="parTrans" cxnId="{98969A43-ED4F-495E-B761-A9544CF15C5E}">
      <dgm:prSet/>
      <dgm:spPr/>
      <dgm:t>
        <a:bodyPr/>
        <a:lstStyle/>
        <a:p>
          <a:endParaRPr lang="en-US"/>
        </a:p>
      </dgm:t>
    </dgm:pt>
    <dgm:pt modelId="{CDA68BC4-94DB-49F4-8ADE-EDEE10FFECD7}" type="sibTrans" cxnId="{98969A43-ED4F-495E-B761-A9544CF15C5E}">
      <dgm:prSet/>
      <dgm:spPr/>
      <dgm:t>
        <a:bodyPr/>
        <a:lstStyle/>
        <a:p>
          <a:endParaRPr lang="en-US"/>
        </a:p>
      </dgm:t>
    </dgm:pt>
    <dgm:pt modelId="{B110D4D8-097F-48ED-90D5-66C5875730F0}">
      <dgm:prSet phldrT="[Text]" custT="1"/>
      <dgm:spPr/>
      <dgm:t>
        <a:bodyPr/>
        <a:lstStyle/>
        <a:p>
          <a:r>
            <a:rPr lang="en-US" sz="1800" dirty="0" err="1" smtClean="0"/>
            <a:t>int</a:t>
          </a:r>
          <a:r>
            <a:rPr lang="en-US" sz="1800" dirty="0" smtClean="0"/>
            <a:t> </a:t>
          </a:r>
          <a:r>
            <a:rPr lang="en-US" sz="1800" dirty="0" err="1" smtClean="0"/>
            <a:t>printStatus</a:t>
          </a:r>
          <a:r>
            <a:rPr lang="en-US" sz="1800" dirty="0" smtClean="0"/>
            <a:t>() { print “Fox is “ + </a:t>
          </a:r>
          <a:r>
            <a:rPr lang="en-US" sz="1800" dirty="0" err="1" smtClean="0"/>
            <a:t>fox.state</a:t>
          </a:r>
          <a:r>
            <a:rPr lang="en-US" sz="1800" dirty="0" smtClean="0"/>
            <a:t>); return 0; }</a:t>
          </a:r>
          <a:endParaRPr lang="en-US" sz="1800" dirty="0"/>
        </a:p>
      </dgm:t>
    </dgm:pt>
    <dgm:pt modelId="{F685E7A7-C2BD-4A6E-A7FA-BF24FF9AA529}" type="parTrans" cxnId="{B472533D-E7CC-41A7-AA53-B534F0679769}">
      <dgm:prSet/>
      <dgm:spPr/>
      <dgm:t>
        <a:bodyPr/>
        <a:lstStyle/>
        <a:p>
          <a:endParaRPr lang="en-US"/>
        </a:p>
      </dgm:t>
    </dgm:pt>
    <dgm:pt modelId="{17B6D53C-DA82-4233-A103-F611C72000B9}" type="sibTrans" cxnId="{B472533D-E7CC-41A7-AA53-B534F0679769}">
      <dgm:prSet/>
      <dgm:spPr/>
      <dgm:t>
        <a:bodyPr/>
        <a:lstStyle/>
        <a:p>
          <a:endParaRPr lang="en-US"/>
        </a:p>
      </dgm:t>
    </dgm:pt>
    <dgm:pt modelId="{108D03DC-8D6C-490B-92CC-AEF738700A2D}" type="pres">
      <dgm:prSet presAssocID="{806A266A-4D7F-44C6-8FB6-19B7FD950EA0}" presName="Name0" presStyleCnt="0">
        <dgm:presLayoutVars>
          <dgm:dir/>
          <dgm:animLvl val="lvl"/>
          <dgm:resizeHandles val="exact"/>
        </dgm:presLayoutVars>
      </dgm:prSet>
      <dgm:spPr/>
    </dgm:pt>
    <dgm:pt modelId="{B164E85E-1B0B-4C42-838E-CBA56EA2F911}" type="pres">
      <dgm:prSet presAssocID="{8BC7E7E0-F82B-4300-9B57-A3A377B91DEF}" presName="linNode" presStyleCnt="0"/>
      <dgm:spPr/>
    </dgm:pt>
    <dgm:pt modelId="{C9A18CBE-5607-47E8-AFC4-3D1D919FAEE7}" type="pres">
      <dgm:prSet presAssocID="{8BC7E7E0-F82B-4300-9B57-A3A377B91DE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12101F-9F6C-4EE8-9D11-0F7603DC7E50}" type="pres">
      <dgm:prSet presAssocID="{8BC7E7E0-F82B-4300-9B57-A3A377B91DE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1EE57-360F-4C81-9A9C-C92BD9702C23}" type="pres">
      <dgm:prSet presAssocID="{6B24AC77-8CD9-4AEA-9327-E23E4DD9149A}" presName="sp" presStyleCnt="0"/>
      <dgm:spPr/>
    </dgm:pt>
    <dgm:pt modelId="{7304BE2C-28C9-4A1B-839C-F38DBC5A343E}" type="pres">
      <dgm:prSet presAssocID="{943075E1-1A96-4852-835A-6CE1AC872004}" presName="linNode" presStyleCnt="0"/>
      <dgm:spPr/>
    </dgm:pt>
    <dgm:pt modelId="{9FF76363-C87F-43FB-AF0A-A3C4467667B9}" type="pres">
      <dgm:prSet presAssocID="{943075E1-1A96-4852-835A-6CE1AC8720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0F4F65-5AE1-425E-A4E5-09C75BD7982D}" type="pres">
      <dgm:prSet presAssocID="{943075E1-1A96-4852-835A-6CE1AC87200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1982B-F064-42F2-8BC3-84C3268846D7}" type="pres">
      <dgm:prSet presAssocID="{ECEBD48F-F8C6-420E-8F80-81B0210CFE61}" presName="sp" presStyleCnt="0"/>
      <dgm:spPr/>
    </dgm:pt>
    <dgm:pt modelId="{B1080980-2D6E-4BE7-9E18-8E753A769190}" type="pres">
      <dgm:prSet presAssocID="{A1A00749-3B2E-4630-BEBE-0C43BEC390F2}" presName="linNode" presStyleCnt="0"/>
      <dgm:spPr/>
    </dgm:pt>
    <dgm:pt modelId="{169EE32D-D7F1-435B-B6C7-3F5C5FAE4225}" type="pres">
      <dgm:prSet presAssocID="{A1A00749-3B2E-4630-BEBE-0C43BEC390F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246BEA2-B0FD-498A-B4BA-5BF2862A7A07}" type="pres">
      <dgm:prSet presAssocID="{A1A00749-3B2E-4630-BEBE-0C43BEC390F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4EFC3-05E8-4446-A0A2-0B82ABD1EF63}" type="presOf" srcId="{806A266A-4D7F-44C6-8FB6-19B7FD950EA0}" destId="{108D03DC-8D6C-490B-92CC-AEF738700A2D}" srcOrd="0" destOrd="0" presId="urn:microsoft.com/office/officeart/2005/8/layout/vList5"/>
    <dgm:cxn modelId="{ED1DAC45-DDA9-4A1A-8FE3-2D65B32E9837}" type="presOf" srcId="{A1A00749-3B2E-4630-BEBE-0C43BEC390F2}" destId="{169EE32D-D7F1-435B-B6C7-3F5C5FAE4225}" srcOrd="0" destOrd="0" presId="urn:microsoft.com/office/officeart/2005/8/layout/vList5"/>
    <dgm:cxn modelId="{B472533D-E7CC-41A7-AA53-B534F0679769}" srcId="{A1A00749-3B2E-4630-BEBE-0C43BEC390F2}" destId="{B110D4D8-097F-48ED-90D5-66C5875730F0}" srcOrd="0" destOrd="0" parTransId="{F685E7A7-C2BD-4A6E-A7FA-BF24FF9AA529}" sibTransId="{17B6D53C-DA82-4233-A103-F611C72000B9}"/>
    <dgm:cxn modelId="{883FD195-8EFE-40B3-8FB7-8989EDE93D91}" type="presOf" srcId="{D17E873E-BD0A-4FD8-A355-90CAE9709D9C}" destId="{AD12101F-9F6C-4EE8-9D11-0F7603DC7E50}" srcOrd="0" destOrd="1" presId="urn:microsoft.com/office/officeart/2005/8/layout/vList5"/>
    <dgm:cxn modelId="{5424B585-2E63-486E-BE96-B811C9B25A2D}" srcId="{806A266A-4D7F-44C6-8FB6-19B7FD950EA0}" destId="{943075E1-1A96-4852-835A-6CE1AC872004}" srcOrd="1" destOrd="0" parTransId="{B10AFE9A-C57E-4D7E-8227-5AB4B1A8234A}" sibTransId="{ECEBD48F-F8C6-420E-8F80-81B0210CFE61}"/>
    <dgm:cxn modelId="{19376B06-F0DA-4F95-9A1B-2FE6FACFA7B9}" type="presOf" srcId="{8BC7E7E0-F82B-4300-9B57-A3A377B91DEF}" destId="{C9A18CBE-5607-47E8-AFC4-3D1D919FAEE7}" srcOrd="0" destOrd="0" presId="urn:microsoft.com/office/officeart/2005/8/layout/vList5"/>
    <dgm:cxn modelId="{4D6F5C4A-067F-4A70-A511-E83B76557C30}" srcId="{8BC7E7E0-F82B-4300-9B57-A3A377B91DEF}" destId="{D17E873E-BD0A-4FD8-A355-90CAE9709D9C}" srcOrd="1" destOrd="0" parTransId="{49974EF3-95AB-479F-8368-0056F8C5A001}" sibTransId="{D02AF8B4-CA3A-4C62-89CA-D94035E8E462}"/>
    <dgm:cxn modelId="{C7818E67-31FD-4F16-B822-F2382C3E5F14}" type="presOf" srcId="{CD37E855-4071-4AE7-8D9B-B08B3DF58C32}" destId="{1C0F4F65-5AE1-425E-A4E5-09C75BD7982D}" srcOrd="0" destOrd="0" presId="urn:microsoft.com/office/officeart/2005/8/layout/vList5"/>
    <dgm:cxn modelId="{00D51152-9225-4DA0-82B8-91EFC894F478}" type="presOf" srcId="{943075E1-1A96-4852-835A-6CE1AC872004}" destId="{9FF76363-C87F-43FB-AF0A-A3C4467667B9}" srcOrd="0" destOrd="0" presId="urn:microsoft.com/office/officeart/2005/8/layout/vList5"/>
    <dgm:cxn modelId="{B4A2ABD2-1453-4421-8FE6-0C2AAF943285}" type="presOf" srcId="{B110D4D8-097F-48ED-90D5-66C5875730F0}" destId="{A246BEA2-B0FD-498A-B4BA-5BF2862A7A07}" srcOrd="0" destOrd="0" presId="urn:microsoft.com/office/officeart/2005/8/layout/vList5"/>
    <dgm:cxn modelId="{BB11CC94-D693-4556-A85C-327EA14E8008}" type="presOf" srcId="{0C236159-6E5F-473F-8105-4BFA79A5BF5F}" destId="{AD12101F-9F6C-4EE8-9D11-0F7603DC7E50}" srcOrd="0" destOrd="0" presId="urn:microsoft.com/office/officeart/2005/8/layout/vList5"/>
    <dgm:cxn modelId="{01B57E2E-779F-402A-B54D-27341511E1C3}" srcId="{943075E1-1A96-4852-835A-6CE1AC872004}" destId="{CD37E855-4071-4AE7-8D9B-B08B3DF58C32}" srcOrd="0" destOrd="0" parTransId="{07991533-9DCC-46D5-A17C-D78C2B98A0EB}" sibTransId="{C2706603-6395-4550-A1C3-338142827521}"/>
    <dgm:cxn modelId="{171A25FF-EB2C-4846-83C8-06A783EAC18F}" srcId="{806A266A-4D7F-44C6-8FB6-19B7FD950EA0}" destId="{8BC7E7E0-F82B-4300-9B57-A3A377B91DEF}" srcOrd="0" destOrd="0" parTransId="{2F4E99E0-71B7-40BA-AA4C-4051C6D149FF}" sibTransId="{6B24AC77-8CD9-4AEA-9327-E23E4DD9149A}"/>
    <dgm:cxn modelId="{78BB0CE7-00BB-44C2-BB18-19B4E1357FEF}" srcId="{8BC7E7E0-F82B-4300-9B57-A3A377B91DEF}" destId="{0C236159-6E5F-473F-8105-4BFA79A5BF5F}" srcOrd="0" destOrd="0" parTransId="{2CEA84AC-B8AF-41B0-9E39-0EAE7EE71333}" sibTransId="{2048E944-20FA-4EC5-A962-A0C3C0B784E2}"/>
    <dgm:cxn modelId="{98969A43-ED4F-495E-B761-A9544CF15C5E}" srcId="{806A266A-4D7F-44C6-8FB6-19B7FD950EA0}" destId="{A1A00749-3B2E-4630-BEBE-0C43BEC390F2}" srcOrd="2" destOrd="0" parTransId="{0F0E79F9-1454-4E54-AEFF-C782DBDEFDC1}" sibTransId="{CDA68BC4-94DB-49F4-8ADE-EDEE10FFECD7}"/>
    <dgm:cxn modelId="{383AAB9E-26FB-459B-9517-69806EE6724C}" type="presParOf" srcId="{108D03DC-8D6C-490B-92CC-AEF738700A2D}" destId="{B164E85E-1B0B-4C42-838E-CBA56EA2F911}" srcOrd="0" destOrd="0" presId="urn:microsoft.com/office/officeart/2005/8/layout/vList5"/>
    <dgm:cxn modelId="{6B9C3572-AB39-4E57-B9A9-A530973EFC73}" type="presParOf" srcId="{B164E85E-1B0B-4C42-838E-CBA56EA2F911}" destId="{C9A18CBE-5607-47E8-AFC4-3D1D919FAEE7}" srcOrd="0" destOrd="0" presId="urn:microsoft.com/office/officeart/2005/8/layout/vList5"/>
    <dgm:cxn modelId="{20619BD5-4EFF-4AF6-8E60-A1B428A8DF4C}" type="presParOf" srcId="{B164E85E-1B0B-4C42-838E-CBA56EA2F911}" destId="{AD12101F-9F6C-4EE8-9D11-0F7603DC7E50}" srcOrd="1" destOrd="0" presId="urn:microsoft.com/office/officeart/2005/8/layout/vList5"/>
    <dgm:cxn modelId="{A29A97B1-DEC1-41AC-837E-38D2C2E1D507}" type="presParOf" srcId="{108D03DC-8D6C-490B-92CC-AEF738700A2D}" destId="{9921EE57-360F-4C81-9A9C-C92BD9702C23}" srcOrd="1" destOrd="0" presId="urn:microsoft.com/office/officeart/2005/8/layout/vList5"/>
    <dgm:cxn modelId="{CA610FAB-723B-4DCF-ABD5-988067B5D7ED}" type="presParOf" srcId="{108D03DC-8D6C-490B-92CC-AEF738700A2D}" destId="{7304BE2C-28C9-4A1B-839C-F38DBC5A343E}" srcOrd="2" destOrd="0" presId="urn:microsoft.com/office/officeart/2005/8/layout/vList5"/>
    <dgm:cxn modelId="{875D2A17-50B3-4F5B-808D-ED10CE39A825}" type="presParOf" srcId="{7304BE2C-28C9-4A1B-839C-F38DBC5A343E}" destId="{9FF76363-C87F-43FB-AF0A-A3C4467667B9}" srcOrd="0" destOrd="0" presId="urn:microsoft.com/office/officeart/2005/8/layout/vList5"/>
    <dgm:cxn modelId="{E2523A6F-E190-4E63-AA1C-727E72E737E2}" type="presParOf" srcId="{7304BE2C-28C9-4A1B-839C-F38DBC5A343E}" destId="{1C0F4F65-5AE1-425E-A4E5-09C75BD7982D}" srcOrd="1" destOrd="0" presId="urn:microsoft.com/office/officeart/2005/8/layout/vList5"/>
    <dgm:cxn modelId="{425770BC-941A-4B68-B10C-D0501E843910}" type="presParOf" srcId="{108D03DC-8D6C-490B-92CC-AEF738700A2D}" destId="{21C1982B-F064-42F2-8BC3-84C3268846D7}" srcOrd="3" destOrd="0" presId="urn:microsoft.com/office/officeart/2005/8/layout/vList5"/>
    <dgm:cxn modelId="{105DBB21-F372-4D48-B009-230D16F58463}" type="presParOf" srcId="{108D03DC-8D6C-490B-92CC-AEF738700A2D}" destId="{B1080980-2D6E-4BE7-9E18-8E753A769190}" srcOrd="4" destOrd="0" presId="urn:microsoft.com/office/officeart/2005/8/layout/vList5"/>
    <dgm:cxn modelId="{DE7A7AED-AD0E-4C9B-B47F-E5B98932AFCD}" type="presParOf" srcId="{B1080980-2D6E-4BE7-9E18-8E753A769190}" destId="{169EE32D-D7F1-435B-B6C7-3F5C5FAE4225}" srcOrd="0" destOrd="0" presId="urn:microsoft.com/office/officeart/2005/8/layout/vList5"/>
    <dgm:cxn modelId="{F8A90504-64FA-4177-848C-6157F1E9BC41}" type="presParOf" srcId="{B1080980-2D6E-4BE7-9E18-8E753A769190}" destId="{A246BEA2-B0FD-498A-B4BA-5BF2862A7A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AEC49-56C2-4D9C-945E-91611FD7AD5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448312-3B0C-4540-B505-6A03E30E35C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Geppetto</a:t>
          </a:r>
          <a:endParaRPr lang="en-US" dirty="0"/>
        </a:p>
      </dgm:t>
    </dgm:pt>
    <dgm:pt modelId="{CD0DDCA7-E7D7-4F83-B5BD-6B5D1AC9DDA7}" type="parTrans" cxnId="{6D84FB39-F60E-4195-9BA7-A18A415105E7}">
      <dgm:prSet/>
      <dgm:spPr/>
      <dgm:t>
        <a:bodyPr/>
        <a:lstStyle/>
        <a:p>
          <a:endParaRPr lang="en-US"/>
        </a:p>
      </dgm:t>
    </dgm:pt>
    <dgm:pt modelId="{1EF05B3C-79E2-430D-87C5-A24A284B66F3}" type="sibTrans" cxnId="{6D84FB39-F60E-4195-9BA7-A18A415105E7}">
      <dgm:prSet/>
      <dgm:spPr/>
      <dgm:t>
        <a:bodyPr/>
        <a:lstStyle/>
        <a:p>
          <a:endParaRPr lang="en-US"/>
        </a:p>
      </dgm:t>
    </dgm:pt>
    <dgm:pt modelId="{3BC7471E-1D96-4380-A909-52284375D05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10E06AE5-7B5C-4249-9A50-CA231E1A53B8}" type="parTrans" cxnId="{2AD28D9F-04FB-41DF-8906-69D9151E99FD}">
      <dgm:prSet/>
      <dgm:spPr/>
      <dgm:t>
        <a:bodyPr/>
        <a:lstStyle/>
        <a:p>
          <a:endParaRPr lang="en-US"/>
        </a:p>
      </dgm:t>
    </dgm:pt>
    <dgm:pt modelId="{D8625685-862E-4302-B4D5-08F7B0F9BCEB}" type="sibTrans" cxnId="{2AD28D9F-04FB-41DF-8906-69D9151E99FD}">
      <dgm:prSet/>
      <dgm:spPr/>
      <dgm:t>
        <a:bodyPr/>
        <a:lstStyle/>
        <a:p>
          <a:endParaRPr lang="en-US"/>
        </a:p>
      </dgm:t>
    </dgm:pt>
    <dgm:pt modelId="{94ADDC59-067A-4C51-872A-44479A6EED3D}">
      <dgm:prSet phldrT="[Text]" custT="1"/>
      <dgm:spPr/>
      <dgm:t>
        <a:bodyPr/>
        <a:lstStyle/>
        <a:p>
          <a:r>
            <a:rPr lang="en-US" sz="3200" dirty="0" smtClean="0"/>
            <a:t>Declaration</a:t>
          </a:r>
          <a:endParaRPr lang="en-US" sz="3200" dirty="0"/>
        </a:p>
      </dgm:t>
    </dgm:pt>
    <dgm:pt modelId="{C120922A-3514-4D40-AA5A-0240F91FD9C7}" type="parTrans" cxnId="{DB1627BB-A61E-442D-8EFD-403AAC854F1B}">
      <dgm:prSet/>
      <dgm:spPr/>
      <dgm:t>
        <a:bodyPr/>
        <a:lstStyle/>
        <a:p>
          <a:endParaRPr lang="en-US"/>
        </a:p>
      </dgm:t>
    </dgm:pt>
    <dgm:pt modelId="{F9681722-5D73-41B4-8D43-FDD34601A7AF}" type="sibTrans" cxnId="{DB1627BB-A61E-442D-8EFD-403AAC854F1B}">
      <dgm:prSet/>
      <dgm:spPr/>
      <dgm:t>
        <a:bodyPr/>
        <a:lstStyle/>
        <a:p>
          <a:endParaRPr lang="en-US"/>
        </a:p>
      </dgm:t>
    </dgm:pt>
    <dgm:pt modelId="{53C1448F-3988-4167-85C3-CCBBE7542B9C}">
      <dgm:prSet phldrT="[Text]" custT="1"/>
      <dgm:spPr/>
      <dgm:t>
        <a:bodyPr/>
        <a:lstStyle/>
        <a:p>
          <a:r>
            <a:rPr lang="en-US" sz="3200" dirty="0" smtClean="0"/>
            <a:t>Expression</a:t>
          </a:r>
          <a:endParaRPr lang="en-US" sz="3200" dirty="0"/>
        </a:p>
      </dgm:t>
    </dgm:pt>
    <dgm:pt modelId="{3CC7B6BB-B52C-4A13-B5DE-0A907012BD20}" type="parTrans" cxnId="{8A7233C2-ADCE-4D0A-8DBD-B5D6215FC37C}">
      <dgm:prSet/>
      <dgm:spPr/>
      <dgm:t>
        <a:bodyPr/>
        <a:lstStyle/>
        <a:p>
          <a:endParaRPr lang="en-US"/>
        </a:p>
      </dgm:t>
    </dgm:pt>
    <dgm:pt modelId="{13CED3B3-DD1D-4935-B809-800E04365F44}" type="sibTrans" cxnId="{8A7233C2-ADCE-4D0A-8DBD-B5D6215FC37C}">
      <dgm:prSet/>
      <dgm:spPr/>
      <dgm:t>
        <a:bodyPr/>
        <a:lstStyle/>
        <a:p>
          <a:endParaRPr lang="en-US"/>
        </a:p>
      </dgm:t>
    </dgm:pt>
    <dgm:pt modelId="{BF9CA6D6-C72B-475F-9E77-1429B2577A9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EE26A890-2583-439F-9770-6601F93FDCEF}" type="parTrans" cxnId="{A6111E65-51A6-40B4-8542-6045DFFEBA9F}">
      <dgm:prSet/>
      <dgm:spPr/>
      <dgm:t>
        <a:bodyPr/>
        <a:lstStyle/>
        <a:p>
          <a:endParaRPr lang="en-US"/>
        </a:p>
      </dgm:t>
    </dgm:pt>
    <dgm:pt modelId="{C9056885-D3C8-4CD3-87E3-96AA7E23D960}" type="sibTrans" cxnId="{A6111E65-51A6-40B4-8542-6045DFFEBA9F}">
      <dgm:prSet/>
      <dgm:spPr/>
      <dgm:t>
        <a:bodyPr/>
        <a:lstStyle/>
        <a:p>
          <a:endParaRPr lang="en-US"/>
        </a:p>
      </dgm:t>
    </dgm:pt>
    <dgm:pt modelId="{3D39EDB7-E87B-4344-99FB-C83582A134D5}">
      <dgm:prSet phldrT="[Text]" custT="1"/>
      <dgm:spPr/>
      <dgm:t>
        <a:bodyPr/>
        <a:lstStyle/>
        <a:p>
          <a:r>
            <a:rPr lang="en-US" sz="3200" dirty="0" smtClean="0"/>
            <a:t>Statement</a:t>
          </a:r>
          <a:endParaRPr lang="en-US" sz="3200" dirty="0"/>
        </a:p>
      </dgm:t>
    </dgm:pt>
    <dgm:pt modelId="{D59A7AB3-ACD6-4F4F-AA24-B9F9F0E6C07C}" type="parTrans" cxnId="{D7ED5E25-841A-4CBC-977C-910A269851AF}">
      <dgm:prSet/>
      <dgm:spPr/>
      <dgm:t>
        <a:bodyPr/>
        <a:lstStyle/>
        <a:p>
          <a:endParaRPr lang="en-US"/>
        </a:p>
      </dgm:t>
    </dgm:pt>
    <dgm:pt modelId="{65106CA0-21DF-4258-8F62-4CDE1FF87E34}" type="sibTrans" cxnId="{D7ED5E25-841A-4CBC-977C-910A269851AF}">
      <dgm:prSet/>
      <dgm:spPr/>
      <dgm:t>
        <a:bodyPr/>
        <a:lstStyle/>
        <a:p>
          <a:endParaRPr lang="en-US"/>
        </a:p>
      </dgm:t>
    </dgm:pt>
    <dgm:pt modelId="{92F2AF6B-9ECE-45F2-AB9A-F5920934ADB8}" type="pres">
      <dgm:prSet presAssocID="{8FAAEC49-56C2-4D9C-945E-91611FD7AD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71A5F6-EE7B-40B8-9091-4E4774E56F4B}" type="pres">
      <dgm:prSet presAssocID="{0A448312-3B0C-4540-B505-6A03E30E35CA}" presName="root1" presStyleCnt="0"/>
      <dgm:spPr/>
    </dgm:pt>
    <dgm:pt modelId="{F6FDD26B-5DB9-438C-99BA-B7315F954501}" type="pres">
      <dgm:prSet presAssocID="{0A448312-3B0C-4540-B505-6A03E30E35CA}" presName="LevelOneTextNode" presStyleLbl="node0" presStyleIdx="0" presStyleCnt="2" custLinFactNeighborX="-189" custLinFactNeighborY="30996">
        <dgm:presLayoutVars>
          <dgm:chPref val="3"/>
        </dgm:presLayoutVars>
      </dgm:prSet>
      <dgm:spPr/>
    </dgm:pt>
    <dgm:pt modelId="{3BC56FAD-3BAE-4E1D-BC2B-4D3E81D5EDF1}" type="pres">
      <dgm:prSet presAssocID="{0A448312-3B0C-4540-B505-6A03E30E35CA}" presName="level2hierChild" presStyleCnt="0"/>
      <dgm:spPr/>
    </dgm:pt>
    <dgm:pt modelId="{99BCE6CA-01BB-4C82-AA51-F8CEB688CCA7}" type="pres">
      <dgm:prSet presAssocID="{10E06AE5-7B5C-4249-9A50-CA231E1A53B8}" presName="conn2-1" presStyleLbl="parChTrans1D2" presStyleIdx="0" presStyleCnt="2"/>
      <dgm:spPr/>
    </dgm:pt>
    <dgm:pt modelId="{9F518FBB-059C-43EE-8AF6-4EB09A85C8CF}" type="pres">
      <dgm:prSet presAssocID="{10E06AE5-7B5C-4249-9A50-CA231E1A53B8}" presName="connTx" presStyleLbl="parChTrans1D2" presStyleIdx="0" presStyleCnt="2"/>
      <dgm:spPr/>
    </dgm:pt>
    <dgm:pt modelId="{861641DA-54C3-487F-A883-92474C149EC5}" type="pres">
      <dgm:prSet presAssocID="{3BC7471E-1D96-4380-A909-52284375D05F}" presName="root2" presStyleCnt="0"/>
      <dgm:spPr/>
    </dgm:pt>
    <dgm:pt modelId="{699F36DB-862F-4C77-B4C1-F2D79E8CD475}" type="pres">
      <dgm:prSet presAssocID="{3BC7471E-1D96-4380-A909-52284375D05F}" presName="LevelTwoTextNode" presStyleLbl="node2" presStyleIdx="0" presStyleCnt="2" custLinFactNeighborX="692" custLinFactNeighborY="3967">
        <dgm:presLayoutVars>
          <dgm:chPref val="3"/>
        </dgm:presLayoutVars>
      </dgm:prSet>
      <dgm:spPr/>
    </dgm:pt>
    <dgm:pt modelId="{CE86C923-48B8-47F0-841C-A7902D250777}" type="pres">
      <dgm:prSet presAssocID="{3BC7471E-1D96-4380-A909-52284375D05F}" presName="level3hierChild" presStyleCnt="0"/>
      <dgm:spPr/>
    </dgm:pt>
    <dgm:pt modelId="{CFEF8F59-F70D-4463-BE3C-4EC220C677EB}" type="pres">
      <dgm:prSet presAssocID="{C120922A-3514-4D40-AA5A-0240F91FD9C7}" presName="conn2-1" presStyleLbl="parChTrans1D3" presStyleIdx="0" presStyleCnt="2"/>
      <dgm:spPr/>
    </dgm:pt>
    <dgm:pt modelId="{902FB5CB-8755-41AE-A266-B99A46E3A5D6}" type="pres">
      <dgm:prSet presAssocID="{C120922A-3514-4D40-AA5A-0240F91FD9C7}" presName="connTx" presStyleLbl="parChTrans1D3" presStyleIdx="0" presStyleCnt="2"/>
      <dgm:spPr/>
    </dgm:pt>
    <dgm:pt modelId="{18DF0720-F0C7-4D7A-B7D6-313945474D75}" type="pres">
      <dgm:prSet presAssocID="{94ADDC59-067A-4C51-872A-44479A6EED3D}" presName="root2" presStyleCnt="0"/>
      <dgm:spPr/>
    </dgm:pt>
    <dgm:pt modelId="{A709A1B8-61AC-4A42-8F5D-3682C508E1EF}" type="pres">
      <dgm:prSet presAssocID="{94ADDC59-067A-4C51-872A-44479A6EED3D}" presName="LevelTwoTextNode" presStyleLbl="node3" presStyleIdx="0" presStyleCnt="2" custLinFactNeighborX="1572" custLinFactNeighborY="-512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DEF-07F7-45E6-BA52-82FBCD20A587}" type="pres">
      <dgm:prSet presAssocID="{94ADDC59-067A-4C51-872A-44479A6EED3D}" presName="level3hierChild" presStyleCnt="0"/>
      <dgm:spPr/>
    </dgm:pt>
    <dgm:pt modelId="{5491C858-BB3A-4BCA-AC42-A6EEFFAD6FA1}" type="pres">
      <dgm:prSet presAssocID="{3CC7B6BB-B52C-4A13-B5DE-0A907012BD20}" presName="conn2-1" presStyleLbl="parChTrans1D3" presStyleIdx="1" presStyleCnt="2"/>
      <dgm:spPr/>
    </dgm:pt>
    <dgm:pt modelId="{443CB2BE-876D-4221-9C0E-B549FAAB6BBA}" type="pres">
      <dgm:prSet presAssocID="{3CC7B6BB-B52C-4A13-B5DE-0A907012BD20}" presName="connTx" presStyleLbl="parChTrans1D3" presStyleIdx="1" presStyleCnt="2"/>
      <dgm:spPr/>
    </dgm:pt>
    <dgm:pt modelId="{3318F0AC-6F72-47A9-8E84-2ADD37A57D90}" type="pres">
      <dgm:prSet presAssocID="{53C1448F-3988-4167-85C3-CCBBE7542B9C}" presName="root2" presStyleCnt="0"/>
      <dgm:spPr/>
    </dgm:pt>
    <dgm:pt modelId="{D17873A2-71A1-40ED-B9D4-D402DBA26931}" type="pres">
      <dgm:prSet presAssocID="{53C1448F-3988-4167-85C3-CCBBE7542B9C}" presName="LevelTwoTextNode" presStyleLbl="node3" presStyleIdx="1" presStyleCnt="2" custLinFactNeighborX="-1950" custLinFactNeighborY="-535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58DA-33A2-49BA-B0E2-4FC2AEC27051}" type="pres">
      <dgm:prSet presAssocID="{53C1448F-3988-4167-85C3-CCBBE7542B9C}" presName="level3hierChild" presStyleCnt="0"/>
      <dgm:spPr/>
    </dgm:pt>
    <dgm:pt modelId="{1C8EA34C-65B4-4B94-8D13-4E285225CE55}" type="pres">
      <dgm:prSet presAssocID="{EE26A890-2583-439F-9770-6601F93FDCEF}" presName="conn2-1" presStyleLbl="parChTrans1D2" presStyleIdx="1" presStyleCnt="2"/>
      <dgm:spPr/>
    </dgm:pt>
    <dgm:pt modelId="{1BAE54A3-B719-4AAC-B04F-6234831A7E40}" type="pres">
      <dgm:prSet presAssocID="{EE26A890-2583-439F-9770-6601F93FDCEF}" presName="connTx" presStyleLbl="parChTrans1D2" presStyleIdx="1" presStyleCnt="2"/>
      <dgm:spPr/>
    </dgm:pt>
    <dgm:pt modelId="{1E71A0BC-D31B-4909-A73E-5716F87CB620}" type="pres">
      <dgm:prSet presAssocID="{BF9CA6D6-C72B-475F-9E77-1429B2577A97}" presName="root2" presStyleCnt="0"/>
      <dgm:spPr/>
    </dgm:pt>
    <dgm:pt modelId="{A1F7FB1D-62D8-4929-9B76-75789231D2D2}" type="pres">
      <dgm:prSet presAssocID="{BF9CA6D6-C72B-475F-9E77-1429B2577A97}" presName="LevelTwoTextNode" presStyleLbl="node2" presStyleIdx="1" presStyleCnt="2" custLinFactNeighborX="692" custLinFactNeighborY="58024">
        <dgm:presLayoutVars>
          <dgm:chPref val="3"/>
        </dgm:presLayoutVars>
      </dgm:prSet>
      <dgm:spPr/>
    </dgm:pt>
    <dgm:pt modelId="{659DA585-C055-4ED5-AED5-2880582561E0}" type="pres">
      <dgm:prSet presAssocID="{BF9CA6D6-C72B-475F-9E77-1429B2577A97}" presName="level3hierChild" presStyleCnt="0"/>
      <dgm:spPr/>
    </dgm:pt>
    <dgm:pt modelId="{473A4E8A-73BC-438E-8F14-D8AEBFFB2DA3}" type="pres">
      <dgm:prSet presAssocID="{3D39EDB7-E87B-4344-99FB-C83582A134D5}" presName="root1" presStyleCnt="0"/>
      <dgm:spPr/>
    </dgm:pt>
    <dgm:pt modelId="{E653A59D-C4D5-4103-A4E2-9BFAD8B903FB}" type="pres">
      <dgm:prSet presAssocID="{3D39EDB7-E87B-4344-99FB-C83582A134D5}" presName="LevelOneTextNode" presStyleLbl="node0" presStyleIdx="1" presStyleCnt="2" custLinFactX="100000" custLinFactNeighborX="178050" custLinFactNeighborY="-62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0A78-1625-405B-B764-1D1942D6EDF4}" type="pres">
      <dgm:prSet presAssocID="{3D39EDB7-E87B-4344-99FB-C83582A134D5}" presName="level2hierChild" presStyleCnt="0"/>
      <dgm:spPr/>
    </dgm:pt>
  </dgm:ptLst>
  <dgm:cxnLst>
    <dgm:cxn modelId="{2AD28D9F-04FB-41DF-8906-69D9151E99FD}" srcId="{0A448312-3B0C-4540-B505-6A03E30E35CA}" destId="{3BC7471E-1D96-4380-A909-52284375D05F}" srcOrd="0" destOrd="0" parTransId="{10E06AE5-7B5C-4249-9A50-CA231E1A53B8}" sibTransId="{D8625685-862E-4302-B4D5-08F7B0F9BCEB}"/>
    <dgm:cxn modelId="{265FB9E8-A24C-4566-8A6E-3169F21CE1C0}" type="presOf" srcId="{C120922A-3514-4D40-AA5A-0240F91FD9C7}" destId="{CFEF8F59-F70D-4463-BE3C-4EC220C677EB}" srcOrd="0" destOrd="0" presId="urn:microsoft.com/office/officeart/2005/8/layout/hierarchy2"/>
    <dgm:cxn modelId="{78761539-D45B-4B36-97C6-5DB050286C28}" type="presOf" srcId="{10E06AE5-7B5C-4249-9A50-CA231E1A53B8}" destId="{99BCE6CA-01BB-4C82-AA51-F8CEB688CCA7}" srcOrd="0" destOrd="0" presId="urn:microsoft.com/office/officeart/2005/8/layout/hierarchy2"/>
    <dgm:cxn modelId="{ACCCC16A-5FFB-44BE-AB05-6CD3857AFD81}" type="presOf" srcId="{94ADDC59-067A-4C51-872A-44479A6EED3D}" destId="{A709A1B8-61AC-4A42-8F5D-3682C508E1EF}" srcOrd="0" destOrd="0" presId="urn:microsoft.com/office/officeart/2005/8/layout/hierarchy2"/>
    <dgm:cxn modelId="{B7CF9BE1-DE41-4AA9-BD37-D8436B09DEF5}" type="presOf" srcId="{C120922A-3514-4D40-AA5A-0240F91FD9C7}" destId="{902FB5CB-8755-41AE-A266-B99A46E3A5D6}" srcOrd="1" destOrd="0" presId="urn:microsoft.com/office/officeart/2005/8/layout/hierarchy2"/>
    <dgm:cxn modelId="{8A7233C2-ADCE-4D0A-8DBD-B5D6215FC37C}" srcId="{3BC7471E-1D96-4380-A909-52284375D05F}" destId="{53C1448F-3988-4167-85C3-CCBBE7542B9C}" srcOrd="1" destOrd="0" parTransId="{3CC7B6BB-B52C-4A13-B5DE-0A907012BD20}" sibTransId="{13CED3B3-DD1D-4935-B809-800E04365F44}"/>
    <dgm:cxn modelId="{AD7DB8AB-61B6-44E8-8A21-B649509C1B0A}" type="presOf" srcId="{53C1448F-3988-4167-85C3-CCBBE7542B9C}" destId="{D17873A2-71A1-40ED-B9D4-D402DBA26931}" srcOrd="0" destOrd="0" presId="urn:microsoft.com/office/officeart/2005/8/layout/hierarchy2"/>
    <dgm:cxn modelId="{54E99B52-1211-4068-8094-875251CCE02D}" type="presOf" srcId="{3CC7B6BB-B52C-4A13-B5DE-0A907012BD20}" destId="{5491C858-BB3A-4BCA-AC42-A6EEFFAD6FA1}" srcOrd="0" destOrd="0" presId="urn:microsoft.com/office/officeart/2005/8/layout/hierarchy2"/>
    <dgm:cxn modelId="{00FD1204-5CF9-40E5-8D5D-02A213E5C872}" type="presOf" srcId="{EE26A890-2583-439F-9770-6601F93FDCEF}" destId="{1BAE54A3-B719-4AAC-B04F-6234831A7E40}" srcOrd="1" destOrd="0" presId="urn:microsoft.com/office/officeart/2005/8/layout/hierarchy2"/>
    <dgm:cxn modelId="{DB1627BB-A61E-442D-8EFD-403AAC854F1B}" srcId="{3BC7471E-1D96-4380-A909-52284375D05F}" destId="{94ADDC59-067A-4C51-872A-44479A6EED3D}" srcOrd="0" destOrd="0" parTransId="{C120922A-3514-4D40-AA5A-0240F91FD9C7}" sibTransId="{F9681722-5D73-41B4-8D43-FDD34601A7AF}"/>
    <dgm:cxn modelId="{982588C8-5B88-4D0E-BB9D-CA1E0C44B55A}" type="presOf" srcId="{3CC7B6BB-B52C-4A13-B5DE-0A907012BD20}" destId="{443CB2BE-876D-4221-9C0E-B549FAAB6BBA}" srcOrd="1" destOrd="0" presId="urn:microsoft.com/office/officeart/2005/8/layout/hierarchy2"/>
    <dgm:cxn modelId="{6C80D2CD-80DD-45FE-A334-937313D2DBBA}" type="presOf" srcId="{3D39EDB7-E87B-4344-99FB-C83582A134D5}" destId="{E653A59D-C4D5-4103-A4E2-9BFAD8B903FB}" srcOrd="0" destOrd="0" presId="urn:microsoft.com/office/officeart/2005/8/layout/hierarchy2"/>
    <dgm:cxn modelId="{A6111E65-51A6-40B4-8542-6045DFFEBA9F}" srcId="{0A448312-3B0C-4540-B505-6A03E30E35CA}" destId="{BF9CA6D6-C72B-475F-9E77-1429B2577A97}" srcOrd="1" destOrd="0" parTransId="{EE26A890-2583-439F-9770-6601F93FDCEF}" sibTransId="{C9056885-D3C8-4CD3-87E3-96AA7E23D960}"/>
    <dgm:cxn modelId="{6D84FB39-F60E-4195-9BA7-A18A415105E7}" srcId="{8FAAEC49-56C2-4D9C-945E-91611FD7AD52}" destId="{0A448312-3B0C-4540-B505-6A03E30E35CA}" srcOrd="0" destOrd="0" parTransId="{CD0DDCA7-E7D7-4F83-B5BD-6B5D1AC9DDA7}" sibTransId="{1EF05B3C-79E2-430D-87C5-A24A284B66F3}"/>
    <dgm:cxn modelId="{0D155A06-60B2-4DBF-989F-FD2D8EA6CD22}" type="presOf" srcId="{10E06AE5-7B5C-4249-9A50-CA231E1A53B8}" destId="{9F518FBB-059C-43EE-8AF6-4EB09A85C8CF}" srcOrd="1" destOrd="0" presId="urn:microsoft.com/office/officeart/2005/8/layout/hierarchy2"/>
    <dgm:cxn modelId="{11A36E49-CB67-4F74-9F9C-AC576DA2D1AB}" type="presOf" srcId="{EE26A890-2583-439F-9770-6601F93FDCEF}" destId="{1C8EA34C-65B4-4B94-8D13-4E285225CE55}" srcOrd="0" destOrd="0" presId="urn:microsoft.com/office/officeart/2005/8/layout/hierarchy2"/>
    <dgm:cxn modelId="{B56FD173-8F58-48EB-BB61-0FC61960E665}" type="presOf" srcId="{3BC7471E-1D96-4380-A909-52284375D05F}" destId="{699F36DB-862F-4C77-B4C1-F2D79E8CD475}" srcOrd="0" destOrd="0" presId="urn:microsoft.com/office/officeart/2005/8/layout/hierarchy2"/>
    <dgm:cxn modelId="{F0DEA901-5C3B-47AF-91C3-20168173A8A2}" type="presOf" srcId="{BF9CA6D6-C72B-475F-9E77-1429B2577A97}" destId="{A1F7FB1D-62D8-4929-9B76-75789231D2D2}" srcOrd="0" destOrd="0" presId="urn:microsoft.com/office/officeart/2005/8/layout/hierarchy2"/>
    <dgm:cxn modelId="{D7ED5E25-841A-4CBC-977C-910A269851AF}" srcId="{8FAAEC49-56C2-4D9C-945E-91611FD7AD52}" destId="{3D39EDB7-E87B-4344-99FB-C83582A134D5}" srcOrd="1" destOrd="0" parTransId="{D59A7AB3-ACD6-4F4F-AA24-B9F9F0E6C07C}" sibTransId="{65106CA0-21DF-4258-8F62-4CDE1FF87E34}"/>
    <dgm:cxn modelId="{5CA53262-313A-4102-9DAC-28AA327E9847}" type="presOf" srcId="{0A448312-3B0C-4540-B505-6A03E30E35CA}" destId="{F6FDD26B-5DB9-438C-99BA-B7315F954501}" srcOrd="0" destOrd="0" presId="urn:microsoft.com/office/officeart/2005/8/layout/hierarchy2"/>
    <dgm:cxn modelId="{1DC495C6-3A05-49DD-8C79-929197527C33}" type="presOf" srcId="{8FAAEC49-56C2-4D9C-945E-91611FD7AD52}" destId="{92F2AF6B-9ECE-45F2-AB9A-F5920934ADB8}" srcOrd="0" destOrd="0" presId="urn:microsoft.com/office/officeart/2005/8/layout/hierarchy2"/>
    <dgm:cxn modelId="{F68B5E7B-6E10-46C8-B11B-01C98E247CDC}" type="presParOf" srcId="{92F2AF6B-9ECE-45F2-AB9A-F5920934ADB8}" destId="{B071A5F6-EE7B-40B8-9091-4E4774E56F4B}" srcOrd="0" destOrd="0" presId="urn:microsoft.com/office/officeart/2005/8/layout/hierarchy2"/>
    <dgm:cxn modelId="{E5035E6E-5C33-446B-A769-E98C6701A65F}" type="presParOf" srcId="{B071A5F6-EE7B-40B8-9091-4E4774E56F4B}" destId="{F6FDD26B-5DB9-438C-99BA-B7315F954501}" srcOrd="0" destOrd="0" presId="urn:microsoft.com/office/officeart/2005/8/layout/hierarchy2"/>
    <dgm:cxn modelId="{512C75E5-916F-42EA-9D27-6E12BE8A617A}" type="presParOf" srcId="{B071A5F6-EE7B-40B8-9091-4E4774E56F4B}" destId="{3BC56FAD-3BAE-4E1D-BC2B-4D3E81D5EDF1}" srcOrd="1" destOrd="0" presId="urn:microsoft.com/office/officeart/2005/8/layout/hierarchy2"/>
    <dgm:cxn modelId="{28950D0F-E835-405F-B50D-B401EDCDE629}" type="presParOf" srcId="{3BC56FAD-3BAE-4E1D-BC2B-4D3E81D5EDF1}" destId="{99BCE6CA-01BB-4C82-AA51-F8CEB688CCA7}" srcOrd="0" destOrd="0" presId="urn:microsoft.com/office/officeart/2005/8/layout/hierarchy2"/>
    <dgm:cxn modelId="{7A7DC20E-956E-47E0-93C2-D5991A5761BC}" type="presParOf" srcId="{99BCE6CA-01BB-4C82-AA51-F8CEB688CCA7}" destId="{9F518FBB-059C-43EE-8AF6-4EB09A85C8CF}" srcOrd="0" destOrd="0" presId="urn:microsoft.com/office/officeart/2005/8/layout/hierarchy2"/>
    <dgm:cxn modelId="{4F581620-FC37-407E-BEFC-496A4DC602A9}" type="presParOf" srcId="{3BC56FAD-3BAE-4E1D-BC2B-4D3E81D5EDF1}" destId="{861641DA-54C3-487F-A883-92474C149EC5}" srcOrd="1" destOrd="0" presId="urn:microsoft.com/office/officeart/2005/8/layout/hierarchy2"/>
    <dgm:cxn modelId="{B6D343E8-29D0-4643-B919-E3FDEA4F160F}" type="presParOf" srcId="{861641DA-54C3-487F-A883-92474C149EC5}" destId="{699F36DB-862F-4C77-B4C1-F2D79E8CD475}" srcOrd="0" destOrd="0" presId="urn:microsoft.com/office/officeart/2005/8/layout/hierarchy2"/>
    <dgm:cxn modelId="{E1C53E33-ACFB-4C44-B1D5-C209E95CBCE2}" type="presParOf" srcId="{861641DA-54C3-487F-A883-92474C149EC5}" destId="{CE86C923-48B8-47F0-841C-A7902D250777}" srcOrd="1" destOrd="0" presId="urn:microsoft.com/office/officeart/2005/8/layout/hierarchy2"/>
    <dgm:cxn modelId="{B354ECC9-E593-43D4-9CAC-6FC88411C081}" type="presParOf" srcId="{CE86C923-48B8-47F0-841C-A7902D250777}" destId="{CFEF8F59-F70D-4463-BE3C-4EC220C677EB}" srcOrd="0" destOrd="0" presId="urn:microsoft.com/office/officeart/2005/8/layout/hierarchy2"/>
    <dgm:cxn modelId="{11CC7E6F-EEC9-4E08-A43F-93629D3AD361}" type="presParOf" srcId="{CFEF8F59-F70D-4463-BE3C-4EC220C677EB}" destId="{902FB5CB-8755-41AE-A266-B99A46E3A5D6}" srcOrd="0" destOrd="0" presId="urn:microsoft.com/office/officeart/2005/8/layout/hierarchy2"/>
    <dgm:cxn modelId="{2D59F5C6-C34A-44ED-994A-82D7A7AEFA08}" type="presParOf" srcId="{CE86C923-48B8-47F0-841C-A7902D250777}" destId="{18DF0720-F0C7-4D7A-B7D6-313945474D75}" srcOrd="1" destOrd="0" presId="urn:microsoft.com/office/officeart/2005/8/layout/hierarchy2"/>
    <dgm:cxn modelId="{E2E08DC0-7AF2-46B0-863D-89A230F45127}" type="presParOf" srcId="{18DF0720-F0C7-4D7A-B7D6-313945474D75}" destId="{A709A1B8-61AC-4A42-8F5D-3682C508E1EF}" srcOrd="0" destOrd="0" presId="urn:microsoft.com/office/officeart/2005/8/layout/hierarchy2"/>
    <dgm:cxn modelId="{1072A90F-3592-4BA9-942E-DBF16DF5998B}" type="presParOf" srcId="{18DF0720-F0C7-4D7A-B7D6-313945474D75}" destId="{E92B2DEF-07F7-45E6-BA52-82FBCD20A587}" srcOrd="1" destOrd="0" presId="urn:microsoft.com/office/officeart/2005/8/layout/hierarchy2"/>
    <dgm:cxn modelId="{206A03DF-1837-49A1-AF57-61ED57799BF2}" type="presParOf" srcId="{CE86C923-48B8-47F0-841C-A7902D250777}" destId="{5491C858-BB3A-4BCA-AC42-A6EEFFAD6FA1}" srcOrd="2" destOrd="0" presId="urn:microsoft.com/office/officeart/2005/8/layout/hierarchy2"/>
    <dgm:cxn modelId="{B4F1B59B-68B9-4493-B1A0-B174DF46527B}" type="presParOf" srcId="{5491C858-BB3A-4BCA-AC42-A6EEFFAD6FA1}" destId="{443CB2BE-876D-4221-9C0E-B549FAAB6BBA}" srcOrd="0" destOrd="0" presId="urn:microsoft.com/office/officeart/2005/8/layout/hierarchy2"/>
    <dgm:cxn modelId="{65EA310C-A5D9-482D-87E5-78852C8EF466}" type="presParOf" srcId="{CE86C923-48B8-47F0-841C-A7902D250777}" destId="{3318F0AC-6F72-47A9-8E84-2ADD37A57D90}" srcOrd="3" destOrd="0" presId="urn:microsoft.com/office/officeart/2005/8/layout/hierarchy2"/>
    <dgm:cxn modelId="{31BF157F-319D-4566-98B2-954F4A0C6A09}" type="presParOf" srcId="{3318F0AC-6F72-47A9-8E84-2ADD37A57D90}" destId="{D17873A2-71A1-40ED-B9D4-D402DBA26931}" srcOrd="0" destOrd="0" presId="urn:microsoft.com/office/officeart/2005/8/layout/hierarchy2"/>
    <dgm:cxn modelId="{957F5F4B-5BD1-4E60-8C9F-7F5C8AD2D7FD}" type="presParOf" srcId="{3318F0AC-6F72-47A9-8E84-2ADD37A57D90}" destId="{4ED058DA-33A2-49BA-B0E2-4FC2AEC27051}" srcOrd="1" destOrd="0" presId="urn:microsoft.com/office/officeart/2005/8/layout/hierarchy2"/>
    <dgm:cxn modelId="{2114650B-B422-43A6-BCF8-17DD2A358F98}" type="presParOf" srcId="{3BC56FAD-3BAE-4E1D-BC2B-4D3E81D5EDF1}" destId="{1C8EA34C-65B4-4B94-8D13-4E285225CE55}" srcOrd="2" destOrd="0" presId="urn:microsoft.com/office/officeart/2005/8/layout/hierarchy2"/>
    <dgm:cxn modelId="{538D4E63-F12C-48D6-8271-79E1B3DB3045}" type="presParOf" srcId="{1C8EA34C-65B4-4B94-8D13-4E285225CE55}" destId="{1BAE54A3-B719-4AAC-B04F-6234831A7E40}" srcOrd="0" destOrd="0" presId="urn:microsoft.com/office/officeart/2005/8/layout/hierarchy2"/>
    <dgm:cxn modelId="{19145EC1-B97F-4FFC-B177-FCA27F04D1E1}" type="presParOf" srcId="{3BC56FAD-3BAE-4E1D-BC2B-4D3E81D5EDF1}" destId="{1E71A0BC-D31B-4909-A73E-5716F87CB620}" srcOrd="3" destOrd="0" presId="urn:microsoft.com/office/officeart/2005/8/layout/hierarchy2"/>
    <dgm:cxn modelId="{27356587-FC29-48A3-A544-61EE7F4B1657}" type="presParOf" srcId="{1E71A0BC-D31B-4909-A73E-5716F87CB620}" destId="{A1F7FB1D-62D8-4929-9B76-75789231D2D2}" srcOrd="0" destOrd="0" presId="urn:microsoft.com/office/officeart/2005/8/layout/hierarchy2"/>
    <dgm:cxn modelId="{68701F8B-36E4-4882-BF10-E3C189A8863D}" type="presParOf" srcId="{1E71A0BC-D31B-4909-A73E-5716F87CB620}" destId="{659DA585-C055-4ED5-AED5-2880582561E0}" srcOrd="1" destOrd="0" presId="urn:microsoft.com/office/officeart/2005/8/layout/hierarchy2"/>
    <dgm:cxn modelId="{FD679E35-7027-4B53-AA3B-1C4D2AA45C1B}" type="presParOf" srcId="{92F2AF6B-9ECE-45F2-AB9A-F5920934ADB8}" destId="{473A4E8A-73BC-438E-8F14-D8AEBFFB2DA3}" srcOrd="1" destOrd="0" presId="urn:microsoft.com/office/officeart/2005/8/layout/hierarchy2"/>
    <dgm:cxn modelId="{3044E8D2-CB5D-4C18-ADB0-523E785BA5F4}" type="presParOf" srcId="{473A4E8A-73BC-438E-8F14-D8AEBFFB2DA3}" destId="{E653A59D-C4D5-4103-A4E2-9BFAD8B903FB}" srcOrd="0" destOrd="0" presId="urn:microsoft.com/office/officeart/2005/8/layout/hierarchy2"/>
    <dgm:cxn modelId="{490A1395-265B-4479-8DFD-5395D0D0F932}" type="presParOf" srcId="{473A4E8A-73BC-438E-8F14-D8AEBFFB2DA3}" destId="{F7C80A78-1625-405B-B764-1D1942D6ED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2101F-9F6C-4EE8-9D11-0F7603DC7E5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Property state(string s {“hunting", “eating"});</a:t>
          </a:r>
          <a:endParaRPr lang="en-US" sz="1800" kern="1200" baseline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entity fox {state (s=“hunting”)};</a:t>
          </a:r>
          <a:endParaRPr lang="en-US" sz="1800" kern="1200" baseline="0" dirty="0"/>
        </a:p>
      </dsp:txBody>
      <dsp:txXfrm rot="5400000">
        <a:off x="5012703" y="-1901980"/>
        <a:ext cx="1166849" cy="5266944"/>
      </dsp:txXfrm>
    </dsp:sp>
    <dsp:sp modelId="{C9A18CBE-5607-47E8-AFC4-3D1D919FAEE7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Declarations</a:t>
          </a:r>
          <a:endParaRPr lang="en-US" sz="3700" kern="1200" dirty="0"/>
        </a:p>
      </dsp:txBody>
      <dsp:txXfrm>
        <a:off x="0" y="2209"/>
        <a:ext cx="2962656" cy="1458562"/>
      </dsp:txXfrm>
    </dsp:sp>
    <dsp:sp modelId="{1C0F4F65-5AE1-425E-A4E5-09C75BD7982D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fox.state</a:t>
          </a:r>
          <a:r>
            <a:rPr lang="en-US" sz="1800" kern="1200" dirty="0" smtClean="0"/>
            <a:t> == “hunting” -&gt; </a:t>
          </a:r>
          <a:r>
            <a:rPr lang="en-US" sz="1800" kern="1200" dirty="0" err="1" smtClean="0"/>
            <a:t>printStatus</a:t>
          </a:r>
          <a:r>
            <a:rPr lang="en-US" sz="1800" kern="1200" dirty="0" smtClean="0"/>
            <a:t>();</a:t>
          </a:r>
          <a:endParaRPr lang="en-US" sz="1800" kern="1200" dirty="0"/>
        </a:p>
      </dsp:txBody>
      <dsp:txXfrm rot="5400000">
        <a:off x="5012703" y="-370490"/>
        <a:ext cx="1166849" cy="5266944"/>
      </dsp:txXfrm>
    </dsp:sp>
    <dsp:sp modelId="{9FF76363-C87F-43FB-AF0A-A3C4467667B9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Rules</a:t>
          </a:r>
          <a:endParaRPr lang="en-US" sz="3700" kern="1200" dirty="0"/>
        </a:p>
      </dsp:txBody>
      <dsp:txXfrm>
        <a:off x="0" y="1533700"/>
        <a:ext cx="2962656" cy="1458562"/>
      </dsp:txXfrm>
    </dsp:sp>
    <dsp:sp modelId="{A246BEA2-B0FD-498A-B4BA-5BF2862A7A07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int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printStatus</a:t>
          </a:r>
          <a:r>
            <a:rPr lang="en-US" sz="1800" kern="1200" dirty="0" smtClean="0"/>
            <a:t>() { print “Fox is “ + </a:t>
          </a:r>
          <a:r>
            <a:rPr lang="en-US" sz="1800" kern="1200" dirty="0" err="1" smtClean="0"/>
            <a:t>fox.state</a:t>
          </a:r>
          <a:r>
            <a:rPr lang="en-US" sz="1800" kern="1200" dirty="0" smtClean="0"/>
            <a:t>); return 0; }</a:t>
          </a:r>
          <a:endParaRPr lang="en-US" sz="1800" kern="1200" dirty="0"/>
        </a:p>
      </dsp:txBody>
      <dsp:txXfrm rot="5400000">
        <a:off x="5012703" y="1160999"/>
        <a:ext cx="1166849" cy="5266944"/>
      </dsp:txXfrm>
    </dsp:sp>
    <dsp:sp modelId="{169EE32D-D7F1-435B-B6C7-3F5C5FAE4225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Code</a:t>
          </a:r>
          <a:endParaRPr lang="en-US" sz="3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FDD26B-5DB9-438C-99BA-B7315F954501}">
      <dsp:nvSpPr>
        <dsp:cNvPr id="0" name=""/>
        <dsp:cNvSpPr/>
      </dsp:nvSpPr>
      <dsp:spPr>
        <a:xfrm>
          <a:off x="0" y="2057402"/>
          <a:ext cx="2163534" cy="10817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Geppetto</a:t>
          </a:r>
          <a:endParaRPr lang="en-US" sz="4100" kern="1200" dirty="0"/>
        </a:p>
      </dsp:txBody>
      <dsp:txXfrm>
        <a:off x="0" y="2057402"/>
        <a:ext cx="2163534" cy="1081767"/>
      </dsp:txXfrm>
    </dsp:sp>
    <dsp:sp modelId="{99BCE6CA-01BB-4C82-AA51-F8CEB688CCA7}">
      <dsp:nvSpPr>
        <dsp:cNvPr id="0" name=""/>
        <dsp:cNvSpPr/>
      </dsp:nvSpPr>
      <dsp:spPr>
        <a:xfrm rot="18842795">
          <a:off x="1969682" y="2119571"/>
          <a:ext cx="1272174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174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842795">
        <a:off x="2573964" y="2109278"/>
        <a:ext cx="63608" cy="63608"/>
      </dsp:txXfrm>
    </dsp:sp>
    <dsp:sp modelId="{699F36DB-862F-4C77-B4C1-F2D79E8CD475}">
      <dsp:nvSpPr>
        <dsp:cNvPr id="0" name=""/>
        <dsp:cNvSpPr/>
      </dsp:nvSpPr>
      <dsp:spPr>
        <a:xfrm>
          <a:off x="3048004" y="1142995"/>
          <a:ext cx="2163534" cy="108176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Domain</a:t>
          </a:r>
          <a:endParaRPr lang="en-US" sz="4100" kern="1200" dirty="0"/>
        </a:p>
      </dsp:txBody>
      <dsp:txXfrm>
        <a:off x="3048004" y="1142995"/>
        <a:ext cx="2163534" cy="1081767"/>
      </dsp:txXfrm>
    </dsp:sp>
    <dsp:sp modelId="{CFEF8F59-F70D-4463-BE3C-4EC220C677EB}">
      <dsp:nvSpPr>
        <dsp:cNvPr id="0" name=""/>
        <dsp:cNvSpPr/>
      </dsp:nvSpPr>
      <dsp:spPr>
        <a:xfrm rot="18406953">
          <a:off x="4925245" y="1090870"/>
          <a:ext cx="1427114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427114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406953">
        <a:off x="5603124" y="1076703"/>
        <a:ext cx="71355" cy="71355"/>
      </dsp:txXfrm>
    </dsp:sp>
    <dsp:sp modelId="{A709A1B8-61AC-4A42-8F5D-3682C508E1EF}">
      <dsp:nvSpPr>
        <dsp:cNvPr id="0" name=""/>
        <dsp:cNvSpPr/>
      </dsp:nvSpPr>
      <dsp:spPr>
        <a:xfrm>
          <a:off x="6066065" y="0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Declaration</a:t>
          </a:r>
          <a:endParaRPr lang="en-US" sz="3200" kern="1200" dirty="0"/>
        </a:p>
      </dsp:txBody>
      <dsp:txXfrm>
        <a:off x="6066065" y="0"/>
        <a:ext cx="2163534" cy="1081767"/>
      </dsp:txXfrm>
    </dsp:sp>
    <dsp:sp modelId="{5491C858-BB3A-4BCA-AC42-A6EEFFAD6FA1}">
      <dsp:nvSpPr>
        <dsp:cNvPr id="0" name=""/>
        <dsp:cNvSpPr/>
      </dsp:nvSpPr>
      <dsp:spPr>
        <a:xfrm>
          <a:off x="5211538" y="1662367"/>
          <a:ext cx="80825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0825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5458" y="1663672"/>
        <a:ext cx="40412" cy="40412"/>
      </dsp:txXfrm>
    </dsp:sp>
    <dsp:sp modelId="{D17873A2-71A1-40ED-B9D4-D402DBA26931}">
      <dsp:nvSpPr>
        <dsp:cNvPr id="0" name=""/>
        <dsp:cNvSpPr/>
      </dsp:nvSpPr>
      <dsp:spPr>
        <a:xfrm>
          <a:off x="6019791" y="1142995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Expression</a:t>
          </a:r>
          <a:endParaRPr lang="en-US" sz="3200" kern="1200" dirty="0"/>
        </a:p>
      </dsp:txBody>
      <dsp:txXfrm>
        <a:off x="6019791" y="1142995"/>
        <a:ext cx="2163534" cy="1081767"/>
      </dsp:txXfrm>
    </dsp:sp>
    <dsp:sp modelId="{1C8EA34C-65B4-4B94-8D13-4E285225CE55}">
      <dsp:nvSpPr>
        <dsp:cNvPr id="0" name=""/>
        <dsp:cNvSpPr/>
      </dsp:nvSpPr>
      <dsp:spPr>
        <a:xfrm rot="2757184">
          <a:off x="1969685" y="3033972"/>
          <a:ext cx="1272166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166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757184">
        <a:off x="2573965" y="3023679"/>
        <a:ext cx="63608" cy="63608"/>
      </dsp:txXfrm>
    </dsp:sp>
    <dsp:sp modelId="{A1F7FB1D-62D8-4929-9B76-75789231D2D2}">
      <dsp:nvSpPr>
        <dsp:cNvPr id="0" name=""/>
        <dsp:cNvSpPr/>
      </dsp:nvSpPr>
      <dsp:spPr>
        <a:xfrm>
          <a:off x="3048004" y="2971798"/>
          <a:ext cx="2163534" cy="108176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Parser</a:t>
          </a:r>
          <a:endParaRPr lang="en-US" sz="4100" kern="1200" dirty="0"/>
        </a:p>
      </dsp:txBody>
      <dsp:txXfrm>
        <a:off x="3048004" y="2971798"/>
        <a:ext cx="2163534" cy="1081767"/>
      </dsp:txXfrm>
    </dsp:sp>
    <dsp:sp modelId="{E653A59D-C4D5-4103-A4E2-9BFAD8B903FB}">
      <dsp:nvSpPr>
        <dsp:cNvPr id="0" name=""/>
        <dsp:cNvSpPr/>
      </dsp:nvSpPr>
      <dsp:spPr>
        <a:xfrm>
          <a:off x="6019791" y="228600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Statement</a:t>
          </a:r>
          <a:endParaRPr lang="en-US" sz="3200" kern="1200" dirty="0"/>
        </a:p>
      </dsp:txBody>
      <dsp:txXfrm>
        <a:off x="6019791" y="2286001"/>
        <a:ext cx="2163534" cy="108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E9E1-6495-4B78-A405-26DD950030FB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CE60F-A63E-441E-A4CB-0F10D47FBF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1210-461C-4B8C-AF88-90F2C10DD410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ppetto_int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057400"/>
            <a:ext cx="37719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53340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Geppetto</a:t>
            </a:r>
            <a:br>
              <a:rPr lang="en-US" dirty="0" smtClean="0"/>
            </a:br>
            <a:r>
              <a:rPr lang="en-US" sz="3100" dirty="0" smtClean="0"/>
              <a:t>A Language for Modeling the Behavior of Intelligent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743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Paul Holmes and 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 descr="byacc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724400"/>
            <a:ext cx="1733550" cy="1162050"/>
          </a:xfrm>
          <a:prstGeom prst="rect">
            <a:avLst/>
          </a:prstGeom>
        </p:spPr>
      </p:pic>
      <p:pic>
        <p:nvPicPr>
          <p:cNvPr id="6" name="Picture 5" descr="github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752600"/>
            <a:ext cx="1143000" cy="1143000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2819400"/>
            <a:ext cx="1676400" cy="1676400"/>
          </a:xfrm>
          <a:prstGeom prst="rect">
            <a:avLst/>
          </a:prstGeom>
        </p:spPr>
      </p:pic>
      <p:pic>
        <p:nvPicPr>
          <p:cNvPr id="8" name="Picture 7" descr="eclip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1600200"/>
            <a:ext cx="1419225" cy="1419225"/>
          </a:xfrm>
          <a:prstGeom prst="rect">
            <a:avLst/>
          </a:prstGeom>
        </p:spPr>
      </p:pic>
      <p:pic>
        <p:nvPicPr>
          <p:cNvPr id="9" name="Picture 8" descr="jfl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5029200"/>
            <a:ext cx="2305049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Geppetto interpreter is a Java program</a:t>
            </a:r>
          </a:p>
          <a:p>
            <a:r>
              <a:rPr lang="en-US" dirty="0" smtClean="0"/>
              <a:t>Executed just like any Java program:</a:t>
            </a:r>
          </a:p>
          <a:p>
            <a:pPr lvl="1">
              <a:buNone/>
            </a:pPr>
            <a:r>
              <a:rPr lang="en-US" dirty="0" smtClean="0"/>
              <a:t>java –jar geppetto.jar myprogram.gep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" name="Picture 5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7100" y="38100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4" name="Content Placeholder 3" descr="trial and err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3048000"/>
            <a:ext cx="4648200" cy="3104647"/>
          </a:xfrm>
        </p:spPr>
      </p:pic>
      <p:sp>
        <p:nvSpPr>
          <p:cNvPr id="6" name="TextBox 5"/>
          <p:cNvSpPr txBox="1"/>
          <p:nvPr/>
        </p:nvSpPr>
        <p:spPr>
          <a:xfrm>
            <a:off x="800100" y="129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Mostly trial and error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Used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to dump contents of AST to console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Added syntax to .</a:t>
            </a:r>
            <a:r>
              <a:rPr lang="en-US" sz="2400" dirty="0" err="1" smtClean="0"/>
              <a:t>gep</a:t>
            </a:r>
            <a:r>
              <a:rPr lang="en-US" sz="2400" dirty="0" smtClean="0"/>
              <a:t> files for testing as they were coded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Predator-Prey Simulation</a:t>
            </a:r>
          </a:p>
          <a:p>
            <a:r>
              <a:rPr lang="en-US" dirty="0" smtClean="0"/>
              <a:t>Featuring Fox &amp; Rabbit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91500" cy="533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type(string s {"predator", "prey"});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state(string s {"foraging", "hunting", "relaxing", "fleeing", "dead"});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Geppetto</a:t>
            </a:r>
            <a:r>
              <a:rPr lang="en-US" dirty="0"/>
              <a:t>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229600" cy="36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fox {type(s="predator"), state(s="hunting"),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(x=7, y=5)};</a:t>
            </a:r>
          </a:p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rabbit {type(s="prey"), state(s="foraging"),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(x=1, y=1)};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8229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/>
              </a:rPr>
              <a:t>rule (true) -&gt;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 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sameLocation</a:t>
            </a:r>
            <a:r>
              <a:rPr lang="en-US" sz="800" dirty="0">
                <a:latin typeface="Courier New"/>
              </a:rPr>
              <a:t>     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&amp;&amp;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 -&gt; eat();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differentLocation</a:t>
            </a:r>
            <a:r>
              <a:rPr lang="en-US" sz="800" dirty="0">
                <a:latin typeface="Courier New"/>
              </a:rPr>
              <a:t>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||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)) -&gt; approach();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150" y="2895600"/>
            <a:ext cx="8191500" cy="366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Courier New"/>
              </a:rPr>
              <a:t>int</a:t>
            </a:r>
            <a:r>
              <a:rPr lang="en-US" sz="800" dirty="0" smtClean="0">
                <a:latin typeface="Courier New"/>
              </a:rPr>
              <a:t>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 {</a:t>
            </a:r>
          </a:p>
          <a:p>
            <a:r>
              <a:rPr lang="en-US" sz="800" dirty="0">
                <a:latin typeface="Courier New"/>
              </a:rPr>
              <a:t>   print("fox: state: " +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print("rabbit: state: " +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eat() {</a:t>
            </a:r>
          </a:p>
          <a:p>
            <a:r>
              <a:rPr lang="en-US" sz="800" dirty="0">
                <a:latin typeface="Courier New"/>
              </a:rPr>
              <a:t>   print("Gotcha! on cycle " + cycle);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 "relaxing";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= "dead";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</a:t>
            </a:r>
          </a:p>
          <a:p>
            <a:r>
              <a:rPr lang="en-US" sz="800" dirty="0">
                <a:latin typeface="Courier New"/>
              </a:rPr>
              <a:t>   end;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approach() {</a:t>
            </a:r>
          </a:p>
          <a:p>
            <a:r>
              <a:rPr lang="en-US" sz="800" dirty="0">
                <a:latin typeface="Courier New"/>
              </a:rPr>
              <a:t>   print("Moving toward prey...");</a:t>
            </a:r>
          </a:p>
          <a:p>
            <a:r>
              <a:rPr lang="en-US" sz="800" dirty="0">
                <a:latin typeface="Courier New"/>
              </a:rPr>
              <a:t>   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fox.pox.x</a:t>
            </a:r>
            <a:r>
              <a:rPr lang="en-US" sz="800" dirty="0">
                <a:latin typeface="Courier New"/>
              </a:rPr>
              <a:t> + 1;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+ 1;</a:t>
            </a:r>
          </a:p>
          <a:p>
            <a:r>
              <a:rPr lang="en-US" sz="800" dirty="0">
                <a:latin typeface="Courier New"/>
              </a:rPr>
              <a:t>      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28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type(string s {"predator", "prey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"});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state(string s {"foraging", "hunting", 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	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relaxing", "fleeing", "dead"});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urier New"/>
              </a:rPr>
              <a:t>entity fox {type(s="predator"),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="hunting"),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(x=7, y=5)};</a:t>
            </a:r>
          </a:p>
          <a:p>
            <a:pPr marL="0" indent="0">
              <a:buNone/>
            </a:pPr>
            <a:endParaRPr lang="en-US" sz="2600" dirty="0" smtClean="0">
              <a:latin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urier New"/>
              </a:rPr>
              <a:t>entity </a:t>
            </a:r>
            <a:r>
              <a:rPr lang="en-US" sz="2600" dirty="0">
                <a:latin typeface="Courier New"/>
              </a:rPr>
              <a:t>rabbit {type(s="prey"),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="foraging"),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(x=1, </a:t>
            </a:r>
            <a:r>
              <a:rPr lang="en-US" sz="2600" dirty="0" smtClean="0">
                <a:latin typeface="Courier New"/>
              </a:rPr>
              <a:t>	y=1</a:t>
            </a:r>
            <a:r>
              <a:rPr lang="en-US" sz="2600" dirty="0">
                <a:latin typeface="Courier New"/>
              </a:rPr>
              <a:t>)};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9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(true) -&gt;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(); </a:t>
            </a:r>
            <a:endParaRPr lang="en-US" sz="18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sameLocation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    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==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 -&gt; eat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differentLocation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||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)) -&gt; approach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3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print("fox: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print("rabbit: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eat()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print("Gotcha! on cycle " + cycle);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"relaxing";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"dead";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end;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approach()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print("Moving toward prey...");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fox.pox.x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numCol="2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Running program...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x=7, y=5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x=6, y=4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x=5, y=3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x=4, y=2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x=3,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x=2,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Gotcha!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relaxing,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dead,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End statement encountered.  Terminating program.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Program execution complete.</a:t>
            </a:r>
            <a:endParaRPr lang="en-US" sz="1200" dirty="0">
              <a:effectLst/>
              <a:latin typeface="Consolas"/>
              <a:ea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5"/>
            <a:ext cx="8229600" cy="96988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Exploring the link between biological intelligence and artificial intelligence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rain-computer inter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95600"/>
            <a:ext cx="5410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Geppetto’s Purpose</a:t>
            </a:r>
            <a:endParaRPr lang="en-US" dirty="0"/>
          </a:p>
        </p:txBody>
      </p:sp>
      <p:pic>
        <p:nvPicPr>
          <p:cNvPr id="7" name="Content Placeholder 6" descr="Pinnochio coming to lif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8" name="Content Placeholder 7" descr="Pinnochi real bo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…though hopefully </a:t>
            </a:r>
            <a:r>
              <a:rPr lang="en-US" dirty="0" smtClean="0"/>
              <a:t>it won’t come to this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 descr="termina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133600"/>
            <a:ext cx="4978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257800" y="1981200"/>
            <a:ext cx="2362200" cy="1447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910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257800" y="1981200"/>
            <a:ext cx="2362200" cy="1447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sp>
        <p:nvSpPr>
          <p:cNvPr id="5" name="Isosceles Triangle 4"/>
          <p:cNvSpPr/>
          <p:nvPr/>
        </p:nvSpPr>
        <p:spPr>
          <a:xfrm>
            <a:off x="3733800" y="4038600"/>
            <a:ext cx="2209800" cy="18288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4000" y="35052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10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638800" y="3276600"/>
            <a:ext cx="838200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Architecture</a:t>
            </a:r>
            <a:endParaRPr lang="en-US" dirty="0"/>
          </a:p>
        </p:txBody>
      </p:sp>
      <p:pic>
        <p:nvPicPr>
          <p:cNvPr id="4" name="Content Placeholder 3" descr="Architectural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3220" y="1600200"/>
            <a:ext cx="491756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979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“Nothing is particularly if you divide it into small parts.” – Henry Ford</a:t>
            </a:r>
            <a:endParaRPr lang="en-US" dirty="0"/>
          </a:p>
        </p:txBody>
      </p:sp>
      <p:pic>
        <p:nvPicPr>
          <p:cNvPr id="9" name="Content Placeholder 8" descr="assembly lin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23370"/>
            <a:ext cx="4040188" cy="307022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556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“Begin at the beginning, and go on till you come to the end: then stop” – Lewis Carroll, </a:t>
            </a:r>
            <a:r>
              <a:rPr lang="en-US" i="1" dirty="0" smtClean="0"/>
              <a:t>Alice’s Adventures in Wonderland</a:t>
            </a:r>
            <a:endParaRPr lang="en-US" i="1" dirty="0"/>
          </a:p>
        </p:txBody>
      </p:sp>
      <p:pic>
        <p:nvPicPr>
          <p:cNvPr id="10" name="Content Placeholder 9" descr="alice in wonderland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177521" y="2590800"/>
            <a:ext cx="2976783" cy="3535363"/>
          </a:xfr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371</TotalTime>
  <Words>874</Words>
  <Application>Microsoft Office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Concourse</vt:lpstr>
      <vt:lpstr>Geppetto A Language for Modeling the Behavior of Intelligent Agents </vt:lpstr>
      <vt:lpstr>Motivation</vt:lpstr>
      <vt:lpstr>Program Structure</vt:lpstr>
      <vt:lpstr>Language Architecture</vt:lpstr>
      <vt:lpstr>Language Architecture</vt:lpstr>
      <vt:lpstr>Language Architecture</vt:lpstr>
      <vt:lpstr>Package Hierarchy</vt:lpstr>
      <vt:lpstr>Translator Architecture</vt:lpstr>
      <vt:lpstr>Project Management</vt:lpstr>
      <vt:lpstr>Tools</vt:lpstr>
      <vt:lpstr>Runtime Environment</vt:lpstr>
      <vt:lpstr>Test Plan</vt:lpstr>
      <vt:lpstr>Project Demo</vt:lpstr>
      <vt:lpstr>Anatomy of a Geppetto File</vt:lpstr>
      <vt:lpstr>Properties</vt:lpstr>
      <vt:lpstr>Entities</vt:lpstr>
      <vt:lpstr>Rules</vt:lpstr>
      <vt:lpstr>Code</vt:lpstr>
      <vt:lpstr>Output</vt:lpstr>
      <vt:lpstr>Geppetto’s Purpose</vt:lpstr>
      <vt:lpstr>…though hopefully it won’t come to this…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38</cp:revision>
  <dcterms:created xsi:type="dcterms:W3CDTF">2013-05-06T21:35:32Z</dcterms:created>
  <dcterms:modified xsi:type="dcterms:W3CDTF">2013-05-14T03:49:22Z</dcterms:modified>
</cp:coreProperties>
</file>